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6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7.xml" ContentType="application/vnd.openxmlformats-officedocument.presentationml.notesSlide+xml"/>
  <Override PartName="/ppt/tags/tag59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0.xml" ContentType="application/vnd.openxmlformats-officedocument.presentationml.tags+xml"/>
  <Override PartName="/ppt/notesSlides/notesSlide9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10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11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2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33"/>
  </p:notesMasterIdLst>
  <p:handoutMasterIdLst>
    <p:handoutMasterId r:id="rId34"/>
  </p:handoutMasterIdLst>
  <p:sldIdLst>
    <p:sldId id="16602571" r:id="rId3"/>
    <p:sldId id="16602598" r:id="rId4"/>
    <p:sldId id="16602644" r:id="rId5"/>
    <p:sldId id="16602645" r:id="rId6"/>
    <p:sldId id="16602610" r:id="rId7"/>
    <p:sldId id="16602675" r:id="rId8"/>
    <p:sldId id="16602635" r:id="rId9"/>
    <p:sldId id="16602658" r:id="rId10"/>
    <p:sldId id="16602677" r:id="rId11"/>
    <p:sldId id="16602646" r:id="rId12"/>
    <p:sldId id="16602654" r:id="rId13"/>
    <p:sldId id="16602653" r:id="rId14"/>
    <p:sldId id="16602672" r:id="rId15"/>
    <p:sldId id="16602663" r:id="rId16"/>
    <p:sldId id="16602680" r:id="rId17"/>
    <p:sldId id="16602659" r:id="rId18"/>
    <p:sldId id="16602667" r:id="rId19"/>
    <p:sldId id="16602668" r:id="rId20"/>
    <p:sldId id="16602650" r:id="rId21"/>
    <p:sldId id="16602649" r:id="rId22"/>
    <p:sldId id="16602679" r:id="rId23"/>
    <p:sldId id="16602678" r:id="rId24"/>
    <p:sldId id="16602669" r:id="rId25"/>
    <p:sldId id="16602647" r:id="rId26"/>
    <p:sldId id="16602651" r:id="rId27"/>
    <p:sldId id="16602648" r:id="rId28"/>
    <p:sldId id="16602666" r:id="rId29"/>
    <p:sldId id="16602662" r:id="rId30"/>
    <p:sldId id="286" r:id="rId31"/>
    <p:sldId id="16602670" r:id="rId32"/>
  </p:sldIdLst>
  <p:sldSz cx="12192000" cy="6858000"/>
  <p:notesSz cx="6858000" cy="9144000"/>
  <p:embeddedFontLst>
    <p:embeddedFont>
      <p:font typeface="HarmonyOS Sans SC" panose="00000500000000000000" pitchFamily="2" charset="-122"/>
      <p:regular r:id="rId35"/>
      <p:bold r:id="rId36"/>
    </p:embeddedFont>
    <p:embeddedFont>
      <p:font typeface="Arial Black" panose="020B0A04020102020204" pitchFamily="34" charset="0"/>
      <p:bold r:id="rId37"/>
    </p:embeddedFont>
    <p:embeddedFont>
      <p:font typeface="等线" panose="02010600030101010101" pitchFamily="2" charset="-122"/>
      <p:regular r:id="rId38"/>
      <p:bold r:id="rId39"/>
    </p:embeddedFont>
    <p:embeddedFont>
      <p:font typeface="等线 Light" panose="02010600030101010101" pitchFamily="2" charset="-122"/>
      <p:regular r:id="rId40"/>
    </p:embeddedFont>
    <p:embeddedFont>
      <p:font typeface="方正粗黑宋简体" panose="02000000000000000000" pitchFamily="2" charset="-122"/>
      <p:regular r:id="rId41"/>
    </p:embeddedFont>
    <p:embeddedFont>
      <p:font typeface="华文楷体" panose="02010600040101010101" pitchFamily="2" charset="-122"/>
      <p:regular r:id="rId42"/>
    </p:embeddedFont>
    <p:embeddedFont>
      <p:font typeface="华文宋体" panose="02010600040101010101" pitchFamily="2" charset="-122"/>
      <p:regular r:id="rId43"/>
    </p:embeddedFont>
    <p:embeddedFont>
      <p:font typeface="华文行楷" panose="02010800040101010101" pitchFamily="2" charset="-122"/>
      <p:regular r:id="rId44"/>
    </p:embeddedFont>
    <p:embeddedFont>
      <p:font typeface="华文中宋" panose="02010600040101010101" pitchFamily="2" charset="-122"/>
      <p:regular r:id="rId45"/>
    </p:embeddedFont>
    <p:embeddedFont>
      <p:font typeface="微软雅黑" panose="020B0503020204020204" pitchFamily="34" charset="-122"/>
      <p:regular r:id="rId46"/>
      <p:bold r:id="rId4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5CDE84-8C3C-6AD0-B0BD-4CB813DB40AF}" name="佳昀 蔡" initials="佳蔡" userId="b0e733843c07f78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6D4F1"/>
    <a:srgbClr val="335A9E"/>
    <a:srgbClr val="516CA8"/>
    <a:srgbClr val="7688B8"/>
    <a:srgbClr val="9EC4E6"/>
    <a:srgbClr val="B0E6CC"/>
    <a:srgbClr val="F5D90B"/>
    <a:srgbClr val="FFE667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4" autoAdjust="0"/>
    <p:restoredTop sz="85485" autoAdjust="0"/>
  </p:normalViewPr>
  <p:slideViewPr>
    <p:cSldViewPr snapToGrid="0">
      <p:cViewPr>
        <p:scale>
          <a:sx n="60" d="100"/>
          <a:sy n="60" d="100"/>
        </p:scale>
        <p:origin x="1000" y="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2724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D:\HuaweiMoveData\Users\29443\xwechat_files\wxid_5i6zw8ziv8nl22_95bf\msg\file\2025-07\&#24037;&#20316;&#31807;1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uaweiMoveData\Users\29443\xwechat_files\wxid_5i6zw8ziv8nl22_95bf\msg\file\2025-07\&#24037;&#20316;&#31807;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kumimoji="0" lang="zh-CN" sz="1400" b="1" i="0" u="none" strike="noStrike" kern="0" cap="none" spc="100" normalizeH="0" baseline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3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创客贴金刚体" panose="00020600040101010101" pitchFamily="18" charset="-122"/>
              </a:defRPr>
            </a:pPr>
            <a:r>
              <a:rPr kumimoji="0" lang="zh-CN" altLang="en-US" sz="1400" b="1" i="0" u="none" strike="noStrike" kern="0" cap="none" spc="10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3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创客贴金刚体" panose="00020600040101010101" pitchFamily="18" charset="-122"/>
              </a:rPr>
              <a:t>中文学习市场</a:t>
            </a:r>
            <a:endParaRPr kumimoji="0" lang="zh-CN" sz="1400" b="1" i="0" u="none" strike="noStrike" kern="0" cap="none" spc="100" normalizeH="0" baseline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3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创客贴金刚体" panose="00020600040101010101" pitchFamily="18" charset="-122"/>
            </a:endParaRPr>
          </a:p>
        </c:rich>
      </c:tx>
      <c:layout>
        <c:manualLayout>
          <c:xMode val="edge"/>
          <c:yMode val="edge"/>
          <c:x val="0.33032600766383902"/>
          <c:y val="2.52827889902411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kumimoji="0" lang="zh-CN" sz="1400" b="1" i="0" u="none" strike="noStrike" kern="0" cap="none" spc="100" normalizeH="0" baseline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3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创客贴金刚体" panose="00020600040101010101" pitchFamily="18" charset="-122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5.4611967598641203E-2"/>
          <c:y val="0.30192861893150102"/>
          <c:w val="0.91272537235432405"/>
          <c:h val="0.592861893150077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微生物快检行业市场规模</c:v>
                </c:pt>
              </c:strCache>
            </c:strRef>
          </c:tx>
          <c:spPr>
            <a:gradFill>
              <a:gsLst>
                <a:gs pos="0">
                  <a:srgbClr val="0A4DA6"/>
                </a:gs>
                <a:gs pos="100000">
                  <a:sysClr val="window" lastClr="FFFFFF"/>
                </a:gs>
              </a:gsLst>
              <a:lin ang="5400000" scaled="1"/>
            </a:gradFill>
            <a:ln>
              <a:noFill/>
            </a:ln>
            <a:effectLst>
              <a:outerShdw blurRad="76200" dir="2400000" sy="23000" kx="-1200000" algn="bl" rotWithShape="0">
                <a:srgbClr val="FFFFFF">
                  <a:lumMod val="50000"/>
                  <a:alpha val="2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0A4DA6"/>
                  </a:gs>
                  <a:gs pos="100000">
                    <a:sysClr val="window" lastClr="FFFFFF"/>
                  </a:gs>
                </a:gsLst>
                <a:lin ang="5400000" scaled="1"/>
              </a:gradFill>
              <a:ln>
                <a:noFill/>
              </a:ln>
              <a:effectLst>
                <a:outerShdw blurRad="76200" dir="2400000" sy="23000" kx="-1200000" algn="bl" rotWithShape="0">
                  <a:srgbClr val="FFFFFF">
                    <a:lumMod val="50000"/>
                    <a:alpha val="2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D75-49AA-9507-210435790264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0">
                    <a:srgbClr val="0A4DA6"/>
                  </a:gs>
                  <a:gs pos="100000">
                    <a:sysClr val="window" lastClr="FFFFFF"/>
                  </a:gs>
                </a:gsLst>
                <a:lin ang="5400000" scaled="1"/>
              </a:gradFill>
              <a:ln>
                <a:noFill/>
              </a:ln>
              <a:effectLst>
                <a:outerShdw blurRad="76200" dir="2400000" sy="23000" kx="-1200000" algn="bl" rotWithShape="0">
                  <a:srgbClr val="FFFFFF">
                    <a:lumMod val="50000"/>
                    <a:alpha val="2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D75-49AA-9507-210435790264}"/>
              </c:ext>
            </c:extLst>
          </c:dPt>
          <c:dPt>
            <c:idx val="2"/>
            <c:invertIfNegative val="0"/>
            <c:bubble3D val="0"/>
            <c:spPr>
              <a:gradFill>
                <a:gsLst>
                  <a:gs pos="0">
                    <a:srgbClr val="0A4DA6"/>
                  </a:gs>
                  <a:gs pos="100000">
                    <a:sysClr val="window" lastClr="FFFFFF"/>
                  </a:gs>
                </a:gsLst>
                <a:lin ang="5400000" scaled="1"/>
              </a:gradFill>
              <a:ln>
                <a:noFill/>
              </a:ln>
              <a:effectLst>
                <a:outerShdw blurRad="76200" dir="2400000" sy="23000" kx="-1200000" algn="bl" rotWithShape="0">
                  <a:srgbClr val="FFFFFF">
                    <a:lumMod val="50000"/>
                    <a:alpha val="2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D75-49AA-9507-21043579026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zh-CN"/>
                      <a:t>1.1</a:t>
                    </a:r>
                    <a:endParaRPr lang="en-US" altLang="zh-CN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2D75-49AA-9507-21043579026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zh-CN"/>
                      <a:t>2.2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2D75-49AA-9507-21043579026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zh-CN"/>
                      <a:t>3.3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2D75-49AA-9507-2104357902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lang="zh-CN" sz="1800" b="1" i="0" u="none" strike="noStrike" kern="1200" baseline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线下学习</c:v>
                </c:pt>
                <c:pt idx="1">
                  <c:v>线上学习</c:v>
                </c:pt>
                <c:pt idx="2">
                  <c:v>总计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5.2</c:v>
                </c:pt>
                <c:pt idx="1">
                  <c:v>2.2000000000000002</c:v>
                </c:pt>
                <c:pt idx="2">
                  <c:v>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D75-49AA-9507-2104357902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gradFill>
                <a:gsLst>
                  <a:gs pos="0">
                    <a:srgbClr val="265ED4"/>
                  </a:gs>
                  <a:gs pos="74000">
                    <a:srgbClr val="6096E6">
                      <a:lumMod val="45000"/>
                      <a:lumOff val="55000"/>
                    </a:srgbClr>
                  </a:gs>
                  <a:gs pos="83000">
                    <a:srgbClr val="6096E6">
                      <a:lumMod val="45000"/>
                      <a:lumOff val="55000"/>
                    </a:srgbClr>
                  </a:gs>
                  <a:gs pos="99000">
                    <a:srgbClr val="6096E6">
                      <a:lumMod val="30000"/>
                      <a:lumOff val="70000"/>
                    </a:srgbClr>
                  </a:gs>
                </a:gsLst>
                <a:lin ang="5400000" scaled="1"/>
              </a:gra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线下学习</c:v>
                </c:pt>
                <c:pt idx="1">
                  <c:v>线上学习</c:v>
                </c:pt>
                <c:pt idx="2">
                  <c:v>总计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7.3</c:v>
                </c:pt>
                <c:pt idx="1">
                  <c:v>5.8</c:v>
                </c:pt>
                <c:pt idx="2">
                  <c:v>13.1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D75-49AA-9507-21043579026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8"/>
        <c:axId val="910132328"/>
        <c:axId val="533739196"/>
      </c:barChart>
      <c:catAx>
        <c:axId val="910132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3739196"/>
        <c:crosses val="autoZero"/>
        <c:auto val="1"/>
        <c:lblAlgn val="ctr"/>
        <c:lblOffset val="100"/>
        <c:noMultiLvlLbl val="0"/>
      </c:catAx>
      <c:valAx>
        <c:axId val="53373919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kumimoji="0" lang="zh-CN" sz="1000" b="1" i="0" u="none" strike="noStrike" kern="0" cap="none" spc="100" normalizeH="0" baseline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3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创客贴金刚体" panose="00020600040101010101" pitchFamily="18" charset="-122"/>
                  </a:defRPr>
                </a:pPr>
                <a:r>
                  <a:rPr kumimoji="0" lang="zh-CN" sz="1000" b="1" i="0" u="none" strike="noStrike" kern="0" cap="none" spc="100" normalizeH="0" baseline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32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创客贴金刚体" panose="00020600040101010101" pitchFamily="18" charset="-122"/>
                  </a:rPr>
                  <a:t>市场规模（亿元）</a:t>
                </a:r>
              </a:p>
            </c:rich>
          </c:tx>
          <c:layout>
            <c:manualLayout>
              <c:xMode val="edge"/>
              <c:yMode val="edge"/>
              <c:x val="7.6276375154036699E-3"/>
              <c:y val="0.178309357817160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kumimoji="0" lang="zh-CN" sz="1000" b="1" i="0" u="none" strike="noStrike" kern="0" cap="none" spc="100" normalizeH="0" baseline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32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创客贴金刚体" panose="00020600040101010101" pitchFamily="18" charset="-122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910132328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741bffd2-bf5c-4a27-b074-8de0e106ce9c}"/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lang="zh-CN">
          <a:solidFill>
            <a:schemeClr val="bg1"/>
          </a:solidFill>
        </a:defRPr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/>
              <a:t>年度各业务营收预测（单位：万元）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14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  <a:endParaRPr lang="en-US" altLang="zh-CN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Sheet1!$A$9</c:f>
              <c:strCache>
                <c:ptCount val="1"/>
                <c:pt idx="0">
                  <c:v>2026年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Sheet1!$B$7:$F$8</c:f>
              <c:strCache>
                <c:ptCount val="5"/>
                <c:pt idx="0">
                  <c:v>订阅收入</c:v>
                </c:pt>
                <c:pt idx="1">
                  <c:v>孔院收入 </c:v>
                </c:pt>
                <c:pt idx="2">
                  <c:v>增值评估</c:v>
                </c:pt>
                <c:pt idx="3">
                  <c:v>广告收入</c:v>
                </c:pt>
                <c:pt idx="4">
                  <c:v>总收入</c:v>
                </c:pt>
              </c:strCache>
            </c:strRef>
          </c:cat>
          <c:val>
            <c:numRef>
              <c:f>Sheet1!$B$9:$F$9</c:f>
              <c:numCache>
                <c:formatCode>General</c:formatCode>
                <c:ptCount val="5"/>
                <c:pt idx="0">
                  <c:v>7.9</c:v>
                </c:pt>
                <c:pt idx="1">
                  <c:v>0.7</c:v>
                </c:pt>
                <c:pt idx="2">
                  <c:v>0.45</c:v>
                </c:pt>
                <c:pt idx="3">
                  <c:v>0.24</c:v>
                </c:pt>
                <c:pt idx="4" formatCode="0.00_ ">
                  <c:v>9.3000000000000007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2F-4873-B04B-C1DC75CFE525}"/>
            </c:ext>
          </c:extLst>
        </c:ser>
        <c:ser>
          <c:idx val="1"/>
          <c:order val="1"/>
          <c:tx>
            <c:strRef>
              <c:f>Sheet1!$A$10</c:f>
              <c:strCache>
                <c:ptCount val="1"/>
                <c:pt idx="0">
                  <c:v>2027年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Sheet1!$B$7:$F$8</c:f>
              <c:strCache>
                <c:ptCount val="5"/>
                <c:pt idx="0">
                  <c:v>订阅收入</c:v>
                </c:pt>
                <c:pt idx="1">
                  <c:v>孔院收入 </c:v>
                </c:pt>
                <c:pt idx="2">
                  <c:v>增值评估</c:v>
                </c:pt>
                <c:pt idx="3">
                  <c:v>广告收入</c:v>
                </c:pt>
                <c:pt idx="4">
                  <c:v>总收入</c:v>
                </c:pt>
              </c:strCache>
            </c:strRef>
          </c:cat>
          <c:val>
            <c:numRef>
              <c:f>Sheet1!$B$10:$F$10</c:f>
              <c:numCache>
                <c:formatCode>General</c:formatCode>
                <c:ptCount val="5"/>
                <c:pt idx="0">
                  <c:v>29.4</c:v>
                </c:pt>
                <c:pt idx="1">
                  <c:v>1.8</c:v>
                </c:pt>
                <c:pt idx="2">
                  <c:v>1.35</c:v>
                </c:pt>
                <c:pt idx="3">
                  <c:v>0.72</c:v>
                </c:pt>
                <c:pt idx="4">
                  <c:v>33.299999999999997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2F-4873-B04B-C1DC75CFE525}"/>
            </c:ext>
          </c:extLst>
        </c:ser>
        <c:ser>
          <c:idx val="2"/>
          <c:order val="2"/>
          <c:tx>
            <c:strRef>
              <c:f>Sheet1!$A$11</c:f>
              <c:strCache>
                <c:ptCount val="1"/>
                <c:pt idx="0">
                  <c:v>2028年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Sheet1!$B$7:$F$8</c:f>
              <c:strCache>
                <c:ptCount val="5"/>
                <c:pt idx="0">
                  <c:v>订阅收入</c:v>
                </c:pt>
                <c:pt idx="1">
                  <c:v>孔院收入 </c:v>
                </c:pt>
                <c:pt idx="2">
                  <c:v>增值评估</c:v>
                </c:pt>
                <c:pt idx="3">
                  <c:v>广告收入</c:v>
                </c:pt>
                <c:pt idx="4">
                  <c:v>总收入</c:v>
                </c:pt>
              </c:strCache>
            </c:strRef>
          </c:cat>
          <c:val>
            <c:numRef>
              <c:f>Sheet1!$B$11:$F$11</c:f>
              <c:numCache>
                <c:formatCode>General</c:formatCode>
                <c:ptCount val="5"/>
                <c:pt idx="0">
                  <c:v>67.2</c:v>
                </c:pt>
                <c:pt idx="1">
                  <c:v>2.9</c:v>
                </c:pt>
                <c:pt idx="2">
                  <c:v>3</c:v>
                </c:pt>
                <c:pt idx="3">
                  <c:v>1.2</c:v>
                </c:pt>
                <c:pt idx="4">
                  <c:v>74.3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2F-4873-B04B-C1DC75CFE5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100"/>
        <c:axId val="281051232"/>
        <c:axId val="368561218"/>
      </c:barChart>
      <c:catAx>
        <c:axId val="28105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 lang="zh-CN"/>
          </a:p>
        </c:txPr>
        <c:crossAx val="368561218"/>
        <c:crosses val="autoZero"/>
        <c:auto val="1"/>
        <c:lblAlgn val="ctr"/>
        <c:lblOffset val="100"/>
        <c:noMultiLvlLbl val="0"/>
      </c:catAx>
      <c:valAx>
        <c:axId val="368561218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 lang="zh-CN"/>
          </a:p>
        </c:txPr>
        <c:crossAx val="28105123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 forceAA="0"/>
          <a:lstStyle/>
          <a:p>
            <a:pPr rtl="0"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450cbbe4-d8dc-452a-8e77-06e7c84d7c88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年度总营收预测（单位：万元）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 alt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Sheet1!$F$8</c:f>
              <c:strCache>
                <c:ptCount val="1"/>
                <c:pt idx="0">
                  <c:v>总收入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Sheet1!$A$9:$A$11</c:f>
              <c:strCache>
                <c:ptCount val="3"/>
                <c:pt idx="0">
                  <c:v>2026年</c:v>
                </c:pt>
                <c:pt idx="1">
                  <c:v>2027年</c:v>
                </c:pt>
                <c:pt idx="2">
                  <c:v>2028年</c:v>
                </c:pt>
              </c:strCache>
            </c:strRef>
          </c:cat>
          <c:val>
            <c:numRef>
              <c:f>Sheet1!$F$9:$F$11</c:f>
              <c:numCache>
                <c:formatCode>General</c:formatCode>
                <c:ptCount val="3"/>
                <c:pt idx="0" formatCode="0.00_ ">
                  <c:v>9.3000000000000007</c:v>
                </c:pt>
                <c:pt idx="1">
                  <c:v>33.299999999999997</c:v>
                </c:pt>
                <c:pt idx="2">
                  <c:v>74.3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411-4DB2-B51C-1B7C42EC798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85319840"/>
        <c:axId val="1685321280"/>
      </c:lineChart>
      <c:catAx>
        <c:axId val="168531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5321280"/>
        <c:crosses val="autoZero"/>
        <c:auto val="1"/>
        <c:lblAlgn val="ctr"/>
        <c:lblOffset val="100"/>
        <c:noMultiLvlLbl val="0"/>
      </c:catAx>
      <c:valAx>
        <c:axId val="168532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5319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f3843b2-ee0a-4521-8ce9-6a2cc46eac97}"/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0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solidFill>
          <a:schemeClr val="bg1"/>
        </a:soli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#1">
  <dgm:title val=""/>
  <dgm:desc val=""/>
  <dgm:catLst>
    <dgm:cat type="mainScheme" pri="10200"/>
  </dgm:catLst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9A85F6-2AFE-4312-93CB-1AE063E86BE8}" type="doc">
      <dgm:prSet loTypeId="urn:microsoft.com/office/officeart/2005/8/layout/vList4" loCatId="list" qsTypeId="urn:microsoft.com/office/officeart/2005/8/quickstyle/simple1#1" qsCatId="simple" csTypeId="urn:microsoft.com/office/officeart/2005/8/colors/accent0_2#1" csCatId="mainScheme" phldr="1"/>
      <dgm:spPr/>
      <dgm:t>
        <a:bodyPr/>
        <a:lstStyle/>
        <a:p>
          <a:endParaRPr lang="zh-CN" altLang="en-US"/>
        </a:p>
      </dgm:t>
    </dgm:pt>
    <dgm:pt modelId="{5553DFF1-4155-4DEE-94A4-634725249CCA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</a:rPr>
            <a:t>吴勇毅 </a:t>
          </a:r>
          <a:r>
            <a:rPr lang="zh-CN" altLang="en-US" sz="2000" b="0" i="0" dirty="0">
              <a:latin typeface="华文楷体" panose="02010600040101010101" charset="-122"/>
              <a:ea typeface="华文楷体" panose="02010600040101010101" charset="-122"/>
            </a:rPr>
            <a:t>国际中文教育学术权威</a:t>
          </a:r>
          <a:endParaRPr lang="en-US" altLang="zh-CN" sz="2400" b="0" i="0" dirty="0">
            <a:latin typeface="华文楷体" panose="02010600040101010101" charset="-122"/>
            <a:ea typeface="华文楷体" panose="02010600040101010101" charset="-122"/>
          </a:endParaRPr>
        </a:p>
        <a:p>
          <a:pPr>
            <a:spcAft>
              <a:spcPts val="0"/>
            </a:spcAft>
          </a:pPr>
          <a:r>
            <a:rPr lang="zh-CN" altLang="en-US" sz="1100" dirty="0">
              <a:latin typeface="华文中宋" panose="02010600040101010101" pitchFamily="2" charset="-122"/>
              <a:ea typeface="华文中宋" panose="02010600040101010101" pitchFamily="2" charset="-122"/>
            </a:rPr>
            <a:t>华东师范大学国际汉语文化学院教授、博士生导师，学术委员会主任，校研究生教学督导组组长，应用语言研究所所长</a:t>
          </a:r>
        </a:p>
      </dgm:t>
    </dgm:pt>
    <dgm:pt modelId="{6435F06C-F776-4B7D-9171-F9127943F9BC}" type="parTrans" cxnId="{F095DDF1-E0DC-4FF8-AB26-FD5159A5387A}">
      <dgm:prSet/>
      <dgm:spPr/>
      <dgm:t>
        <a:bodyPr/>
        <a:lstStyle/>
        <a:p>
          <a:endParaRPr lang="zh-CN" altLang="en-US"/>
        </a:p>
      </dgm:t>
    </dgm:pt>
    <dgm:pt modelId="{0F50F23D-7D0F-4CDC-832A-AF0FEF72F833}" type="sibTrans" cxnId="{F095DDF1-E0DC-4FF8-AB26-FD5159A5387A}">
      <dgm:prSet/>
      <dgm:spPr/>
      <dgm:t>
        <a:bodyPr/>
        <a:lstStyle/>
        <a:p>
          <a:endParaRPr lang="zh-CN" altLang="en-US"/>
        </a:p>
      </dgm:t>
    </dgm:pt>
    <dgm:pt modelId="{4D039CE4-3F12-44AA-A603-52DBBC4B183B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</a:rPr>
            <a:t>叶军 </a:t>
          </a:r>
          <a:r>
            <a:rPr lang="zh-CN" altLang="en-US" sz="2000" b="0" i="0" dirty="0">
              <a:latin typeface="华文楷体" panose="02010600040101010101" charset="-122"/>
              <a:ea typeface="华文楷体" panose="02010600040101010101" charset="-122"/>
            </a:rPr>
            <a:t>教学学会教师发展专家</a:t>
          </a:r>
          <a:endParaRPr lang="en-US" altLang="zh-CN" sz="2400" b="0" i="0" dirty="0">
            <a:latin typeface="华文楷体" panose="02010600040101010101" charset="-122"/>
            <a:ea typeface="华文楷体" panose="02010600040101010101" charset="-122"/>
          </a:endParaRPr>
        </a:p>
        <a:p>
          <a:pPr>
            <a:spcAft>
              <a:spcPts val="0"/>
            </a:spcAft>
          </a:pPr>
          <a:r>
            <a:rPr lang="zh-CN" altLang="en-US" sz="1100" dirty="0">
              <a:latin typeface="华文中宋" panose="02010600040101010101" pitchFamily="2" charset="-122"/>
              <a:ea typeface="华文中宋" panose="02010600040101010101" pitchFamily="2" charset="-122"/>
            </a:rPr>
            <a:t>华东师范大学国际汉语文化学院副院长、教授、博士生导师，世界汉语教学学会教师发展专业委员会秘书长</a:t>
          </a:r>
        </a:p>
      </dgm:t>
    </dgm:pt>
    <dgm:pt modelId="{F41818B6-F488-4637-AAA2-F87682F76278}" type="parTrans" cxnId="{1C4F1155-8ADF-4A44-8F4A-835D295EC856}">
      <dgm:prSet/>
      <dgm:spPr/>
      <dgm:t>
        <a:bodyPr/>
        <a:lstStyle/>
        <a:p>
          <a:endParaRPr lang="zh-CN" altLang="en-US"/>
        </a:p>
      </dgm:t>
    </dgm:pt>
    <dgm:pt modelId="{7278E1F4-D54F-423B-97BD-AB952A790CEF}" type="sibTrans" cxnId="{1C4F1155-8ADF-4A44-8F4A-835D295EC856}">
      <dgm:prSet/>
      <dgm:spPr/>
      <dgm:t>
        <a:bodyPr/>
        <a:lstStyle/>
        <a:p>
          <a:endParaRPr lang="zh-CN" altLang="en-US"/>
        </a:p>
      </dgm:t>
    </dgm:pt>
    <dgm:pt modelId="{B536060E-B57B-4492-9920-320B90ECA836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</a:rPr>
            <a:t>祁峰 </a:t>
          </a:r>
          <a:r>
            <a:rPr lang="zh-CN" altLang="en-US" sz="2000" dirty="0">
              <a:latin typeface="华文楷体" panose="02010600040101010101" charset="-122"/>
              <a:ea typeface="华文楷体" panose="02010600040101010101" charset="-122"/>
            </a:rPr>
            <a:t>学院</a:t>
          </a:r>
          <a:r>
            <a:rPr lang="zh-CN" altLang="en-US" sz="2000" b="0" i="0" dirty="0">
              <a:latin typeface="华文楷体" panose="02010600040101010101" charset="-122"/>
              <a:ea typeface="华文楷体" panose="02010600040101010101" charset="-122"/>
            </a:rPr>
            <a:t>语言教研负责人</a:t>
          </a:r>
          <a:endParaRPr lang="en-US" altLang="zh-CN" sz="2400" b="0" i="0" dirty="0">
            <a:latin typeface="华文楷体" panose="02010600040101010101" charset="-122"/>
            <a:ea typeface="华文楷体" panose="02010600040101010101" charset="-122"/>
          </a:endParaRPr>
        </a:p>
        <a:p>
          <a:pPr>
            <a:spcAft>
              <a:spcPts val="0"/>
            </a:spcAft>
          </a:pPr>
          <a:r>
            <a:rPr lang="zh-CN" altLang="en-US" sz="1100" dirty="0">
              <a:latin typeface="华文中宋" panose="02010600040101010101" pitchFamily="2" charset="-122"/>
              <a:ea typeface="华文中宋" panose="02010600040101010101" pitchFamily="2" charset="-122"/>
            </a:rPr>
            <a:t>华东师范大学国际汉语文化学院汉语言系系主任、教授、博士生导师，教学委员会副主任委员，语言教研室主任，国家语委全球中文发展研究中心研究员</a:t>
          </a:r>
        </a:p>
      </dgm:t>
    </dgm:pt>
    <dgm:pt modelId="{CFAFEC5A-9F0D-4E78-B833-E3181EEDCB76}" type="parTrans" cxnId="{C176855A-353A-4AFF-80BD-1E8D37CD95CF}">
      <dgm:prSet/>
      <dgm:spPr/>
      <dgm:t>
        <a:bodyPr/>
        <a:lstStyle/>
        <a:p>
          <a:endParaRPr lang="zh-CN" altLang="en-US"/>
        </a:p>
      </dgm:t>
    </dgm:pt>
    <dgm:pt modelId="{84B8AC9F-62E5-4BB6-853F-7188C2B38D8B}" type="sibTrans" cxnId="{C176855A-353A-4AFF-80BD-1E8D37CD95CF}">
      <dgm:prSet/>
      <dgm:spPr/>
      <dgm:t>
        <a:bodyPr/>
        <a:lstStyle/>
        <a:p>
          <a:endParaRPr lang="zh-CN" altLang="en-US"/>
        </a:p>
      </dgm:t>
    </dgm:pt>
    <dgm:pt modelId="{A087D0AA-3921-40C1-B028-48D6665B7A8F}">
      <dgm:prSet phldrT="[文本]" phldr="0"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r>
            <a: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</a:rPr>
            <a:t>杨艳琴 </a:t>
          </a:r>
          <a:r>
            <a:rPr lang="zh-CN" altLang="en-US" sz="2000" b="0" i="0" dirty="0">
              <a:latin typeface="华文楷体" panose="02010600040101010101" charset="-122"/>
              <a:ea typeface="华文楷体" panose="02010600040101010101" charset="-122"/>
            </a:rPr>
            <a:t>软件工程与产学研桥梁</a:t>
          </a:r>
          <a:endParaRPr lang="en-US" altLang="zh-CN" sz="2400" b="0" i="0" dirty="0">
            <a:latin typeface="华文楷体" panose="02010600040101010101" charset="-122"/>
            <a:ea typeface="华文楷体" panose="02010600040101010101" charset="-122"/>
          </a:endParaRPr>
        </a:p>
        <a:p>
          <a:pPr>
            <a:spcBef>
              <a:spcPts val="0"/>
            </a:spcBef>
            <a:spcAft>
              <a:spcPts val="0"/>
            </a:spcAft>
          </a:pPr>
          <a:r>
            <a:rPr lang="zh-CN" altLang="en-US" sz="1100" dirty="0">
              <a:latin typeface="华文中宋" panose="02010600040101010101" pitchFamily="2" charset="-122"/>
              <a:ea typeface="华文中宋" panose="02010600040101010101" pitchFamily="2" charset="-122"/>
            </a:rPr>
            <a:t>华东师范大学软件工程学院党委书记，机关党工委科技处副处长，上海市高等学校计算机科学与技术专业教学指导委员会秘书长</a:t>
          </a:r>
        </a:p>
      </dgm:t>
    </dgm:pt>
    <dgm:pt modelId="{693255D1-657F-4682-8215-B813071F2CC9}" type="parTrans" cxnId="{952B2836-70FA-4138-96DB-F8EF77C4B255}">
      <dgm:prSet/>
      <dgm:spPr/>
      <dgm:t>
        <a:bodyPr/>
        <a:lstStyle/>
        <a:p>
          <a:endParaRPr lang="zh-CN" altLang="en-US"/>
        </a:p>
      </dgm:t>
    </dgm:pt>
    <dgm:pt modelId="{D6422689-38A9-441F-AACE-B567C844C7D9}" type="sibTrans" cxnId="{952B2836-70FA-4138-96DB-F8EF77C4B255}">
      <dgm:prSet/>
      <dgm:spPr/>
      <dgm:t>
        <a:bodyPr/>
        <a:lstStyle/>
        <a:p>
          <a:endParaRPr lang="zh-CN" altLang="en-US"/>
        </a:p>
      </dgm:t>
    </dgm:pt>
    <dgm:pt modelId="{0EDBDB1E-A2CA-4F11-97BB-9AA4E19B0B63}">
      <dgm:prSet phldrT="[文本]" phldr="0"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r>
            <a: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</a:rPr>
            <a:t>乔丽华 </a:t>
          </a:r>
          <a:r>
            <a:rPr lang="zh-CN" altLang="en-US" sz="2000" b="0" i="0" dirty="0">
              <a:latin typeface="华文楷体" panose="02010600040101010101" charset="-122"/>
              <a:ea typeface="华文楷体" panose="02010600040101010101" charset="-122"/>
            </a:rPr>
            <a:t>教材语言文字政策专家</a:t>
          </a:r>
          <a:endParaRPr lang="en-US" altLang="zh-CN" sz="2400" b="0" i="0" dirty="0">
            <a:latin typeface="华文楷体" panose="02010600040101010101" charset="-122"/>
            <a:ea typeface="华文楷体" panose="02010600040101010101" charset="-122"/>
          </a:endParaRPr>
        </a:p>
        <a:p>
          <a:pPr>
            <a:spcBef>
              <a:spcPts val="0"/>
            </a:spcBef>
            <a:spcAft>
              <a:spcPts val="0"/>
            </a:spcAft>
          </a:pPr>
          <a:r>
            <a:rPr lang="zh-CN" altLang="en-US" sz="1100" dirty="0">
              <a:latin typeface="华文中宋" panose="02010600040101010101" pitchFamily="2" charset="-122"/>
              <a:ea typeface="华文中宋" panose="02010600040101010101" pitchFamily="2" charset="-122"/>
            </a:rPr>
            <a:t>上海市教师教育学院教材语言文字研究部部长，副研究员</a:t>
          </a:r>
          <a:endParaRPr lang="zh-CN" altLang="en-US" sz="1100" dirty="0">
            <a:latin typeface="方正粗黑宋简体" panose="02000000000000000000" pitchFamily="2" charset="-122"/>
            <a:ea typeface="方正粗黑宋简体" panose="02000000000000000000" pitchFamily="2" charset="-122"/>
          </a:endParaRPr>
        </a:p>
      </dgm:t>
    </dgm:pt>
    <dgm:pt modelId="{F164A1F1-FBE0-4583-B1B5-A0B7BC80FDF7}" type="parTrans" cxnId="{2A8DCDC7-8812-4B9B-8AC1-ED750644C15E}">
      <dgm:prSet/>
      <dgm:spPr/>
      <dgm:t>
        <a:bodyPr/>
        <a:lstStyle/>
        <a:p>
          <a:endParaRPr lang="zh-CN" altLang="en-US"/>
        </a:p>
      </dgm:t>
    </dgm:pt>
    <dgm:pt modelId="{2CA2A897-6953-40D1-A6E0-F6437B9C2548}" type="sibTrans" cxnId="{2A8DCDC7-8812-4B9B-8AC1-ED750644C15E}">
      <dgm:prSet/>
      <dgm:spPr/>
      <dgm:t>
        <a:bodyPr/>
        <a:lstStyle/>
        <a:p>
          <a:endParaRPr lang="zh-CN" altLang="en-US"/>
        </a:p>
      </dgm:t>
    </dgm:pt>
    <dgm:pt modelId="{8078E19D-D47E-4305-8959-91171449F310}" type="pres">
      <dgm:prSet presAssocID="{FF9A85F6-2AFE-4312-93CB-1AE063E86BE8}" presName="linear" presStyleCnt="0">
        <dgm:presLayoutVars>
          <dgm:dir/>
          <dgm:resizeHandles val="exact"/>
        </dgm:presLayoutVars>
      </dgm:prSet>
      <dgm:spPr/>
    </dgm:pt>
    <dgm:pt modelId="{1B0EA610-038D-4963-B417-86318DE63A83}" type="pres">
      <dgm:prSet presAssocID="{5553DFF1-4155-4DEE-94A4-634725249CCA}" presName="comp" presStyleCnt="0"/>
      <dgm:spPr/>
    </dgm:pt>
    <dgm:pt modelId="{269F98B9-71E5-4130-B368-965DD04EECEE}" type="pres">
      <dgm:prSet presAssocID="{5553DFF1-4155-4DEE-94A4-634725249CCA}" presName="box" presStyleLbl="node1" presStyleIdx="0" presStyleCnt="5"/>
      <dgm:spPr/>
    </dgm:pt>
    <dgm:pt modelId="{70F5EFC0-F158-4753-AF45-560B7D848D63}" type="pres">
      <dgm:prSet presAssocID="{5553DFF1-4155-4DEE-94A4-634725249CCA}" presName="img" presStyleLbl="fgImgPlace1" presStyleIdx="0" presStyleCnt="5"/>
      <dgm:spPr>
        <a:blipFill dpi="0" rotWithShape="1">
          <a:blip xmlns:r="http://schemas.openxmlformats.org/officeDocument/2006/relationships" r:embed="rId1"/>
          <a:srcRect/>
          <a:stretch>
            <a:fillRect l="-753" t="-20426" r="753" b="-109574"/>
          </a:stretch>
        </a:blipFill>
      </dgm:spPr>
    </dgm:pt>
    <dgm:pt modelId="{FA91048A-AC26-47B6-BABA-E45604DE84FC}" type="pres">
      <dgm:prSet presAssocID="{5553DFF1-4155-4DEE-94A4-634725249CCA}" presName="text" presStyleLbl="node1" presStyleIdx="0" presStyleCnt="5">
        <dgm:presLayoutVars>
          <dgm:bulletEnabled val="1"/>
        </dgm:presLayoutVars>
      </dgm:prSet>
      <dgm:spPr/>
    </dgm:pt>
    <dgm:pt modelId="{658C7634-7D9C-4D73-BD63-A0E803E24B6B}" type="pres">
      <dgm:prSet presAssocID="{0F50F23D-7D0F-4CDC-832A-AF0FEF72F833}" presName="spacer" presStyleCnt="0"/>
      <dgm:spPr/>
    </dgm:pt>
    <dgm:pt modelId="{D6DFEDC8-E76A-4155-9ED4-387E3D12E247}" type="pres">
      <dgm:prSet presAssocID="{4D039CE4-3F12-44AA-A603-52DBBC4B183B}" presName="comp" presStyleCnt="0"/>
      <dgm:spPr/>
    </dgm:pt>
    <dgm:pt modelId="{610BDA17-9237-4F39-90A2-BE8201DAA2B0}" type="pres">
      <dgm:prSet presAssocID="{4D039CE4-3F12-44AA-A603-52DBBC4B183B}" presName="box" presStyleLbl="node1" presStyleIdx="1" presStyleCnt="5"/>
      <dgm:spPr/>
    </dgm:pt>
    <dgm:pt modelId="{7799E261-A9D1-4411-AB7F-1BA9EBEF5AAE}" type="pres">
      <dgm:prSet presAssocID="{4D039CE4-3F12-44AA-A603-52DBBC4B183B}" presName="img" presStyleLbl="fgImgPlace1" presStyleIdx="1" presStyleCnt="5" custLinFactNeighborX="743" custLinFactNeighborY="-2880"/>
      <dgm:spPr>
        <a:blipFill dpi="0" rotWithShape="1">
          <a:blip xmlns:r="http://schemas.openxmlformats.org/officeDocument/2006/relationships" r:embed="rId2"/>
          <a:srcRect/>
          <a:stretch>
            <a:fillRect l="-1496" t="-33339" r="-1238" b="-105004"/>
          </a:stretch>
        </a:blipFill>
      </dgm:spPr>
    </dgm:pt>
    <dgm:pt modelId="{6900D092-2F91-4429-A0F5-E32C710FAA8E}" type="pres">
      <dgm:prSet presAssocID="{4D039CE4-3F12-44AA-A603-52DBBC4B183B}" presName="text" presStyleLbl="node1" presStyleIdx="1" presStyleCnt="5">
        <dgm:presLayoutVars>
          <dgm:bulletEnabled val="1"/>
        </dgm:presLayoutVars>
      </dgm:prSet>
      <dgm:spPr/>
    </dgm:pt>
    <dgm:pt modelId="{278EA7DD-5808-438F-86EF-5D7C081F17EC}" type="pres">
      <dgm:prSet presAssocID="{7278E1F4-D54F-423B-97BD-AB952A790CEF}" presName="spacer" presStyleCnt="0"/>
      <dgm:spPr/>
    </dgm:pt>
    <dgm:pt modelId="{50AED823-7E44-41BA-BD57-7A9BCCB2037E}" type="pres">
      <dgm:prSet presAssocID="{B536060E-B57B-4492-9920-320B90ECA836}" presName="comp" presStyleCnt="0"/>
      <dgm:spPr/>
    </dgm:pt>
    <dgm:pt modelId="{0C56BE89-34B4-427E-B3FE-B9B510D9A268}" type="pres">
      <dgm:prSet presAssocID="{B536060E-B57B-4492-9920-320B90ECA836}" presName="box" presStyleLbl="node1" presStyleIdx="2" presStyleCnt="5"/>
      <dgm:spPr/>
    </dgm:pt>
    <dgm:pt modelId="{66733AAB-034C-4265-AB94-43B27147ABC1}" type="pres">
      <dgm:prSet presAssocID="{B536060E-B57B-4492-9920-320B90ECA836}" presName="img" presStyleLbl="fgImgPlace1" presStyleIdx="2" presStyleCnt="5"/>
      <dgm:spPr>
        <a:blipFill dpi="0" rotWithShape="1">
          <a:blip xmlns:r="http://schemas.openxmlformats.org/officeDocument/2006/relationships" r:embed="rId3"/>
          <a:srcRect/>
          <a:stretch>
            <a:fillRect l="-753" t="-27148" r="753" b="-66852"/>
          </a:stretch>
        </a:blipFill>
      </dgm:spPr>
    </dgm:pt>
    <dgm:pt modelId="{2406F327-C043-4E51-BFD4-B01C818828B1}" type="pres">
      <dgm:prSet presAssocID="{B536060E-B57B-4492-9920-320B90ECA836}" presName="text" presStyleLbl="node1" presStyleIdx="2" presStyleCnt="5">
        <dgm:presLayoutVars>
          <dgm:bulletEnabled val="1"/>
        </dgm:presLayoutVars>
      </dgm:prSet>
      <dgm:spPr/>
    </dgm:pt>
    <dgm:pt modelId="{7946414D-15DB-44E4-AF70-4AD8664E3FA7}" type="pres">
      <dgm:prSet presAssocID="{84B8AC9F-62E5-4BB6-853F-7188C2B38D8B}" presName="spacer" presStyleCnt="0"/>
      <dgm:spPr/>
    </dgm:pt>
    <dgm:pt modelId="{9A6E9E8F-7486-4716-9E13-78AD05CA1BE5}" type="pres">
      <dgm:prSet presAssocID="{A087D0AA-3921-40C1-B028-48D6665B7A8F}" presName="comp" presStyleCnt="0"/>
      <dgm:spPr/>
    </dgm:pt>
    <dgm:pt modelId="{87AC6277-E68F-4522-AD2A-EA4F2EAFC431}" type="pres">
      <dgm:prSet presAssocID="{A087D0AA-3921-40C1-B028-48D6665B7A8F}" presName="box" presStyleLbl="node1" presStyleIdx="3" presStyleCnt="5"/>
      <dgm:spPr/>
    </dgm:pt>
    <dgm:pt modelId="{94000E7F-7C97-4029-B1D4-234AC50F35D5}" type="pres">
      <dgm:prSet presAssocID="{A087D0AA-3921-40C1-B028-48D6665B7A8F}" presName="img" presStyleLbl="fgImgPlace1" presStyleIdx="3" presStyleCnt="5"/>
      <dgm:spPr>
        <a:blipFill dpi="0" rotWithShape="1">
          <a:blip xmlns:r="http://schemas.openxmlformats.org/officeDocument/2006/relationships" r:embed="rId4"/>
          <a:srcRect/>
          <a:stretch>
            <a:fillRect l="12547" t="-27281" r="14507" b="-47783"/>
          </a:stretch>
        </a:blipFill>
      </dgm:spPr>
    </dgm:pt>
    <dgm:pt modelId="{7409AFCA-4657-4567-8650-EEEC795A2582}" type="pres">
      <dgm:prSet presAssocID="{A087D0AA-3921-40C1-B028-48D6665B7A8F}" presName="text" presStyleLbl="node1" presStyleIdx="3" presStyleCnt="5">
        <dgm:presLayoutVars>
          <dgm:bulletEnabled val="1"/>
        </dgm:presLayoutVars>
      </dgm:prSet>
      <dgm:spPr/>
    </dgm:pt>
    <dgm:pt modelId="{D7674292-1214-41FB-903B-E48DA4C0E392}" type="pres">
      <dgm:prSet presAssocID="{D6422689-38A9-441F-AACE-B567C844C7D9}" presName="spacer" presStyleCnt="0"/>
      <dgm:spPr/>
    </dgm:pt>
    <dgm:pt modelId="{2C5E6AE9-EEE3-4A6F-AE85-E6989D3F4F68}" type="pres">
      <dgm:prSet presAssocID="{0EDBDB1E-A2CA-4F11-97BB-9AA4E19B0B63}" presName="comp" presStyleCnt="0"/>
      <dgm:spPr/>
    </dgm:pt>
    <dgm:pt modelId="{8AC942BC-3398-46A7-9F69-5D2119E6810A}" type="pres">
      <dgm:prSet presAssocID="{0EDBDB1E-A2CA-4F11-97BB-9AA4E19B0B63}" presName="box" presStyleLbl="node1" presStyleIdx="4" presStyleCnt="5" custLinFactNeighborX="149"/>
      <dgm:spPr/>
    </dgm:pt>
    <dgm:pt modelId="{FF14E589-0317-44CD-B129-05D115EDA5BC}" type="pres">
      <dgm:prSet presAssocID="{0EDBDB1E-A2CA-4F11-97BB-9AA4E19B0B63}" presName="img" presStyleLbl="fgImgPlace1" presStyleIdx="4" presStyleCnt="5"/>
      <dgm:spPr>
        <a:blipFill dpi="0" rotWithShape="1">
          <a:blip xmlns:r="http://schemas.openxmlformats.org/officeDocument/2006/relationships" r:embed="rId5"/>
          <a:srcRect/>
          <a:stretch>
            <a:fillRect l="626" t="-20121" r="-626" b="-119879"/>
          </a:stretch>
        </a:blipFill>
      </dgm:spPr>
    </dgm:pt>
    <dgm:pt modelId="{A296C5B2-9277-41C0-A17E-8F1D1BE206A4}" type="pres">
      <dgm:prSet presAssocID="{0EDBDB1E-A2CA-4F11-97BB-9AA4E19B0B63}" presName="text" presStyleLbl="node1" presStyleIdx="4" presStyleCnt="5">
        <dgm:presLayoutVars>
          <dgm:bulletEnabled val="1"/>
        </dgm:presLayoutVars>
      </dgm:prSet>
      <dgm:spPr/>
    </dgm:pt>
  </dgm:ptLst>
  <dgm:cxnLst>
    <dgm:cxn modelId="{73229B0D-DEAF-435C-9783-0A25FFA9B445}" type="presOf" srcId="{4D039CE4-3F12-44AA-A603-52DBBC4B183B}" destId="{610BDA17-9237-4F39-90A2-BE8201DAA2B0}" srcOrd="0" destOrd="0" presId="urn:microsoft.com/office/officeart/2005/8/layout/vList4"/>
    <dgm:cxn modelId="{5E38D915-28C2-48BA-B096-BF8D07BF7654}" type="presOf" srcId="{0EDBDB1E-A2CA-4F11-97BB-9AA4E19B0B63}" destId="{A296C5B2-9277-41C0-A17E-8F1D1BE206A4}" srcOrd="1" destOrd="0" presId="urn:microsoft.com/office/officeart/2005/8/layout/vList4"/>
    <dgm:cxn modelId="{952B2836-70FA-4138-96DB-F8EF77C4B255}" srcId="{FF9A85F6-2AFE-4312-93CB-1AE063E86BE8}" destId="{A087D0AA-3921-40C1-B028-48D6665B7A8F}" srcOrd="3" destOrd="0" parTransId="{693255D1-657F-4682-8215-B813071F2CC9}" sibTransId="{D6422689-38A9-441F-AACE-B567C844C7D9}"/>
    <dgm:cxn modelId="{FBDAF65C-7A18-4121-82F5-D7B21BB61ABE}" type="presOf" srcId="{B536060E-B57B-4492-9920-320B90ECA836}" destId="{0C56BE89-34B4-427E-B3FE-B9B510D9A268}" srcOrd="0" destOrd="0" presId="urn:microsoft.com/office/officeart/2005/8/layout/vList4"/>
    <dgm:cxn modelId="{49C3FB62-EC01-4539-A078-47498E944995}" type="presOf" srcId="{FF9A85F6-2AFE-4312-93CB-1AE063E86BE8}" destId="{8078E19D-D47E-4305-8959-91171449F310}" srcOrd="0" destOrd="0" presId="urn:microsoft.com/office/officeart/2005/8/layout/vList4"/>
    <dgm:cxn modelId="{EBB7BD46-B846-488E-B304-A184E3E19129}" type="presOf" srcId="{A087D0AA-3921-40C1-B028-48D6665B7A8F}" destId="{87AC6277-E68F-4522-AD2A-EA4F2EAFC431}" srcOrd="0" destOrd="0" presId="urn:microsoft.com/office/officeart/2005/8/layout/vList4"/>
    <dgm:cxn modelId="{C587206F-44A8-4495-B665-43541640C0CB}" type="presOf" srcId="{5553DFF1-4155-4DEE-94A4-634725249CCA}" destId="{FA91048A-AC26-47B6-BABA-E45604DE84FC}" srcOrd="1" destOrd="0" presId="urn:microsoft.com/office/officeart/2005/8/layout/vList4"/>
    <dgm:cxn modelId="{1C4F1155-8ADF-4A44-8F4A-835D295EC856}" srcId="{FF9A85F6-2AFE-4312-93CB-1AE063E86BE8}" destId="{4D039CE4-3F12-44AA-A603-52DBBC4B183B}" srcOrd="1" destOrd="0" parTransId="{F41818B6-F488-4637-AAA2-F87682F76278}" sibTransId="{7278E1F4-D54F-423B-97BD-AB952A790CEF}"/>
    <dgm:cxn modelId="{C176855A-353A-4AFF-80BD-1E8D37CD95CF}" srcId="{FF9A85F6-2AFE-4312-93CB-1AE063E86BE8}" destId="{B536060E-B57B-4492-9920-320B90ECA836}" srcOrd="2" destOrd="0" parTransId="{CFAFEC5A-9F0D-4E78-B833-E3181EEDCB76}" sibTransId="{84B8AC9F-62E5-4BB6-853F-7188C2B38D8B}"/>
    <dgm:cxn modelId="{23F094B2-80BA-4AD5-AFEC-AE60BAF7EEBA}" type="presOf" srcId="{B536060E-B57B-4492-9920-320B90ECA836}" destId="{2406F327-C043-4E51-BFD4-B01C818828B1}" srcOrd="1" destOrd="0" presId="urn:microsoft.com/office/officeart/2005/8/layout/vList4"/>
    <dgm:cxn modelId="{F1B9BAB6-79CA-4D01-97FA-EB79E834E06D}" type="presOf" srcId="{5553DFF1-4155-4DEE-94A4-634725249CCA}" destId="{269F98B9-71E5-4130-B368-965DD04EECEE}" srcOrd="0" destOrd="0" presId="urn:microsoft.com/office/officeart/2005/8/layout/vList4"/>
    <dgm:cxn modelId="{2A8DCDC7-8812-4B9B-8AC1-ED750644C15E}" srcId="{FF9A85F6-2AFE-4312-93CB-1AE063E86BE8}" destId="{0EDBDB1E-A2CA-4F11-97BB-9AA4E19B0B63}" srcOrd="4" destOrd="0" parTransId="{F164A1F1-FBE0-4583-B1B5-A0B7BC80FDF7}" sibTransId="{2CA2A897-6953-40D1-A6E0-F6437B9C2548}"/>
    <dgm:cxn modelId="{D4B9AACF-584B-4FBA-9EF0-867075416932}" type="presOf" srcId="{0EDBDB1E-A2CA-4F11-97BB-9AA4E19B0B63}" destId="{8AC942BC-3398-46A7-9F69-5D2119E6810A}" srcOrd="0" destOrd="0" presId="urn:microsoft.com/office/officeart/2005/8/layout/vList4"/>
    <dgm:cxn modelId="{FAA1ABD0-4826-470A-B19D-1922684BCD90}" type="presOf" srcId="{A087D0AA-3921-40C1-B028-48D6665B7A8F}" destId="{7409AFCA-4657-4567-8650-EEEC795A2582}" srcOrd="1" destOrd="0" presId="urn:microsoft.com/office/officeart/2005/8/layout/vList4"/>
    <dgm:cxn modelId="{CA112BDD-BB0D-40A4-8BE9-9A71ED1E2C03}" type="presOf" srcId="{4D039CE4-3F12-44AA-A603-52DBBC4B183B}" destId="{6900D092-2F91-4429-A0F5-E32C710FAA8E}" srcOrd="1" destOrd="0" presId="urn:microsoft.com/office/officeart/2005/8/layout/vList4"/>
    <dgm:cxn modelId="{F095DDF1-E0DC-4FF8-AB26-FD5159A5387A}" srcId="{FF9A85F6-2AFE-4312-93CB-1AE063E86BE8}" destId="{5553DFF1-4155-4DEE-94A4-634725249CCA}" srcOrd="0" destOrd="0" parTransId="{6435F06C-F776-4B7D-9171-F9127943F9BC}" sibTransId="{0F50F23D-7D0F-4CDC-832A-AF0FEF72F833}"/>
    <dgm:cxn modelId="{D0CF667A-733A-4A16-B0AA-D851162BB8E2}" type="presParOf" srcId="{8078E19D-D47E-4305-8959-91171449F310}" destId="{1B0EA610-038D-4963-B417-86318DE63A83}" srcOrd="0" destOrd="0" presId="urn:microsoft.com/office/officeart/2005/8/layout/vList4"/>
    <dgm:cxn modelId="{73BF549F-663C-4B76-AC26-6E5431A9DB72}" type="presParOf" srcId="{1B0EA610-038D-4963-B417-86318DE63A83}" destId="{269F98B9-71E5-4130-B368-965DD04EECEE}" srcOrd="0" destOrd="0" presId="urn:microsoft.com/office/officeart/2005/8/layout/vList4"/>
    <dgm:cxn modelId="{80AB479B-D780-4F30-95FD-0E7FA7EB8967}" type="presParOf" srcId="{1B0EA610-038D-4963-B417-86318DE63A83}" destId="{70F5EFC0-F158-4753-AF45-560B7D848D63}" srcOrd="1" destOrd="0" presId="urn:microsoft.com/office/officeart/2005/8/layout/vList4"/>
    <dgm:cxn modelId="{57992DCD-37DF-40A2-A6E9-0936F420A75C}" type="presParOf" srcId="{1B0EA610-038D-4963-B417-86318DE63A83}" destId="{FA91048A-AC26-47B6-BABA-E45604DE84FC}" srcOrd="2" destOrd="0" presId="urn:microsoft.com/office/officeart/2005/8/layout/vList4"/>
    <dgm:cxn modelId="{FC0C5B79-2D24-4193-A744-3572D8BE3CD3}" type="presParOf" srcId="{8078E19D-D47E-4305-8959-91171449F310}" destId="{658C7634-7D9C-4D73-BD63-A0E803E24B6B}" srcOrd="1" destOrd="0" presId="urn:microsoft.com/office/officeart/2005/8/layout/vList4"/>
    <dgm:cxn modelId="{7EB9B8C0-4A0D-4EDF-91E3-37AC5559868E}" type="presParOf" srcId="{8078E19D-D47E-4305-8959-91171449F310}" destId="{D6DFEDC8-E76A-4155-9ED4-387E3D12E247}" srcOrd="2" destOrd="0" presId="urn:microsoft.com/office/officeart/2005/8/layout/vList4"/>
    <dgm:cxn modelId="{2AB38C55-935A-426C-ADCB-7E2B1EBECAEE}" type="presParOf" srcId="{D6DFEDC8-E76A-4155-9ED4-387E3D12E247}" destId="{610BDA17-9237-4F39-90A2-BE8201DAA2B0}" srcOrd="0" destOrd="0" presId="urn:microsoft.com/office/officeart/2005/8/layout/vList4"/>
    <dgm:cxn modelId="{6393B12B-FC38-4ABC-A325-67C916478772}" type="presParOf" srcId="{D6DFEDC8-E76A-4155-9ED4-387E3D12E247}" destId="{7799E261-A9D1-4411-AB7F-1BA9EBEF5AAE}" srcOrd="1" destOrd="0" presId="urn:microsoft.com/office/officeart/2005/8/layout/vList4"/>
    <dgm:cxn modelId="{10716B43-D71D-4148-BEFA-E8EF36F13725}" type="presParOf" srcId="{D6DFEDC8-E76A-4155-9ED4-387E3D12E247}" destId="{6900D092-2F91-4429-A0F5-E32C710FAA8E}" srcOrd="2" destOrd="0" presId="urn:microsoft.com/office/officeart/2005/8/layout/vList4"/>
    <dgm:cxn modelId="{1FEEE76D-E4EA-495F-9BC3-60C4A2CB8EF5}" type="presParOf" srcId="{8078E19D-D47E-4305-8959-91171449F310}" destId="{278EA7DD-5808-438F-86EF-5D7C081F17EC}" srcOrd="3" destOrd="0" presId="urn:microsoft.com/office/officeart/2005/8/layout/vList4"/>
    <dgm:cxn modelId="{DD281304-D8B0-4278-8E6B-4E24AFF97527}" type="presParOf" srcId="{8078E19D-D47E-4305-8959-91171449F310}" destId="{50AED823-7E44-41BA-BD57-7A9BCCB2037E}" srcOrd="4" destOrd="0" presId="urn:microsoft.com/office/officeart/2005/8/layout/vList4"/>
    <dgm:cxn modelId="{70C6AEC3-AD39-44DE-8C18-92802609519A}" type="presParOf" srcId="{50AED823-7E44-41BA-BD57-7A9BCCB2037E}" destId="{0C56BE89-34B4-427E-B3FE-B9B510D9A268}" srcOrd="0" destOrd="0" presId="urn:microsoft.com/office/officeart/2005/8/layout/vList4"/>
    <dgm:cxn modelId="{0A01DF74-D2FC-4DC0-BF15-210C81317DD9}" type="presParOf" srcId="{50AED823-7E44-41BA-BD57-7A9BCCB2037E}" destId="{66733AAB-034C-4265-AB94-43B27147ABC1}" srcOrd="1" destOrd="0" presId="urn:microsoft.com/office/officeart/2005/8/layout/vList4"/>
    <dgm:cxn modelId="{FC4AF577-C10E-487B-82C1-7D2C1906F3CE}" type="presParOf" srcId="{50AED823-7E44-41BA-BD57-7A9BCCB2037E}" destId="{2406F327-C043-4E51-BFD4-B01C818828B1}" srcOrd="2" destOrd="0" presId="urn:microsoft.com/office/officeart/2005/8/layout/vList4"/>
    <dgm:cxn modelId="{C89F76EF-6DBF-4BAC-BEF9-297C6FB3C206}" type="presParOf" srcId="{8078E19D-D47E-4305-8959-91171449F310}" destId="{7946414D-15DB-44E4-AF70-4AD8664E3FA7}" srcOrd="5" destOrd="0" presId="urn:microsoft.com/office/officeart/2005/8/layout/vList4"/>
    <dgm:cxn modelId="{F8824B1A-4037-41B2-B2D1-0757CDAF6064}" type="presParOf" srcId="{8078E19D-D47E-4305-8959-91171449F310}" destId="{9A6E9E8F-7486-4716-9E13-78AD05CA1BE5}" srcOrd="6" destOrd="0" presId="urn:microsoft.com/office/officeart/2005/8/layout/vList4"/>
    <dgm:cxn modelId="{16699B82-A939-4DEB-87CF-754A42FB7813}" type="presParOf" srcId="{9A6E9E8F-7486-4716-9E13-78AD05CA1BE5}" destId="{87AC6277-E68F-4522-AD2A-EA4F2EAFC431}" srcOrd="0" destOrd="0" presId="urn:microsoft.com/office/officeart/2005/8/layout/vList4"/>
    <dgm:cxn modelId="{4D5F930B-5C7C-4146-802D-35A2230668F0}" type="presParOf" srcId="{9A6E9E8F-7486-4716-9E13-78AD05CA1BE5}" destId="{94000E7F-7C97-4029-B1D4-234AC50F35D5}" srcOrd="1" destOrd="0" presId="urn:microsoft.com/office/officeart/2005/8/layout/vList4"/>
    <dgm:cxn modelId="{32B8A9E2-FECC-42BC-9AC1-10C09244C559}" type="presParOf" srcId="{9A6E9E8F-7486-4716-9E13-78AD05CA1BE5}" destId="{7409AFCA-4657-4567-8650-EEEC795A2582}" srcOrd="2" destOrd="0" presId="urn:microsoft.com/office/officeart/2005/8/layout/vList4"/>
    <dgm:cxn modelId="{DA2C8303-D1FA-4C12-8571-42360598EF11}" type="presParOf" srcId="{8078E19D-D47E-4305-8959-91171449F310}" destId="{D7674292-1214-41FB-903B-E48DA4C0E392}" srcOrd="7" destOrd="0" presId="urn:microsoft.com/office/officeart/2005/8/layout/vList4"/>
    <dgm:cxn modelId="{5396346A-6B1F-485A-BF7B-4C4C6CA80E25}" type="presParOf" srcId="{8078E19D-D47E-4305-8959-91171449F310}" destId="{2C5E6AE9-EEE3-4A6F-AE85-E6989D3F4F68}" srcOrd="8" destOrd="0" presId="urn:microsoft.com/office/officeart/2005/8/layout/vList4"/>
    <dgm:cxn modelId="{996CA197-25C5-4394-BE00-90D64525C99A}" type="presParOf" srcId="{2C5E6AE9-EEE3-4A6F-AE85-E6989D3F4F68}" destId="{8AC942BC-3398-46A7-9F69-5D2119E6810A}" srcOrd="0" destOrd="0" presId="urn:microsoft.com/office/officeart/2005/8/layout/vList4"/>
    <dgm:cxn modelId="{486132FD-6359-4A6A-9435-5419FB7BC321}" type="presParOf" srcId="{2C5E6AE9-EEE3-4A6F-AE85-E6989D3F4F68}" destId="{FF14E589-0317-44CD-B129-05D115EDA5BC}" srcOrd="1" destOrd="0" presId="urn:microsoft.com/office/officeart/2005/8/layout/vList4"/>
    <dgm:cxn modelId="{CF3AB062-358D-41B2-8423-B6F786D33A11}" type="presParOf" srcId="{2C5E6AE9-EEE3-4A6F-AE85-E6989D3F4F68}" destId="{A296C5B2-9277-41C0-A17E-8F1D1BE206A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9F98B9-71E5-4130-B368-965DD04EECEE}">
      <dsp:nvSpPr>
        <dsp:cNvPr id="0" name=""/>
        <dsp:cNvSpPr/>
      </dsp:nvSpPr>
      <dsp:spPr bwMode="white">
        <a:xfrm>
          <a:off x="0" y="0"/>
          <a:ext cx="6326505" cy="9022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kern="1200" dirty="0">
              <a:latin typeface="方正粗黑宋简体" panose="02000000000000000000" pitchFamily="2" charset="-122"/>
              <a:ea typeface="方正粗黑宋简体" panose="02000000000000000000" pitchFamily="2" charset="-122"/>
            </a:rPr>
            <a:t>吴勇毅 </a:t>
          </a:r>
          <a:r>
            <a:rPr lang="zh-CN" altLang="en-US" sz="2000" b="0" i="0" kern="1200" dirty="0">
              <a:latin typeface="华文楷体" panose="02010600040101010101" charset="-122"/>
              <a:ea typeface="华文楷体" panose="02010600040101010101" charset="-122"/>
            </a:rPr>
            <a:t>国际中文教育学术权威</a:t>
          </a:r>
          <a:endParaRPr lang="en-US" altLang="zh-CN" sz="2400" b="0" i="0" kern="1200" dirty="0">
            <a:latin typeface="华文楷体" panose="02010600040101010101" charset="-122"/>
            <a:ea typeface="华文楷体" panose="02010600040101010101" charset="-122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100" kern="1200" dirty="0">
              <a:latin typeface="华文中宋" panose="02010600040101010101" pitchFamily="2" charset="-122"/>
              <a:ea typeface="华文中宋" panose="02010600040101010101" pitchFamily="2" charset="-122"/>
            </a:rPr>
            <a:t>华东师范大学国际汉语文化学院教授、博士生导师，学术委员会主任，校研究生教学督导组组长，应用语言研究所所长</a:t>
          </a:r>
        </a:p>
      </dsp:txBody>
      <dsp:txXfrm>
        <a:off x="1355526" y="0"/>
        <a:ext cx="4970978" cy="902258"/>
      </dsp:txXfrm>
    </dsp:sp>
    <dsp:sp modelId="{70F5EFC0-F158-4753-AF45-560B7D848D63}">
      <dsp:nvSpPr>
        <dsp:cNvPr id="0" name=""/>
        <dsp:cNvSpPr/>
      </dsp:nvSpPr>
      <dsp:spPr>
        <a:xfrm>
          <a:off x="90225" y="90225"/>
          <a:ext cx="1265301" cy="7218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/>
          <a:srcRect/>
          <a:stretch>
            <a:fillRect l="-753" t="-20426" r="753" b="-109574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BDA17-9237-4F39-90A2-BE8201DAA2B0}">
      <dsp:nvSpPr>
        <dsp:cNvPr id="0" name=""/>
        <dsp:cNvSpPr/>
      </dsp:nvSpPr>
      <dsp:spPr bwMode="white">
        <a:xfrm>
          <a:off x="0" y="992484"/>
          <a:ext cx="6326505" cy="9022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kern="1200" dirty="0">
              <a:latin typeface="方正粗黑宋简体" panose="02000000000000000000" pitchFamily="2" charset="-122"/>
              <a:ea typeface="方正粗黑宋简体" panose="02000000000000000000" pitchFamily="2" charset="-122"/>
            </a:rPr>
            <a:t>叶军 </a:t>
          </a:r>
          <a:r>
            <a:rPr lang="zh-CN" altLang="en-US" sz="2000" b="0" i="0" kern="1200" dirty="0">
              <a:latin typeface="华文楷体" panose="02010600040101010101" charset="-122"/>
              <a:ea typeface="华文楷体" panose="02010600040101010101" charset="-122"/>
            </a:rPr>
            <a:t>教学学会教师发展专家</a:t>
          </a:r>
          <a:endParaRPr lang="en-US" altLang="zh-CN" sz="2400" b="0" i="0" kern="1200" dirty="0">
            <a:latin typeface="华文楷体" panose="02010600040101010101" charset="-122"/>
            <a:ea typeface="华文楷体" panose="02010600040101010101" charset="-122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100" kern="1200" dirty="0">
              <a:latin typeface="华文中宋" panose="02010600040101010101" pitchFamily="2" charset="-122"/>
              <a:ea typeface="华文中宋" panose="02010600040101010101" pitchFamily="2" charset="-122"/>
            </a:rPr>
            <a:t>华东师范大学国际汉语文化学院副院长、教授、博士生导师，世界汉语教学学会教师发展专业委员会秘书长</a:t>
          </a:r>
        </a:p>
      </dsp:txBody>
      <dsp:txXfrm>
        <a:off x="1355526" y="992484"/>
        <a:ext cx="4970978" cy="902258"/>
      </dsp:txXfrm>
    </dsp:sp>
    <dsp:sp modelId="{7799E261-A9D1-4411-AB7F-1BA9EBEF5AAE}">
      <dsp:nvSpPr>
        <dsp:cNvPr id="0" name=""/>
        <dsp:cNvSpPr/>
      </dsp:nvSpPr>
      <dsp:spPr>
        <a:xfrm>
          <a:off x="99627" y="1061922"/>
          <a:ext cx="1265301" cy="7218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/>
          <a:srcRect/>
          <a:stretch>
            <a:fillRect l="-1496" t="-33339" r="-1238" b="-105004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56BE89-34B4-427E-B3FE-B9B510D9A268}">
      <dsp:nvSpPr>
        <dsp:cNvPr id="0" name=""/>
        <dsp:cNvSpPr/>
      </dsp:nvSpPr>
      <dsp:spPr bwMode="white">
        <a:xfrm>
          <a:off x="0" y="1984969"/>
          <a:ext cx="6326505" cy="9022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kern="1200" dirty="0">
              <a:latin typeface="方正粗黑宋简体" panose="02000000000000000000" pitchFamily="2" charset="-122"/>
              <a:ea typeface="方正粗黑宋简体" panose="02000000000000000000" pitchFamily="2" charset="-122"/>
            </a:rPr>
            <a:t>祁峰 </a:t>
          </a:r>
          <a:r>
            <a:rPr lang="zh-CN" altLang="en-US" sz="2000" kern="1200" dirty="0">
              <a:latin typeface="华文楷体" panose="02010600040101010101" charset="-122"/>
              <a:ea typeface="华文楷体" panose="02010600040101010101" charset="-122"/>
            </a:rPr>
            <a:t>学院</a:t>
          </a:r>
          <a:r>
            <a:rPr lang="zh-CN" altLang="en-US" sz="2000" b="0" i="0" kern="1200" dirty="0">
              <a:latin typeface="华文楷体" panose="02010600040101010101" charset="-122"/>
              <a:ea typeface="华文楷体" panose="02010600040101010101" charset="-122"/>
            </a:rPr>
            <a:t>语言教研负责人</a:t>
          </a:r>
          <a:endParaRPr lang="en-US" altLang="zh-CN" sz="2400" b="0" i="0" kern="1200" dirty="0">
            <a:latin typeface="华文楷体" panose="02010600040101010101" charset="-122"/>
            <a:ea typeface="华文楷体" panose="02010600040101010101" charset="-122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100" kern="1200" dirty="0">
              <a:latin typeface="华文中宋" panose="02010600040101010101" pitchFamily="2" charset="-122"/>
              <a:ea typeface="华文中宋" panose="02010600040101010101" pitchFamily="2" charset="-122"/>
            </a:rPr>
            <a:t>华东师范大学国际汉语文化学院汉语言系系主任、教授、博士生导师，教学委员会副主任委员，语言教研室主任，国家语委全球中文发展研究中心研究员</a:t>
          </a:r>
        </a:p>
      </dsp:txBody>
      <dsp:txXfrm>
        <a:off x="1355526" y="1984969"/>
        <a:ext cx="4970978" cy="902258"/>
      </dsp:txXfrm>
    </dsp:sp>
    <dsp:sp modelId="{66733AAB-034C-4265-AB94-43B27147ABC1}">
      <dsp:nvSpPr>
        <dsp:cNvPr id="0" name=""/>
        <dsp:cNvSpPr/>
      </dsp:nvSpPr>
      <dsp:spPr>
        <a:xfrm>
          <a:off x="90225" y="2075195"/>
          <a:ext cx="1265301" cy="7218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/>
          <a:srcRect/>
          <a:stretch>
            <a:fillRect l="-753" t="-27148" r="753" b="-66852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C6277-E68F-4522-AD2A-EA4F2EAFC431}">
      <dsp:nvSpPr>
        <dsp:cNvPr id="0" name=""/>
        <dsp:cNvSpPr/>
      </dsp:nvSpPr>
      <dsp:spPr bwMode="white">
        <a:xfrm>
          <a:off x="0" y="2977453"/>
          <a:ext cx="6326505" cy="9022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</a:pPr>
          <a:r>
            <a:rPr lang="zh-CN" altLang="en-US" sz="2400" kern="1200" dirty="0">
              <a:latin typeface="方正粗黑宋简体" panose="02000000000000000000" pitchFamily="2" charset="-122"/>
              <a:ea typeface="方正粗黑宋简体" panose="02000000000000000000" pitchFamily="2" charset="-122"/>
            </a:rPr>
            <a:t>杨艳琴 </a:t>
          </a:r>
          <a:r>
            <a:rPr lang="zh-CN" altLang="en-US" sz="2000" b="0" i="0" kern="1200" dirty="0">
              <a:latin typeface="华文楷体" panose="02010600040101010101" charset="-122"/>
              <a:ea typeface="华文楷体" panose="02010600040101010101" charset="-122"/>
            </a:rPr>
            <a:t>软件工程与产学研桥梁</a:t>
          </a:r>
          <a:endParaRPr lang="en-US" altLang="zh-CN" sz="2400" b="0" i="0" kern="1200" dirty="0">
            <a:latin typeface="华文楷体" panose="02010600040101010101" charset="-122"/>
            <a:ea typeface="华文楷体" panose="02010600040101010101" charset="-122"/>
          </a:endParaRPr>
        </a:p>
        <a:p>
          <a:pPr marL="0" lvl="0" indent="0" algn="l" defTabSz="10668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</a:pPr>
          <a:r>
            <a:rPr lang="zh-CN" altLang="en-US" sz="1100" kern="1200" dirty="0">
              <a:latin typeface="华文中宋" panose="02010600040101010101" pitchFamily="2" charset="-122"/>
              <a:ea typeface="华文中宋" panose="02010600040101010101" pitchFamily="2" charset="-122"/>
            </a:rPr>
            <a:t>华东师范大学软件工程学院党委书记，机关党工委科技处副处长，上海市高等学校计算机科学与技术专业教学指导委员会秘书长</a:t>
          </a:r>
        </a:p>
      </dsp:txBody>
      <dsp:txXfrm>
        <a:off x="1355526" y="2977453"/>
        <a:ext cx="4970978" cy="902258"/>
      </dsp:txXfrm>
    </dsp:sp>
    <dsp:sp modelId="{94000E7F-7C97-4029-B1D4-234AC50F35D5}">
      <dsp:nvSpPr>
        <dsp:cNvPr id="0" name=""/>
        <dsp:cNvSpPr/>
      </dsp:nvSpPr>
      <dsp:spPr>
        <a:xfrm>
          <a:off x="90225" y="3067679"/>
          <a:ext cx="1265301" cy="7218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2547" t="-27281" r="14507" b="-47783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942BC-3398-46A7-9F69-5D2119E6810A}">
      <dsp:nvSpPr>
        <dsp:cNvPr id="0" name=""/>
        <dsp:cNvSpPr/>
      </dsp:nvSpPr>
      <dsp:spPr bwMode="white">
        <a:xfrm>
          <a:off x="0" y="3969938"/>
          <a:ext cx="6326505" cy="9022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</a:pPr>
          <a:r>
            <a:rPr lang="zh-CN" altLang="en-US" sz="2400" kern="1200" dirty="0">
              <a:latin typeface="方正粗黑宋简体" panose="02000000000000000000" pitchFamily="2" charset="-122"/>
              <a:ea typeface="方正粗黑宋简体" panose="02000000000000000000" pitchFamily="2" charset="-122"/>
            </a:rPr>
            <a:t>乔丽华 </a:t>
          </a:r>
          <a:r>
            <a:rPr lang="zh-CN" altLang="en-US" sz="2000" b="0" i="0" kern="1200" dirty="0">
              <a:latin typeface="华文楷体" panose="02010600040101010101" charset="-122"/>
              <a:ea typeface="华文楷体" panose="02010600040101010101" charset="-122"/>
            </a:rPr>
            <a:t>教材语言文字政策专家</a:t>
          </a:r>
          <a:endParaRPr lang="en-US" altLang="zh-CN" sz="2400" b="0" i="0" kern="1200" dirty="0">
            <a:latin typeface="华文楷体" panose="02010600040101010101" charset="-122"/>
            <a:ea typeface="华文楷体" panose="02010600040101010101" charset="-122"/>
          </a:endParaRPr>
        </a:p>
        <a:p>
          <a:pPr marL="0" lvl="0" indent="0" algn="l" defTabSz="10668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</a:pPr>
          <a:r>
            <a:rPr lang="zh-CN" altLang="en-US" sz="1100" kern="1200" dirty="0">
              <a:latin typeface="华文中宋" panose="02010600040101010101" pitchFamily="2" charset="-122"/>
              <a:ea typeface="华文中宋" panose="02010600040101010101" pitchFamily="2" charset="-122"/>
            </a:rPr>
            <a:t>上海市教师教育学院教材语言文字研究部部长，副研究员</a:t>
          </a:r>
          <a:endParaRPr lang="zh-CN" altLang="en-US" sz="1100" kern="1200" dirty="0">
            <a:latin typeface="方正粗黑宋简体" panose="02000000000000000000" pitchFamily="2" charset="-122"/>
            <a:ea typeface="方正粗黑宋简体" panose="02000000000000000000" pitchFamily="2" charset="-122"/>
          </a:endParaRPr>
        </a:p>
      </dsp:txBody>
      <dsp:txXfrm>
        <a:off x="1355526" y="3969938"/>
        <a:ext cx="4970978" cy="902258"/>
      </dsp:txXfrm>
    </dsp:sp>
    <dsp:sp modelId="{FF14E589-0317-44CD-B129-05D115EDA5BC}">
      <dsp:nvSpPr>
        <dsp:cNvPr id="0" name=""/>
        <dsp:cNvSpPr/>
      </dsp:nvSpPr>
      <dsp:spPr>
        <a:xfrm>
          <a:off x="90225" y="4060164"/>
          <a:ext cx="1265301" cy="7218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5"/>
          <a:srcRect/>
          <a:stretch>
            <a:fillRect l="626" t="-20121" r="-626" b="-119879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C2397-7D9C-4AAF-A9C3-42CE4FCFE7B9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A5F14-5C61-4800-9A21-DEA6273D5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2T00:19: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22,'807'0,"-792"-1,0 0,28-7,-27 4,0 1,20-1,3 4,-21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2T00:19: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0,'807'0,"-789"0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C8D35-51A5-4FB8-8800-2CD4E774DB88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D07D0-F409-4EB0-88F7-B10AC16CF7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D07D0-F409-4EB0-88F7-B10AC16CF7C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D07D0-F409-4EB0-88F7-B10AC16CF7C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D07D0-F409-4EB0-88F7-B10AC16CF7C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D07D0-F409-4EB0-88F7-B10AC16CF7CF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D07D0-F409-4EB0-88F7-B10AC16CF7CF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D07D0-F409-4EB0-88F7-B10AC16CF7CF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D07D0-F409-4EB0-88F7-B10AC16CF7C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431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D07D0-F409-4EB0-88F7-B10AC16CF7CF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D07D0-F409-4EB0-88F7-B10AC16CF7C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 userDrawn="1"/>
        </p:nvSpPr>
        <p:spPr>
          <a:xfrm>
            <a:off x="-10932" y="1"/>
            <a:ext cx="12213864" cy="6858000"/>
          </a:xfrm>
          <a:prstGeom prst="rect">
            <a:avLst/>
          </a:prstGeom>
          <a:solidFill>
            <a:srgbClr val="0A4DA6">
              <a:lumMod val="50000"/>
              <a:alpha val="9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7" name="公众号：康帅PPT4"/>
          <p:cNvGrpSpPr/>
          <p:nvPr userDrawn="1"/>
        </p:nvGrpSpPr>
        <p:grpSpPr>
          <a:xfrm>
            <a:off x="251124" y="359630"/>
            <a:ext cx="860883" cy="522588"/>
            <a:chOff x="279400" y="1660476"/>
            <a:chExt cx="1248701" cy="758011"/>
          </a:xfrm>
          <a:gradFill>
            <a:gsLst>
              <a:gs pos="0">
                <a:srgbClr val="0A4DA6">
                  <a:lumMod val="60000"/>
                  <a:lumOff val="40000"/>
                  <a:alpha val="45000"/>
                </a:srgbClr>
              </a:gs>
              <a:gs pos="100000">
                <a:srgbClr val="0A4DA6">
                  <a:lumMod val="60000"/>
                  <a:lumOff val="40000"/>
                  <a:alpha val="0"/>
                </a:srgbClr>
              </a:gs>
            </a:gsLst>
            <a:lin ang="2700000" scaled="0"/>
          </a:gradFill>
        </p:grpSpPr>
        <p:sp>
          <p:nvSpPr>
            <p:cNvPr id="58" name="公众号：康帅PPT4-1"/>
            <p:cNvSpPr/>
            <p:nvPr userDrawn="1"/>
          </p:nvSpPr>
          <p:spPr>
            <a:xfrm flipV="1">
              <a:off x="279400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公众号：康帅PPT4-2"/>
            <p:cNvSpPr/>
            <p:nvPr userDrawn="1"/>
          </p:nvSpPr>
          <p:spPr>
            <a:xfrm flipV="1">
              <a:off x="452475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公众号：康帅PPT4-3"/>
            <p:cNvSpPr/>
            <p:nvPr userDrawn="1"/>
          </p:nvSpPr>
          <p:spPr>
            <a:xfrm flipV="1">
              <a:off x="625549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公众号：康帅PPT4-4"/>
            <p:cNvSpPr/>
            <p:nvPr userDrawn="1"/>
          </p:nvSpPr>
          <p:spPr>
            <a:xfrm flipV="1">
              <a:off x="798624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公众号：康帅PPT4-5"/>
            <p:cNvSpPr/>
            <p:nvPr userDrawn="1"/>
          </p:nvSpPr>
          <p:spPr>
            <a:xfrm flipV="1">
              <a:off x="971698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公众号：康帅PPT4-6"/>
            <p:cNvSpPr/>
            <p:nvPr userDrawn="1"/>
          </p:nvSpPr>
          <p:spPr>
            <a:xfrm flipV="1">
              <a:off x="1144773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公众号：康帅PPT4-7"/>
            <p:cNvSpPr/>
            <p:nvPr userDrawn="1"/>
          </p:nvSpPr>
          <p:spPr>
            <a:xfrm flipV="1">
              <a:off x="1317848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公众号：康帅PPT4-8"/>
            <p:cNvSpPr/>
            <p:nvPr userDrawn="1"/>
          </p:nvSpPr>
          <p:spPr>
            <a:xfrm flipV="1">
              <a:off x="1490922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6" name="公众号：康帅PPT4-9"/>
            <p:cNvSpPr/>
            <p:nvPr userDrawn="1"/>
          </p:nvSpPr>
          <p:spPr>
            <a:xfrm flipV="1">
              <a:off x="279400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公众号：康帅PPT4-10"/>
            <p:cNvSpPr/>
            <p:nvPr userDrawn="1"/>
          </p:nvSpPr>
          <p:spPr>
            <a:xfrm flipV="1">
              <a:off x="452475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8" name="公众号：康帅PPT4-11"/>
            <p:cNvSpPr/>
            <p:nvPr userDrawn="1"/>
          </p:nvSpPr>
          <p:spPr>
            <a:xfrm flipV="1">
              <a:off x="625549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9" name="公众号：康帅PPT4-12"/>
            <p:cNvSpPr/>
            <p:nvPr userDrawn="1"/>
          </p:nvSpPr>
          <p:spPr>
            <a:xfrm flipV="1">
              <a:off x="798624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公众号：康帅PPT4-13"/>
            <p:cNvSpPr/>
            <p:nvPr userDrawn="1"/>
          </p:nvSpPr>
          <p:spPr>
            <a:xfrm flipV="1">
              <a:off x="971698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公众号：康帅PPT4-14"/>
            <p:cNvSpPr/>
            <p:nvPr userDrawn="1"/>
          </p:nvSpPr>
          <p:spPr>
            <a:xfrm flipV="1">
              <a:off x="1144773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公众号：康帅PPT4-15"/>
            <p:cNvSpPr/>
            <p:nvPr userDrawn="1"/>
          </p:nvSpPr>
          <p:spPr>
            <a:xfrm flipV="1">
              <a:off x="1317848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公众号：康帅PPT4-16"/>
            <p:cNvSpPr/>
            <p:nvPr userDrawn="1"/>
          </p:nvSpPr>
          <p:spPr>
            <a:xfrm flipV="1">
              <a:off x="1490922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公众号：康帅PPT4-17"/>
            <p:cNvSpPr/>
            <p:nvPr userDrawn="1"/>
          </p:nvSpPr>
          <p:spPr>
            <a:xfrm flipV="1">
              <a:off x="279400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公众号：康帅PPT4-18"/>
            <p:cNvSpPr/>
            <p:nvPr userDrawn="1"/>
          </p:nvSpPr>
          <p:spPr>
            <a:xfrm flipV="1">
              <a:off x="452475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公众号：康帅PPT4-19"/>
            <p:cNvSpPr/>
            <p:nvPr userDrawn="1"/>
          </p:nvSpPr>
          <p:spPr>
            <a:xfrm flipV="1">
              <a:off x="625549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7" name="公众号：康帅PPT4-20"/>
            <p:cNvSpPr/>
            <p:nvPr userDrawn="1"/>
          </p:nvSpPr>
          <p:spPr>
            <a:xfrm flipV="1">
              <a:off x="798624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公众号：康帅PPT4-21"/>
            <p:cNvSpPr/>
            <p:nvPr userDrawn="1"/>
          </p:nvSpPr>
          <p:spPr>
            <a:xfrm flipV="1">
              <a:off x="971698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公众号：康帅PPT4-22"/>
            <p:cNvSpPr/>
            <p:nvPr userDrawn="1"/>
          </p:nvSpPr>
          <p:spPr>
            <a:xfrm flipV="1">
              <a:off x="1144773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0" name="公众号：康帅PPT4-23"/>
            <p:cNvSpPr/>
            <p:nvPr userDrawn="1"/>
          </p:nvSpPr>
          <p:spPr>
            <a:xfrm flipV="1">
              <a:off x="1317848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1" name="公众号：康帅PPT4-24"/>
            <p:cNvSpPr/>
            <p:nvPr userDrawn="1"/>
          </p:nvSpPr>
          <p:spPr>
            <a:xfrm flipV="1">
              <a:off x="1490922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" name="公众号：康帅PPT4-25"/>
            <p:cNvSpPr/>
            <p:nvPr userDrawn="1"/>
          </p:nvSpPr>
          <p:spPr>
            <a:xfrm flipV="1">
              <a:off x="279400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公众号：康帅PPT4-26"/>
            <p:cNvSpPr/>
            <p:nvPr userDrawn="1"/>
          </p:nvSpPr>
          <p:spPr>
            <a:xfrm flipV="1">
              <a:off x="452475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公众号：康帅PPT4-27"/>
            <p:cNvSpPr/>
            <p:nvPr userDrawn="1"/>
          </p:nvSpPr>
          <p:spPr>
            <a:xfrm flipV="1">
              <a:off x="625549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公众号：康帅PPT4-28"/>
            <p:cNvSpPr/>
            <p:nvPr userDrawn="1"/>
          </p:nvSpPr>
          <p:spPr>
            <a:xfrm flipV="1">
              <a:off x="798624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公众号：康帅PPT4-29"/>
            <p:cNvSpPr/>
            <p:nvPr userDrawn="1"/>
          </p:nvSpPr>
          <p:spPr>
            <a:xfrm flipV="1">
              <a:off x="971698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7" name="公众号：康帅PPT4-30"/>
            <p:cNvSpPr/>
            <p:nvPr userDrawn="1"/>
          </p:nvSpPr>
          <p:spPr>
            <a:xfrm flipV="1">
              <a:off x="1144773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公众号：康帅PPT4-31"/>
            <p:cNvSpPr/>
            <p:nvPr userDrawn="1"/>
          </p:nvSpPr>
          <p:spPr>
            <a:xfrm flipV="1">
              <a:off x="1317848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公众号：康帅PPT4-32"/>
            <p:cNvSpPr/>
            <p:nvPr userDrawn="1"/>
          </p:nvSpPr>
          <p:spPr>
            <a:xfrm flipV="1">
              <a:off x="1490922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公众号：康帅PPT4-33"/>
            <p:cNvSpPr/>
            <p:nvPr userDrawn="1"/>
          </p:nvSpPr>
          <p:spPr>
            <a:xfrm flipV="1">
              <a:off x="279400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公众号：康帅PPT4-34"/>
            <p:cNvSpPr/>
            <p:nvPr userDrawn="1"/>
          </p:nvSpPr>
          <p:spPr>
            <a:xfrm flipV="1">
              <a:off x="452475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" name="公众号：康帅PPT4-35"/>
            <p:cNvSpPr/>
            <p:nvPr userDrawn="1"/>
          </p:nvSpPr>
          <p:spPr>
            <a:xfrm flipV="1">
              <a:off x="625549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" name="公众号：康帅PPT4-36"/>
            <p:cNvSpPr/>
            <p:nvPr userDrawn="1"/>
          </p:nvSpPr>
          <p:spPr>
            <a:xfrm flipV="1">
              <a:off x="798624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4" name="公众号：康帅PPT4-37"/>
            <p:cNvSpPr/>
            <p:nvPr userDrawn="1"/>
          </p:nvSpPr>
          <p:spPr>
            <a:xfrm flipV="1">
              <a:off x="971698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5" name="公众号：康帅PPT4-38"/>
            <p:cNvSpPr/>
            <p:nvPr userDrawn="1"/>
          </p:nvSpPr>
          <p:spPr>
            <a:xfrm flipV="1">
              <a:off x="1144773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6" name="公众号：康帅PPT4-39"/>
            <p:cNvSpPr/>
            <p:nvPr userDrawn="1"/>
          </p:nvSpPr>
          <p:spPr>
            <a:xfrm flipV="1">
              <a:off x="1317848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7" name="公众号：康帅PPT4-40"/>
            <p:cNvSpPr/>
            <p:nvPr userDrawn="1"/>
          </p:nvSpPr>
          <p:spPr>
            <a:xfrm flipV="1">
              <a:off x="1490922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9583427" y="4219"/>
            <a:ext cx="2597641" cy="643482"/>
          </a:xfrm>
          <a:prstGeom prst="rect">
            <a:avLst/>
          </a:prstGeom>
        </p:spPr>
      </p:pic>
      <p:sp>
        <p:nvSpPr>
          <p:cNvPr id="99" name="小云素材_2"/>
          <p:cNvSpPr/>
          <p:nvPr userDrawn="1"/>
        </p:nvSpPr>
        <p:spPr>
          <a:xfrm flipH="1">
            <a:off x="349702" y="82659"/>
            <a:ext cx="2260600" cy="549207"/>
          </a:xfrm>
          <a:custGeom>
            <a:avLst/>
            <a:gdLst>
              <a:gd name="connsiteX0" fmla="*/ 3136980 w 3273506"/>
              <a:gd name="connsiteY0" fmla="*/ 0 h 676275"/>
              <a:gd name="connsiteX1" fmla="*/ 339328 w 3273506"/>
              <a:gd name="connsiteY1" fmla="*/ 0 h 676275"/>
              <a:gd name="connsiteX2" fmla="*/ 339328 w 3273506"/>
              <a:gd name="connsiteY2" fmla="*/ 336947 h 676275"/>
              <a:gd name="connsiteX3" fmla="*/ 0 w 3273506"/>
              <a:gd name="connsiteY3" fmla="*/ 676275 h 676275"/>
              <a:gd name="connsiteX4" fmla="*/ 3273506 w 3273506"/>
              <a:gd name="connsiteY4" fmla="*/ 676275 h 676275"/>
              <a:gd name="connsiteX5" fmla="*/ 3273506 w 3273506"/>
              <a:gd name="connsiteY5" fmla="*/ 136526 h 676275"/>
              <a:gd name="connsiteX6" fmla="*/ 3136980 w 3273506"/>
              <a:gd name="connsiteY6" fmla="*/ 0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506" h="676275">
                <a:moveTo>
                  <a:pt x="3136980" y="0"/>
                </a:moveTo>
                <a:lnTo>
                  <a:pt x="339328" y="0"/>
                </a:lnTo>
                <a:lnTo>
                  <a:pt x="339328" y="336947"/>
                </a:lnTo>
                <a:cubicBezTo>
                  <a:pt x="339328" y="524353"/>
                  <a:pt x="187406" y="676275"/>
                  <a:pt x="0" y="676275"/>
                </a:cubicBezTo>
                <a:lnTo>
                  <a:pt x="3273506" y="676275"/>
                </a:lnTo>
                <a:lnTo>
                  <a:pt x="3273506" y="136526"/>
                </a:lnTo>
                <a:cubicBezTo>
                  <a:pt x="3273506" y="61125"/>
                  <a:pt x="3212381" y="0"/>
                  <a:pt x="3136980" y="0"/>
                </a:cubicBezTo>
                <a:close/>
              </a:path>
            </a:pathLst>
          </a:custGeom>
          <a:solidFill>
            <a:srgbClr val="E2C6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HarmonyOS Sans SC" panose="00000500000000000000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0" name="小云素材_3"/>
          <p:cNvSpPr/>
          <p:nvPr userDrawn="1"/>
        </p:nvSpPr>
        <p:spPr>
          <a:xfrm>
            <a:off x="10932" y="608108"/>
            <a:ext cx="12192000" cy="120368"/>
          </a:xfrm>
          <a:prstGeom prst="rect">
            <a:avLst/>
          </a:prstGeom>
          <a:solidFill>
            <a:srgbClr val="195EB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500000000000000" charset="-122"/>
              <a:ea typeface="HarmonyOS Sans SC" panose="00000500000000000000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1" name="小云素材_4"/>
          <p:cNvSpPr/>
          <p:nvPr userDrawn="1"/>
        </p:nvSpPr>
        <p:spPr>
          <a:xfrm flipH="1">
            <a:off x="406852" y="82659"/>
            <a:ext cx="2542220" cy="549207"/>
          </a:xfrm>
          <a:custGeom>
            <a:avLst/>
            <a:gdLst>
              <a:gd name="connsiteX0" fmla="*/ 3136980 w 3273506"/>
              <a:gd name="connsiteY0" fmla="*/ 0 h 676275"/>
              <a:gd name="connsiteX1" fmla="*/ 339328 w 3273506"/>
              <a:gd name="connsiteY1" fmla="*/ 0 h 676275"/>
              <a:gd name="connsiteX2" fmla="*/ 339328 w 3273506"/>
              <a:gd name="connsiteY2" fmla="*/ 336947 h 676275"/>
              <a:gd name="connsiteX3" fmla="*/ 0 w 3273506"/>
              <a:gd name="connsiteY3" fmla="*/ 676275 h 676275"/>
              <a:gd name="connsiteX4" fmla="*/ 3273506 w 3273506"/>
              <a:gd name="connsiteY4" fmla="*/ 676275 h 676275"/>
              <a:gd name="connsiteX5" fmla="*/ 3273506 w 3273506"/>
              <a:gd name="connsiteY5" fmla="*/ 136526 h 676275"/>
              <a:gd name="connsiteX6" fmla="*/ 3136980 w 3273506"/>
              <a:gd name="connsiteY6" fmla="*/ 0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506" h="676275">
                <a:moveTo>
                  <a:pt x="3136980" y="0"/>
                </a:moveTo>
                <a:lnTo>
                  <a:pt x="339328" y="0"/>
                </a:lnTo>
                <a:lnTo>
                  <a:pt x="339328" y="336947"/>
                </a:lnTo>
                <a:cubicBezTo>
                  <a:pt x="339328" y="524353"/>
                  <a:pt x="187406" y="676275"/>
                  <a:pt x="0" y="676275"/>
                </a:cubicBezTo>
                <a:lnTo>
                  <a:pt x="3273506" y="676275"/>
                </a:lnTo>
                <a:lnTo>
                  <a:pt x="3273506" y="136526"/>
                </a:lnTo>
                <a:cubicBezTo>
                  <a:pt x="3273506" y="61125"/>
                  <a:pt x="3212381" y="0"/>
                  <a:pt x="3136980" y="0"/>
                </a:cubicBezTo>
                <a:close/>
              </a:path>
            </a:pathLst>
          </a:custGeom>
          <a:solidFill>
            <a:srgbClr val="195EB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500000000000000" charset="-122"/>
              <a:ea typeface="HarmonyOS Sans SC" panose="00000500000000000000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screen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9033641" y="45922"/>
            <a:ext cx="628671" cy="5444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95823D-F0CC-B700-535D-1C1B0C9C85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0925" y="847725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811752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 userDrawn="1"/>
        </p:nvSpPr>
        <p:spPr>
          <a:xfrm>
            <a:off x="-10932" y="1"/>
            <a:ext cx="12213864" cy="6858000"/>
          </a:xfrm>
          <a:prstGeom prst="rect">
            <a:avLst/>
          </a:prstGeom>
          <a:solidFill>
            <a:srgbClr val="0A4DA6">
              <a:lumMod val="50000"/>
              <a:alpha val="9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7" name="公众号：康帅PPT4"/>
          <p:cNvGrpSpPr/>
          <p:nvPr userDrawn="1"/>
        </p:nvGrpSpPr>
        <p:grpSpPr>
          <a:xfrm>
            <a:off x="251124" y="359630"/>
            <a:ext cx="860883" cy="522588"/>
            <a:chOff x="279400" y="1660476"/>
            <a:chExt cx="1248701" cy="758011"/>
          </a:xfrm>
          <a:gradFill>
            <a:gsLst>
              <a:gs pos="0">
                <a:srgbClr val="0A4DA6">
                  <a:lumMod val="60000"/>
                  <a:lumOff val="40000"/>
                  <a:alpha val="45000"/>
                </a:srgbClr>
              </a:gs>
              <a:gs pos="100000">
                <a:srgbClr val="0A4DA6">
                  <a:lumMod val="60000"/>
                  <a:lumOff val="40000"/>
                  <a:alpha val="0"/>
                </a:srgbClr>
              </a:gs>
            </a:gsLst>
            <a:lin ang="2700000" scaled="0"/>
          </a:gradFill>
        </p:grpSpPr>
        <p:sp>
          <p:nvSpPr>
            <p:cNvPr id="58" name="公众号：康帅PPT4-1"/>
            <p:cNvSpPr/>
            <p:nvPr userDrawn="1"/>
          </p:nvSpPr>
          <p:spPr>
            <a:xfrm flipV="1">
              <a:off x="279400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公众号：康帅PPT4-2"/>
            <p:cNvSpPr/>
            <p:nvPr userDrawn="1"/>
          </p:nvSpPr>
          <p:spPr>
            <a:xfrm flipV="1">
              <a:off x="452475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公众号：康帅PPT4-3"/>
            <p:cNvSpPr/>
            <p:nvPr userDrawn="1"/>
          </p:nvSpPr>
          <p:spPr>
            <a:xfrm flipV="1">
              <a:off x="625549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公众号：康帅PPT4-4"/>
            <p:cNvSpPr/>
            <p:nvPr userDrawn="1"/>
          </p:nvSpPr>
          <p:spPr>
            <a:xfrm flipV="1">
              <a:off x="798624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公众号：康帅PPT4-5"/>
            <p:cNvSpPr/>
            <p:nvPr userDrawn="1"/>
          </p:nvSpPr>
          <p:spPr>
            <a:xfrm flipV="1">
              <a:off x="971698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公众号：康帅PPT4-6"/>
            <p:cNvSpPr/>
            <p:nvPr userDrawn="1"/>
          </p:nvSpPr>
          <p:spPr>
            <a:xfrm flipV="1">
              <a:off x="1144773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公众号：康帅PPT4-7"/>
            <p:cNvSpPr/>
            <p:nvPr userDrawn="1"/>
          </p:nvSpPr>
          <p:spPr>
            <a:xfrm flipV="1">
              <a:off x="1317848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公众号：康帅PPT4-8"/>
            <p:cNvSpPr/>
            <p:nvPr userDrawn="1"/>
          </p:nvSpPr>
          <p:spPr>
            <a:xfrm flipV="1">
              <a:off x="1490922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6" name="公众号：康帅PPT4-9"/>
            <p:cNvSpPr/>
            <p:nvPr userDrawn="1"/>
          </p:nvSpPr>
          <p:spPr>
            <a:xfrm flipV="1">
              <a:off x="279400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公众号：康帅PPT4-10"/>
            <p:cNvSpPr/>
            <p:nvPr userDrawn="1"/>
          </p:nvSpPr>
          <p:spPr>
            <a:xfrm flipV="1">
              <a:off x="452475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8" name="公众号：康帅PPT4-11"/>
            <p:cNvSpPr/>
            <p:nvPr userDrawn="1"/>
          </p:nvSpPr>
          <p:spPr>
            <a:xfrm flipV="1">
              <a:off x="625549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9" name="公众号：康帅PPT4-12"/>
            <p:cNvSpPr/>
            <p:nvPr userDrawn="1"/>
          </p:nvSpPr>
          <p:spPr>
            <a:xfrm flipV="1">
              <a:off x="798624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公众号：康帅PPT4-13"/>
            <p:cNvSpPr/>
            <p:nvPr userDrawn="1"/>
          </p:nvSpPr>
          <p:spPr>
            <a:xfrm flipV="1">
              <a:off x="971698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公众号：康帅PPT4-14"/>
            <p:cNvSpPr/>
            <p:nvPr userDrawn="1"/>
          </p:nvSpPr>
          <p:spPr>
            <a:xfrm flipV="1">
              <a:off x="1144773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公众号：康帅PPT4-15"/>
            <p:cNvSpPr/>
            <p:nvPr userDrawn="1"/>
          </p:nvSpPr>
          <p:spPr>
            <a:xfrm flipV="1">
              <a:off x="1317848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公众号：康帅PPT4-16"/>
            <p:cNvSpPr/>
            <p:nvPr userDrawn="1"/>
          </p:nvSpPr>
          <p:spPr>
            <a:xfrm flipV="1">
              <a:off x="1490922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公众号：康帅PPT4-17"/>
            <p:cNvSpPr/>
            <p:nvPr userDrawn="1"/>
          </p:nvSpPr>
          <p:spPr>
            <a:xfrm flipV="1">
              <a:off x="279400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公众号：康帅PPT4-18"/>
            <p:cNvSpPr/>
            <p:nvPr userDrawn="1"/>
          </p:nvSpPr>
          <p:spPr>
            <a:xfrm flipV="1">
              <a:off x="452475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公众号：康帅PPT4-19"/>
            <p:cNvSpPr/>
            <p:nvPr userDrawn="1"/>
          </p:nvSpPr>
          <p:spPr>
            <a:xfrm flipV="1">
              <a:off x="625549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7" name="公众号：康帅PPT4-20"/>
            <p:cNvSpPr/>
            <p:nvPr userDrawn="1"/>
          </p:nvSpPr>
          <p:spPr>
            <a:xfrm flipV="1">
              <a:off x="798624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公众号：康帅PPT4-21"/>
            <p:cNvSpPr/>
            <p:nvPr userDrawn="1"/>
          </p:nvSpPr>
          <p:spPr>
            <a:xfrm flipV="1">
              <a:off x="971698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公众号：康帅PPT4-22"/>
            <p:cNvSpPr/>
            <p:nvPr userDrawn="1"/>
          </p:nvSpPr>
          <p:spPr>
            <a:xfrm flipV="1">
              <a:off x="1144773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0" name="公众号：康帅PPT4-23"/>
            <p:cNvSpPr/>
            <p:nvPr userDrawn="1"/>
          </p:nvSpPr>
          <p:spPr>
            <a:xfrm flipV="1">
              <a:off x="1317848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1" name="公众号：康帅PPT4-24"/>
            <p:cNvSpPr/>
            <p:nvPr userDrawn="1"/>
          </p:nvSpPr>
          <p:spPr>
            <a:xfrm flipV="1">
              <a:off x="1490922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" name="公众号：康帅PPT4-25"/>
            <p:cNvSpPr/>
            <p:nvPr userDrawn="1"/>
          </p:nvSpPr>
          <p:spPr>
            <a:xfrm flipV="1">
              <a:off x="279400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公众号：康帅PPT4-26"/>
            <p:cNvSpPr/>
            <p:nvPr userDrawn="1"/>
          </p:nvSpPr>
          <p:spPr>
            <a:xfrm flipV="1">
              <a:off x="452475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公众号：康帅PPT4-27"/>
            <p:cNvSpPr/>
            <p:nvPr userDrawn="1"/>
          </p:nvSpPr>
          <p:spPr>
            <a:xfrm flipV="1">
              <a:off x="625549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公众号：康帅PPT4-28"/>
            <p:cNvSpPr/>
            <p:nvPr userDrawn="1"/>
          </p:nvSpPr>
          <p:spPr>
            <a:xfrm flipV="1">
              <a:off x="798624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公众号：康帅PPT4-29"/>
            <p:cNvSpPr/>
            <p:nvPr userDrawn="1"/>
          </p:nvSpPr>
          <p:spPr>
            <a:xfrm flipV="1">
              <a:off x="971698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7" name="公众号：康帅PPT4-30"/>
            <p:cNvSpPr/>
            <p:nvPr userDrawn="1"/>
          </p:nvSpPr>
          <p:spPr>
            <a:xfrm flipV="1">
              <a:off x="1144773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公众号：康帅PPT4-31"/>
            <p:cNvSpPr/>
            <p:nvPr userDrawn="1"/>
          </p:nvSpPr>
          <p:spPr>
            <a:xfrm flipV="1">
              <a:off x="1317848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公众号：康帅PPT4-32"/>
            <p:cNvSpPr/>
            <p:nvPr userDrawn="1"/>
          </p:nvSpPr>
          <p:spPr>
            <a:xfrm flipV="1">
              <a:off x="1490922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公众号：康帅PPT4-33"/>
            <p:cNvSpPr/>
            <p:nvPr userDrawn="1"/>
          </p:nvSpPr>
          <p:spPr>
            <a:xfrm flipV="1">
              <a:off x="279400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公众号：康帅PPT4-34"/>
            <p:cNvSpPr/>
            <p:nvPr userDrawn="1"/>
          </p:nvSpPr>
          <p:spPr>
            <a:xfrm flipV="1">
              <a:off x="452475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" name="公众号：康帅PPT4-35"/>
            <p:cNvSpPr/>
            <p:nvPr userDrawn="1"/>
          </p:nvSpPr>
          <p:spPr>
            <a:xfrm flipV="1">
              <a:off x="625549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" name="公众号：康帅PPT4-36"/>
            <p:cNvSpPr/>
            <p:nvPr userDrawn="1"/>
          </p:nvSpPr>
          <p:spPr>
            <a:xfrm flipV="1">
              <a:off x="798624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4" name="公众号：康帅PPT4-37"/>
            <p:cNvSpPr/>
            <p:nvPr userDrawn="1"/>
          </p:nvSpPr>
          <p:spPr>
            <a:xfrm flipV="1">
              <a:off x="971698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5" name="公众号：康帅PPT4-38"/>
            <p:cNvSpPr/>
            <p:nvPr userDrawn="1"/>
          </p:nvSpPr>
          <p:spPr>
            <a:xfrm flipV="1">
              <a:off x="1144773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6" name="公众号：康帅PPT4-39"/>
            <p:cNvSpPr/>
            <p:nvPr userDrawn="1"/>
          </p:nvSpPr>
          <p:spPr>
            <a:xfrm flipV="1">
              <a:off x="1317848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7" name="公众号：康帅PPT4-40"/>
            <p:cNvSpPr/>
            <p:nvPr userDrawn="1"/>
          </p:nvSpPr>
          <p:spPr>
            <a:xfrm flipV="1">
              <a:off x="1490922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9583427" y="4219"/>
            <a:ext cx="2597641" cy="643482"/>
          </a:xfrm>
          <a:prstGeom prst="rect">
            <a:avLst/>
          </a:prstGeom>
        </p:spPr>
      </p:pic>
      <p:sp>
        <p:nvSpPr>
          <p:cNvPr id="99" name="小云素材_2"/>
          <p:cNvSpPr/>
          <p:nvPr userDrawn="1"/>
        </p:nvSpPr>
        <p:spPr>
          <a:xfrm flipH="1">
            <a:off x="349702" y="82659"/>
            <a:ext cx="2260600" cy="549207"/>
          </a:xfrm>
          <a:custGeom>
            <a:avLst/>
            <a:gdLst>
              <a:gd name="connsiteX0" fmla="*/ 3136980 w 3273506"/>
              <a:gd name="connsiteY0" fmla="*/ 0 h 676275"/>
              <a:gd name="connsiteX1" fmla="*/ 339328 w 3273506"/>
              <a:gd name="connsiteY1" fmla="*/ 0 h 676275"/>
              <a:gd name="connsiteX2" fmla="*/ 339328 w 3273506"/>
              <a:gd name="connsiteY2" fmla="*/ 336947 h 676275"/>
              <a:gd name="connsiteX3" fmla="*/ 0 w 3273506"/>
              <a:gd name="connsiteY3" fmla="*/ 676275 h 676275"/>
              <a:gd name="connsiteX4" fmla="*/ 3273506 w 3273506"/>
              <a:gd name="connsiteY4" fmla="*/ 676275 h 676275"/>
              <a:gd name="connsiteX5" fmla="*/ 3273506 w 3273506"/>
              <a:gd name="connsiteY5" fmla="*/ 136526 h 676275"/>
              <a:gd name="connsiteX6" fmla="*/ 3136980 w 3273506"/>
              <a:gd name="connsiteY6" fmla="*/ 0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506" h="676275">
                <a:moveTo>
                  <a:pt x="3136980" y="0"/>
                </a:moveTo>
                <a:lnTo>
                  <a:pt x="339328" y="0"/>
                </a:lnTo>
                <a:lnTo>
                  <a:pt x="339328" y="336947"/>
                </a:lnTo>
                <a:cubicBezTo>
                  <a:pt x="339328" y="524353"/>
                  <a:pt x="187406" y="676275"/>
                  <a:pt x="0" y="676275"/>
                </a:cubicBezTo>
                <a:lnTo>
                  <a:pt x="3273506" y="676275"/>
                </a:lnTo>
                <a:lnTo>
                  <a:pt x="3273506" y="136526"/>
                </a:lnTo>
                <a:cubicBezTo>
                  <a:pt x="3273506" y="61125"/>
                  <a:pt x="3212381" y="0"/>
                  <a:pt x="3136980" y="0"/>
                </a:cubicBezTo>
                <a:close/>
              </a:path>
            </a:pathLst>
          </a:custGeom>
          <a:solidFill>
            <a:srgbClr val="E2C6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HarmonyOS Sans SC" panose="00000500000000000000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0" name="小云素材_3"/>
          <p:cNvSpPr/>
          <p:nvPr userDrawn="1"/>
        </p:nvSpPr>
        <p:spPr>
          <a:xfrm>
            <a:off x="10932" y="608108"/>
            <a:ext cx="12192000" cy="120368"/>
          </a:xfrm>
          <a:prstGeom prst="rect">
            <a:avLst/>
          </a:prstGeom>
          <a:solidFill>
            <a:srgbClr val="195EB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500000000000000" charset="-122"/>
              <a:ea typeface="HarmonyOS Sans SC" panose="00000500000000000000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1" name="小云素材_4"/>
          <p:cNvSpPr/>
          <p:nvPr userDrawn="1"/>
        </p:nvSpPr>
        <p:spPr>
          <a:xfrm flipH="1">
            <a:off x="406852" y="82659"/>
            <a:ext cx="2542220" cy="549207"/>
          </a:xfrm>
          <a:custGeom>
            <a:avLst/>
            <a:gdLst>
              <a:gd name="connsiteX0" fmla="*/ 3136980 w 3273506"/>
              <a:gd name="connsiteY0" fmla="*/ 0 h 676275"/>
              <a:gd name="connsiteX1" fmla="*/ 339328 w 3273506"/>
              <a:gd name="connsiteY1" fmla="*/ 0 h 676275"/>
              <a:gd name="connsiteX2" fmla="*/ 339328 w 3273506"/>
              <a:gd name="connsiteY2" fmla="*/ 336947 h 676275"/>
              <a:gd name="connsiteX3" fmla="*/ 0 w 3273506"/>
              <a:gd name="connsiteY3" fmla="*/ 676275 h 676275"/>
              <a:gd name="connsiteX4" fmla="*/ 3273506 w 3273506"/>
              <a:gd name="connsiteY4" fmla="*/ 676275 h 676275"/>
              <a:gd name="connsiteX5" fmla="*/ 3273506 w 3273506"/>
              <a:gd name="connsiteY5" fmla="*/ 136526 h 676275"/>
              <a:gd name="connsiteX6" fmla="*/ 3136980 w 3273506"/>
              <a:gd name="connsiteY6" fmla="*/ 0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506" h="676275">
                <a:moveTo>
                  <a:pt x="3136980" y="0"/>
                </a:moveTo>
                <a:lnTo>
                  <a:pt x="339328" y="0"/>
                </a:lnTo>
                <a:lnTo>
                  <a:pt x="339328" y="336947"/>
                </a:lnTo>
                <a:cubicBezTo>
                  <a:pt x="339328" y="524353"/>
                  <a:pt x="187406" y="676275"/>
                  <a:pt x="0" y="676275"/>
                </a:cubicBezTo>
                <a:lnTo>
                  <a:pt x="3273506" y="676275"/>
                </a:lnTo>
                <a:lnTo>
                  <a:pt x="3273506" y="136526"/>
                </a:lnTo>
                <a:cubicBezTo>
                  <a:pt x="3273506" y="61125"/>
                  <a:pt x="3212381" y="0"/>
                  <a:pt x="3136980" y="0"/>
                </a:cubicBezTo>
                <a:close/>
              </a:path>
            </a:pathLst>
          </a:custGeom>
          <a:solidFill>
            <a:srgbClr val="195EB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500000000000000" charset="-122"/>
              <a:ea typeface="HarmonyOS Sans SC" panose="00000500000000000000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screen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9033641" y="45922"/>
            <a:ext cx="628671" cy="5444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1A559-7D60-4088-9ABA-D64E20D73AA4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E32E3-C58D-4BE8-B0E3-6B1808C10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openxmlformats.org/officeDocument/2006/relationships/tags" Target="../tags/tag3.xml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8.png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openxmlformats.org/officeDocument/2006/relationships/notesSlide" Target="../notesSlides/notesSlide1.xml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26" Type="http://schemas.openxmlformats.org/officeDocument/2006/relationships/tags" Target="../tags/tag86.xml"/><Relationship Id="rId3" Type="http://schemas.openxmlformats.org/officeDocument/2006/relationships/tags" Target="../tags/tag63.xml"/><Relationship Id="rId21" Type="http://schemas.openxmlformats.org/officeDocument/2006/relationships/tags" Target="../tags/tag81.xml"/><Relationship Id="rId34" Type="http://schemas.openxmlformats.org/officeDocument/2006/relationships/image" Target="../media/image11.png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5" Type="http://schemas.openxmlformats.org/officeDocument/2006/relationships/tags" Target="../tags/tag85.xml"/><Relationship Id="rId33" Type="http://schemas.openxmlformats.org/officeDocument/2006/relationships/notesSlide" Target="../notesSlides/notesSlide10.xml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0" Type="http://schemas.openxmlformats.org/officeDocument/2006/relationships/tags" Target="../tags/tag80.xml"/><Relationship Id="rId29" Type="http://schemas.openxmlformats.org/officeDocument/2006/relationships/tags" Target="../tags/tag89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24" Type="http://schemas.openxmlformats.org/officeDocument/2006/relationships/tags" Target="../tags/tag84.xml"/><Relationship Id="rId32" Type="http://schemas.openxmlformats.org/officeDocument/2006/relationships/slideLayout" Target="../slideLayouts/slideLayout12.xml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23" Type="http://schemas.openxmlformats.org/officeDocument/2006/relationships/tags" Target="../tags/tag83.xml"/><Relationship Id="rId28" Type="http://schemas.openxmlformats.org/officeDocument/2006/relationships/tags" Target="../tags/tag88.xml"/><Relationship Id="rId36" Type="http://schemas.openxmlformats.org/officeDocument/2006/relationships/image" Target="../media/image39.GIF"/><Relationship Id="rId10" Type="http://schemas.openxmlformats.org/officeDocument/2006/relationships/tags" Target="../tags/tag70.xml"/><Relationship Id="rId19" Type="http://schemas.openxmlformats.org/officeDocument/2006/relationships/tags" Target="../tags/tag79.xml"/><Relationship Id="rId31" Type="http://schemas.openxmlformats.org/officeDocument/2006/relationships/tags" Target="../tags/tag91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tags" Target="../tags/tag82.xml"/><Relationship Id="rId27" Type="http://schemas.openxmlformats.org/officeDocument/2006/relationships/tags" Target="../tags/tag87.xml"/><Relationship Id="rId30" Type="http://schemas.openxmlformats.org/officeDocument/2006/relationships/tags" Target="../tags/tag90.xml"/><Relationship Id="rId35" Type="http://schemas.openxmlformats.org/officeDocument/2006/relationships/image" Target="../media/image38.GIF"/><Relationship Id="rId8" Type="http://schemas.openxmlformats.org/officeDocument/2006/relationships/tags" Target="../tags/tag6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tags" Target="../tags/tag104.xml"/><Relationship Id="rId18" Type="http://schemas.openxmlformats.org/officeDocument/2006/relationships/tags" Target="../tags/tag109.xml"/><Relationship Id="rId26" Type="http://schemas.openxmlformats.org/officeDocument/2006/relationships/notesSlide" Target="../notesSlides/notesSlide11.xml"/><Relationship Id="rId3" Type="http://schemas.openxmlformats.org/officeDocument/2006/relationships/tags" Target="../tags/tag94.xml"/><Relationship Id="rId21" Type="http://schemas.openxmlformats.org/officeDocument/2006/relationships/tags" Target="../tags/tag112.xml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tags" Target="../tags/tag108.xml"/><Relationship Id="rId25" Type="http://schemas.openxmlformats.org/officeDocument/2006/relationships/slideLayout" Target="../slideLayouts/slideLayout12.xml"/><Relationship Id="rId2" Type="http://schemas.openxmlformats.org/officeDocument/2006/relationships/tags" Target="../tags/tag93.xml"/><Relationship Id="rId16" Type="http://schemas.openxmlformats.org/officeDocument/2006/relationships/tags" Target="../tags/tag107.xml"/><Relationship Id="rId20" Type="http://schemas.openxmlformats.org/officeDocument/2006/relationships/tags" Target="../tags/tag111.xml"/><Relationship Id="rId29" Type="http://schemas.openxmlformats.org/officeDocument/2006/relationships/image" Target="../media/image42.pn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24" Type="http://schemas.openxmlformats.org/officeDocument/2006/relationships/tags" Target="../tags/tag115.xml"/><Relationship Id="rId5" Type="http://schemas.openxmlformats.org/officeDocument/2006/relationships/tags" Target="../tags/tag96.xml"/><Relationship Id="rId15" Type="http://schemas.openxmlformats.org/officeDocument/2006/relationships/tags" Target="../tags/tag106.xml"/><Relationship Id="rId23" Type="http://schemas.openxmlformats.org/officeDocument/2006/relationships/tags" Target="../tags/tag114.xml"/><Relationship Id="rId28" Type="http://schemas.openxmlformats.org/officeDocument/2006/relationships/image" Target="../media/image41.png"/><Relationship Id="rId10" Type="http://schemas.openxmlformats.org/officeDocument/2006/relationships/tags" Target="../tags/tag101.xml"/><Relationship Id="rId19" Type="http://schemas.openxmlformats.org/officeDocument/2006/relationships/tags" Target="../tags/tag110.xml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tags" Target="../tags/tag105.xml"/><Relationship Id="rId22" Type="http://schemas.openxmlformats.org/officeDocument/2006/relationships/tags" Target="../tags/tag113.xml"/><Relationship Id="rId27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tags" Target="../tags/tag117.xml"/><Relationship Id="rId16" Type="http://schemas.openxmlformats.org/officeDocument/2006/relationships/image" Target="../media/image53.png"/><Relationship Id="rId1" Type="http://schemas.openxmlformats.org/officeDocument/2006/relationships/tags" Target="../tags/tag11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11.png"/><Relationship Id="rId15" Type="http://schemas.openxmlformats.org/officeDocument/2006/relationships/image" Target="../media/image52.GIF"/><Relationship Id="rId10" Type="http://schemas.openxmlformats.org/officeDocument/2006/relationships/image" Target="../media/image47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120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10" Type="http://schemas.openxmlformats.org/officeDocument/2006/relationships/image" Target="../media/image69.jpeg"/><Relationship Id="rId4" Type="http://schemas.openxmlformats.org/officeDocument/2006/relationships/image" Target="../media/image63.png"/><Relationship Id="rId9" Type="http://schemas.openxmlformats.org/officeDocument/2006/relationships/image" Target="../media/image6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jpe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7" Type="http://schemas.openxmlformats.org/officeDocument/2006/relationships/chart" Target="../charts/chart3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chart" Target="../charts/chart2.xm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84.jpeg"/><Relationship Id="rId18" Type="http://schemas.openxmlformats.org/officeDocument/2006/relationships/image" Target="../media/image89.jpeg"/><Relationship Id="rId26" Type="http://schemas.openxmlformats.org/officeDocument/2006/relationships/image" Target="../media/image97.png"/><Relationship Id="rId3" Type="http://schemas.openxmlformats.org/officeDocument/2006/relationships/image" Target="../media/image11.png"/><Relationship Id="rId21" Type="http://schemas.openxmlformats.org/officeDocument/2006/relationships/image" Target="../media/image92.jpeg"/><Relationship Id="rId7" Type="http://schemas.openxmlformats.org/officeDocument/2006/relationships/image" Target="../media/image78.jpeg"/><Relationship Id="rId12" Type="http://schemas.openxmlformats.org/officeDocument/2006/relationships/image" Target="../media/image83.jpeg"/><Relationship Id="rId17" Type="http://schemas.openxmlformats.org/officeDocument/2006/relationships/image" Target="../media/image88.jpeg"/><Relationship Id="rId25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7.jpeg"/><Relationship Id="rId20" Type="http://schemas.openxmlformats.org/officeDocument/2006/relationships/image" Target="../media/image9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jpeg"/><Relationship Id="rId11" Type="http://schemas.openxmlformats.org/officeDocument/2006/relationships/image" Target="../media/image82.jpeg"/><Relationship Id="rId24" Type="http://schemas.openxmlformats.org/officeDocument/2006/relationships/image" Target="../media/image95.png"/><Relationship Id="rId5" Type="http://schemas.openxmlformats.org/officeDocument/2006/relationships/image" Target="../media/image76.jpeg"/><Relationship Id="rId15" Type="http://schemas.openxmlformats.org/officeDocument/2006/relationships/image" Target="../media/image86.jpeg"/><Relationship Id="rId23" Type="http://schemas.openxmlformats.org/officeDocument/2006/relationships/image" Target="../media/image94.jpeg"/><Relationship Id="rId28" Type="http://schemas.openxmlformats.org/officeDocument/2006/relationships/image" Target="../media/image99.png"/><Relationship Id="rId10" Type="http://schemas.openxmlformats.org/officeDocument/2006/relationships/image" Target="../media/image81.jpeg"/><Relationship Id="rId19" Type="http://schemas.openxmlformats.org/officeDocument/2006/relationships/image" Target="../media/image90.jpeg"/><Relationship Id="rId4" Type="http://schemas.openxmlformats.org/officeDocument/2006/relationships/image" Target="../media/image75.jpeg"/><Relationship Id="rId9" Type="http://schemas.openxmlformats.org/officeDocument/2006/relationships/image" Target="../media/image80.jpeg"/><Relationship Id="rId14" Type="http://schemas.openxmlformats.org/officeDocument/2006/relationships/image" Target="../media/image85.jpeg"/><Relationship Id="rId22" Type="http://schemas.openxmlformats.org/officeDocument/2006/relationships/image" Target="../media/image93.jpeg"/><Relationship Id="rId27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7" Type="http://schemas.openxmlformats.org/officeDocument/2006/relationships/image" Target="../media/image1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97.png"/><Relationship Id="rId10" Type="http://schemas.openxmlformats.org/officeDocument/2006/relationships/image" Target="../media/image116.svg"/><Relationship Id="rId4" Type="http://schemas.openxmlformats.org/officeDocument/2006/relationships/image" Target="../media/image96.png"/><Relationship Id="rId9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4.png"/><Relationship Id="rId3" Type="http://schemas.openxmlformats.org/officeDocument/2006/relationships/image" Target="../media/image118.png"/><Relationship Id="rId7" Type="http://schemas.openxmlformats.org/officeDocument/2006/relationships/customXml" Target="../ink/ink2.xml"/><Relationship Id="rId12" Type="http://schemas.openxmlformats.org/officeDocument/2006/relationships/image" Target="../media/image1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png"/><Relationship Id="rId11" Type="http://schemas.openxmlformats.org/officeDocument/2006/relationships/image" Target="../media/image122.jpeg"/><Relationship Id="rId5" Type="http://schemas.openxmlformats.org/officeDocument/2006/relationships/image" Target="../media/image1140.png"/><Relationship Id="rId10" Type="http://schemas.openxmlformats.org/officeDocument/2006/relationships/image" Target="../media/image121.jpeg"/><Relationship Id="rId4" Type="http://schemas.openxmlformats.org/officeDocument/2006/relationships/customXml" Target="../ink/ink1.xml"/><Relationship Id="rId9" Type="http://schemas.openxmlformats.org/officeDocument/2006/relationships/image" Target="../media/image120.jpeg"/><Relationship Id="rId1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eg"/><Relationship Id="rId3" Type="http://schemas.openxmlformats.org/officeDocument/2006/relationships/image" Target="../media/image11.png"/><Relationship Id="rId7" Type="http://schemas.openxmlformats.org/officeDocument/2006/relationships/image" Target="../media/image128.jpe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7.jpeg"/><Relationship Id="rId11" Type="http://schemas.openxmlformats.org/officeDocument/2006/relationships/image" Target="../media/image132.jpeg"/><Relationship Id="rId5" Type="http://schemas.openxmlformats.org/officeDocument/2006/relationships/image" Target="../media/image126.jpeg"/><Relationship Id="rId10" Type="http://schemas.openxmlformats.org/officeDocument/2006/relationships/image" Target="../media/image131.jpeg"/><Relationship Id="rId4" Type="http://schemas.openxmlformats.org/officeDocument/2006/relationships/image" Target="../media/image125.jpeg"/><Relationship Id="rId9" Type="http://schemas.openxmlformats.org/officeDocument/2006/relationships/image" Target="../media/image13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7.wdp"/><Relationship Id="rId3" Type="http://schemas.openxmlformats.org/officeDocument/2006/relationships/tags" Target="../tags/tag129.xml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3.png"/><Relationship Id="rId11" Type="http://schemas.microsoft.com/office/2007/relationships/hdphoto" Target="../media/hdphoto6.wdp"/><Relationship Id="rId5" Type="http://schemas.openxmlformats.org/officeDocument/2006/relationships/notesSlide" Target="../notesSlides/notesSlide27.xml"/><Relationship Id="rId1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9" Type="http://schemas.microsoft.com/office/2007/relationships/hdphoto" Target="../media/hdphoto5.wdp"/><Relationship Id="rId14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tags" Target="../tags/tag29.xml"/><Relationship Id="rId39" Type="http://schemas.openxmlformats.org/officeDocument/2006/relationships/tags" Target="../tags/tag42.xml"/><Relationship Id="rId21" Type="http://schemas.openxmlformats.org/officeDocument/2006/relationships/tags" Target="../tags/tag24.xml"/><Relationship Id="rId34" Type="http://schemas.openxmlformats.org/officeDocument/2006/relationships/tags" Target="../tags/tag37.xml"/><Relationship Id="rId42" Type="http://schemas.openxmlformats.org/officeDocument/2006/relationships/slideLayout" Target="../slideLayouts/slideLayout25.xml"/><Relationship Id="rId47" Type="http://schemas.openxmlformats.org/officeDocument/2006/relationships/image" Target="../media/image20.png"/><Relationship Id="rId50" Type="http://schemas.openxmlformats.org/officeDocument/2006/relationships/image" Target="../media/image23.jpeg"/><Relationship Id="rId7" Type="http://schemas.openxmlformats.org/officeDocument/2006/relationships/tags" Target="../tags/tag1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9" Type="http://schemas.openxmlformats.org/officeDocument/2006/relationships/tags" Target="../tags/tag32.xml"/><Relationship Id="rId11" Type="http://schemas.openxmlformats.org/officeDocument/2006/relationships/tags" Target="../tags/tag14.xml"/><Relationship Id="rId24" Type="http://schemas.openxmlformats.org/officeDocument/2006/relationships/tags" Target="../tags/tag27.xml"/><Relationship Id="rId32" Type="http://schemas.openxmlformats.org/officeDocument/2006/relationships/tags" Target="../tags/tag35.xml"/><Relationship Id="rId37" Type="http://schemas.openxmlformats.org/officeDocument/2006/relationships/tags" Target="../tags/tag40.xml"/><Relationship Id="rId40" Type="http://schemas.openxmlformats.org/officeDocument/2006/relationships/tags" Target="../tags/tag43.xml"/><Relationship Id="rId45" Type="http://schemas.openxmlformats.org/officeDocument/2006/relationships/image" Target="../media/image18.jpeg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tags" Target="../tags/tag26.xml"/><Relationship Id="rId28" Type="http://schemas.openxmlformats.org/officeDocument/2006/relationships/tags" Target="../tags/tag31.xml"/><Relationship Id="rId36" Type="http://schemas.openxmlformats.org/officeDocument/2006/relationships/tags" Target="../tags/tag39.xml"/><Relationship Id="rId49" Type="http://schemas.openxmlformats.org/officeDocument/2006/relationships/image" Target="../media/image22.jpeg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31" Type="http://schemas.openxmlformats.org/officeDocument/2006/relationships/tags" Target="../tags/tag34.xml"/><Relationship Id="rId44" Type="http://schemas.openxmlformats.org/officeDocument/2006/relationships/image" Target="../media/image17.jpeg"/><Relationship Id="rId52" Type="http://schemas.openxmlformats.org/officeDocument/2006/relationships/image" Target="../media/image25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Relationship Id="rId27" Type="http://schemas.openxmlformats.org/officeDocument/2006/relationships/tags" Target="../tags/tag30.xml"/><Relationship Id="rId30" Type="http://schemas.openxmlformats.org/officeDocument/2006/relationships/tags" Target="../tags/tag33.xml"/><Relationship Id="rId35" Type="http://schemas.openxmlformats.org/officeDocument/2006/relationships/tags" Target="../tags/tag38.xml"/><Relationship Id="rId43" Type="http://schemas.openxmlformats.org/officeDocument/2006/relationships/notesSlide" Target="../notesSlides/notesSlide6.xml"/><Relationship Id="rId48" Type="http://schemas.openxmlformats.org/officeDocument/2006/relationships/image" Target="../media/image21.jpeg"/><Relationship Id="rId8" Type="http://schemas.openxmlformats.org/officeDocument/2006/relationships/tags" Target="../tags/tag11.xml"/><Relationship Id="rId51" Type="http://schemas.openxmlformats.org/officeDocument/2006/relationships/image" Target="../media/image24.jpeg"/><Relationship Id="rId3" Type="http://schemas.openxmlformats.org/officeDocument/2006/relationships/tags" Target="../tags/tag6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tags" Target="../tags/tag28.xml"/><Relationship Id="rId33" Type="http://schemas.openxmlformats.org/officeDocument/2006/relationships/tags" Target="../tags/tag36.xml"/><Relationship Id="rId38" Type="http://schemas.openxmlformats.org/officeDocument/2006/relationships/tags" Target="../tags/tag41.xml"/><Relationship Id="rId46" Type="http://schemas.openxmlformats.org/officeDocument/2006/relationships/image" Target="../media/image19.jpeg"/><Relationship Id="rId20" Type="http://schemas.openxmlformats.org/officeDocument/2006/relationships/tags" Target="../tags/tag23.xml"/><Relationship Id="rId41" Type="http://schemas.openxmlformats.org/officeDocument/2006/relationships/tags" Target="../tags/tag44.xml"/><Relationship Id="rId1" Type="http://schemas.openxmlformats.org/officeDocument/2006/relationships/tags" Target="../tags/tag4.xml"/><Relationship Id="rId6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18" Type="http://schemas.openxmlformats.org/officeDocument/2006/relationships/image" Target="../media/image27.jpeg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image" Target="../media/image26.png"/><Relationship Id="rId2" Type="http://schemas.openxmlformats.org/officeDocument/2006/relationships/tags" Target="../tags/tag46.xml"/><Relationship Id="rId16" Type="http://schemas.openxmlformats.org/officeDocument/2006/relationships/notesSlide" Target="../notesSlides/notesSlide7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5" Type="http://schemas.openxmlformats.org/officeDocument/2006/relationships/slideLayout" Target="../slideLayouts/slideLayout12.xml"/><Relationship Id="rId10" Type="http://schemas.openxmlformats.org/officeDocument/2006/relationships/tags" Target="../tags/tag54.xml"/><Relationship Id="rId19" Type="http://schemas.openxmlformats.org/officeDocument/2006/relationships/image" Target="../media/image28.jpeg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1.png"/><Relationship Id="rId12" Type="http://schemas.microsoft.com/office/2007/relationships/diagramDrawing" Target="../diagrams/drawing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9.xml"/><Relationship Id="rId6" Type="http://schemas.openxmlformats.org/officeDocument/2006/relationships/image" Target="../media/image30.jpeg"/><Relationship Id="rId11" Type="http://schemas.openxmlformats.org/officeDocument/2006/relationships/diagramColors" Target="../diagrams/colors1.xml"/><Relationship Id="rId5" Type="http://schemas.openxmlformats.org/officeDocument/2006/relationships/image" Target="../media/image29.jpe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11.png"/><Relationship Id="rId9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60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3cf5f3afa78e6339a61b2c0d007de6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937072" y="1285"/>
            <a:ext cx="10254597" cy="687395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</p:pic>
      <p:sp>
        <p:nvSpPr>
          <p:cNvPr id="27" name="矩形 26"/>
          <p:cNvSpPr/>
          <p:nvPr>
            <p:custDataLst>
              <p:tags r:id="rId1"/>
            </p:custDataLst>
          </p:nvPr>
        </p:nvSpPr>
        <p:spPr>
          <a:xfrm>
            <a:off x="0" y="1285"/>
            <a:ext cx="10908640" cy="6873954"/>
          </a:xfrm>
          <a:prstGeom prst="rect">
            <a:avLst/>
          </a:prstGeom>
          <a:gradFill>
            <a:gsLst>
              <a:gs pos="78000">
                <a:schemeClr val="accent5">
                  <a:lumMod val="20000"/>
                  <a:lumOff val="80000"/>
                  <a:alpha val="0"/>
                </a:schemeClr>
              </a:gs>
              <a:gs pos="28000">
                <a:schemeClr val="accent5">
                  <a:lumMod val="75000"/>
                </a:schemeClr>
              </a:gs>
              <a:gs pos="48000">
                <a:schemeClr val="accent5">
                  <a:lumMod val="60000"/>
                  <a:lumOff val="40000"/>
                  <a:alpha val="88000"/>
                </a:schemeClr>
              </a:gs>
              <a:gs pos="10000">
                <a:schemeClr val="accent5">
                  <a:lumMod val="50000"/>
                </a:schemeClr>
              </a:gs>
              <a:gs pos="66000">
                <a:schemeClr val="accent5">
                  <a:lumMod val="40000"/>
                  <a:lumOff val="60000"/>
                  <a:alpha val="76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688312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643763" y="5294078"/>
            <a:ext cx="2411864" cy="2767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dist"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项目负责人：蔡佳昀</a:t>
            </a: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643763" y="5748091"/>
            <a:ext cx="2914282" cy="2767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dist"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指导老师：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丁安琪、彭超</a:t>
            </a:r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65 Medium" panose="00020600040101010101" pitchFamily="18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6033" y="3216802"/>
            <a:ext cx="4999188" cy="140410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  <a:sym typeface="+mn-ea"/>
              </a:rPr>
              <a:t>基于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  <a:sym typeface="+mn-ea"/>
              </a:rPr>
              <a:t>AI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  <a:sym typeface="+mn-ea"/>
              </a:rPr>
              <a:t>多模型的汉语二语者智慧多功能语音操练平台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074" y="755030"/>
            <a:ext cx="6807380" cy="273467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 detail="2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403" y="206925"/>
            <a:ext cx="2512884" cy="65764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Cutout/>
                    </a14:imgEffect>
                    <a14:imgEffect>
                      <a14:brightnessContrast bright="-8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8616" y="4987758"/>
            <a:ext cx="2554803" cy="128294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4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Cutout/>
                    </a14:imgEffect>
                    <a14:imgEffect>
                      <a14:brightnessContrast bright="-8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9368" y="4987758"/>
            <a:ext cx="2557574" cy="12829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6" cstate="screen"/>
          <a:srcRect/>
          <a:stretch>
            <a:fillRect/>
          </a:stretch>
        </p:blipFill>
        <p:spPr>
          <a:xfrm>
            <a:off x="5479600" y="3097698"/>
            <a:ext cx="1896417" cy="16423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形状 1719" hidden="1"/>
          <p:cNvSpPr/>
          <p:nvPr/>
        </p:nvSpPr>
        <p:spPr>
          <a:xfrm rot="18900000" flipV="1">
            <a:off x="13654504" y="1333725"/>
            <a:ext cx="17153979" cy="13584662"/>
          </a:xfrm>
          <a:prstGeom prst="swooshArrow">
            <a:avLst>
              <a:gd name="adj1" fmla="val 25000"/>
              <a:gd name="adj2" fmla="val 34210"/>
            </a:avLst>
          </a:prstGeom>
          <a:gradFill>
            <a:gsLst>
              <a:gs pos="38000">
                <a:srgbClr val="016DFF"/>
              </a:gs>
              <a:gs pos="83000">
                <a:srgbClr val="00FFFF"/>
              </a:gs>
              <a:gs pos="0">
                <a:srgbClr val="016DFF">
                  <a:alpha val="0"/>
                </a:srgbClr>
              </a:gs>
            </a:gsLst>
            <a:lin ang="0" scaled="1"/>
          </a:gradFill>
          <a:ln>
            <a:noFill/>
          </a:ln>
          <a:effectLst>
            <a:outerShdw blurRad="635000" dist="6350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0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flipV="1">
            <a:off x="2671910" y="6257934"/>
            <a:ext cx="7762580" cy="89921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334" y="93134"/>
            <a:ext cx="187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核心功能</a:t>
            </a:r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477582" y="4741454"/>
            <a:ext cx="11236835" cy="2210226"/>
          </a:xfrm>
          <a:prstGeom prst="rect">
            <a:avLst/>
          </a:prstGeom>
          <a:gradFill flip="none" rotWithShape="1">
            <a:gsLst>
              <a:gs pos="100000">
                <a:srgbClr val="2C70AE"/>
              </a:gs>
              <a:gs pos="3000">
                <a:srgbClr val="0B6D73">
                  <a:alpha val="0"/>
                </a:srgb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60440" y="5452223"/>
            <a:ext cx="4919099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alpha val="91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自主选择初始学习语言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  <a:alpha val="91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  <a:alpha val="91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实现分级化学习</a:t>
            </a:r>
            <a:endParaRPr lang="en-US" altLang="zh-CN" b="1" kern="0" dirty="0">
              <a:solidFill>
                <a:schemeClr val="accent1">
                  <a:lumMod val="40000"/>
                  <a:lumOff val="60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  <a:alpha val="91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人机语音交互，获得文字和语音回复</a:t>
            </a:r>
          </a:p>
        </p:txBody>
      </p:sp>
      <p:sp>
        <p:nvSpPr>
          <p:cNvPr id="7" name="矩形: 剪去对角 6"/>
          <p:cNvSpPr/>
          <p:nvPr>
            <p:custDataLst>
              <p:tags r:id="rId3"/>
            </p:custDataLst>
          </p:nvPr>
        </p:nvSpPr>
        <p:spPr>
          <a:xfrm>
            <a:off x="791490" y="4999645"/>
            <a:ext cx="2594261" cy="378295"/>
          </a:xfrm>
          <a:prstGeom prst="snip2DiagRect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356D1">
                  <a:alpha val="70000"/>
                </a:srgbClr>
              </a:gs>
              <a:gs pos="100000">
                <a:srgbClr val="1A7EF6">
                  <a:alpha val="70000"/>
                </a:srgbClr>
              </a:gs>
            </a:gsLst>
            <a:lin ang="13500000" scaled="1"/>
          </a:gra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: 剪去对角 7"/>
          <p:cNvSpPr/>
          <p:nvPr>
            <p:custDataLst>
              <p:tags r:id="rId4"/>
            </p:custDataLst>
          </p:nvPr>
        </p:nvSpPr>
        <p:spPr>
          <a:xfrm>
            <a:off x="890884" y="5008969"/>
            <a:ext cx="2361899" cy="345466"/>
          </a:xfrm>
          <a:prstGeom prst="snip2DiagRect">
            <a:avLst>
              <a:gd name="adj1" fmla="val 50000"/>
              <a:gd name="adj2" fmla="val 50000"/>
            </a:avLst>
          </a:prstGeom>
          <a:solidFill>
            <a:srgbClr val="265ED4"/>
          </a:solidFill>
          <a:ln w="635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63500" sx="102000" sy="102000" algn="ctr" rotWithShape="0">
              <a:srgbClr val="03347B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>
            <a:bevelT w="50800" h="139700" prst="divot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907670" y="4992194"/>
            <a:ext cx="23619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分级人机语音交互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 rot="5400000">
            <a:off x="1378481" y="73500"/>
            <a:ext cx="3633622" cy="5597854"/>
            <a:chOff x="1371600" y="1752600"/>
            <a:chExt cx="2743200" cy="3683000"/>
          </a:xfrm>
        </p:grpSpPr>
        <p:grpSp>
          <p:nvGrpSpPr>
            <p:cNvPr id="11" name="组合 10"/>
            <p:cNvGrpSpPr/>
            <p:nvPr/>
          </p:nvGrpSpPr>
          <p:grpSpPr>
            <a:xfrm>
              <a:off x="1371600" y="1752600"/>
              <a:ext cx="2743200" cy="3683000"/>
              <a:chOff x="1371600" y="1752600"/>
              <a:chExt cx="2743200" cy="3683000"/>
            </a:xfrm>
          </p:grpSpPr>
          <p:sp>
            <p:nvSpPr>
              <p:cNvPr id="20" name="矩形 19"/>
              <p:cNvSpPr/>
              <p:nvPr>
                <p:custDataLst>
                  <p:tags r:id="rId27"/>
                </p:custDataLst>
              </p:nvPr>
            </p:nvSpPr>
            <p:spPr>
              <a:xfrm>
                <a:off x="1371600" y="1752600"/>
                <a:ext cx="2743200" cy="3683000"/>
              </a:xfrm>
              <a:prstGeom prst="rect">
                <a:avLst/>
              </a:prstGeom>
              <a:gradFill flip="none" rotWithShape="1">
                <a:gsLst>
                  <a:gs pos="100000">
                    <a:srgbClr val="EEE1AC">
                      <a:alpha val="33000"/>
                    </a:srgbClr>
                  </a:gs>
                  <a:gs pos="92000">
                    <a:srgbClr val="04AC98">
                      <a:alpha val="0"/>
                    </a:srgbClr>
                  </a:gs>
                </a:gsLst>
                <a:path path="rect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6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1371600" y="1752600"/>
                <a:ext cx="2743200" cy="3683000"/>
                <a:chOff x="762000" y="1701800"/>
                <a:chExt cx="2743200" cy="3683000"/>
              </a:xfrm>
            </p:grpSpPr>
            <p:grpSp>
              <p:nvGrpSpPr>
                <p:cNvPr id="2" name="组合 1"/>
                <p:cNvGrpSpPr/>
                <p:nvPr/>
              </p:nvGrpSpPr>
              <p:grpSpPr>
                <a:xfrm>
                  <a:off x="762000" y="1701800"/>
                  <a:ext cx="215900" cy="3683000"/>
                  <a:chOff x="762000" y="1701800"/>
                  <a:chExt cx="215900" cy="3683000"/>
                </a:xfrm>
              </p:grpSpPr>
              <p:sp>
                <p:nvSpPr>
                  <p:cNvPr id="26" name="L 形 25"/>
                  <p:cNvSpPr/>
                  <p:nvPr>
                    <p:custDataLst>
                      <p:tags r:id="rId30"/>
                    </p:custDataLst>
                  </p:nvPr>
                </p:nvSpPr>
                <p:spPr>
                  <a:xfrm>
                    <a:off x="762000" y="5168900"/>
                    <a:ext cx="215900" cy="215900"/>
                  </a:xfrm>
                  <a:prstGeom prst="corner">
                    <a:avLst>
                      <a:gd name="adj1" fmla="val 13551"/>
                      <a:gd name="adj2" fmla="val 10748"/>
                    </a:avLst>
                  </a:prstGeom>
                  <a:solidFill>
                    <a:srgbClr val="EEE1AC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101600" dist="38100" dir="8100000" algn="tr" rotWithShape="0">
                      <a:srgbClr val="EEE1AC">
                        <a:alpha val="74000"/>
                      </a:srgbClr>
                    </a:outerShdw>
                  </a:effectLst>
                </p:spPr>
                <p:txBody>
                  <a:bodyPr rtlCol="0" anchor="ctr"/>
                  <a:lstStyle>
                    <a:defPPr>
                      <a:defRPr lang="zh-CN">
                        <a:solidFill>
                          <a:schemeClr val="lt1"/>
                        </a:solidFill>
                      </a:defRPr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zh-CN" altLang="en-US" sz="1600" dirty="0">
                      <a:solidFill>
                        <a:sysClr val="window" lastClr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7" name="L 形 26"/>
                  <p:cNvSpPr/>
                  <p:nvPr>
                    <p:custDataLst>
                      <p:tags r:id="rId31"/>
                    </p:custDataLst>
                  </p:nvPr>
                </p:nvSpPr>
                <p:spPr>
                  <a:xfrm flipV="1">
                    <a:off x="762000" y="1701800"/>
                    <a:ext cx="215900" cy="215900"/>
                  </a:xfrm>
                  <a:prstGeom prst="corner">
                    <a:avLst>
                      <a:gd name="adj1" fmla="val 13551"/>
                      <a:gd name="adj2" fmla="val 10748"/>
                    </a:avLst>
                  </a:prstGeom>
                  <a:solidFill>
                    <a:srgbClr val="EEE1AC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101600" dist="38100" dir="8100000" algn="tr" rotWithShape="0">
                      <a:srgbClr val="EEE1AC">
                        <a:alpha val="74000"/>
                      </a:srgbClr>
                    </a:outerShdw>
                  </a:effectLst>
                </p:spPr>
                <p:txBody>
                  <a:bodyPr rtlCol="0" anchor="ctr"/>
                  <a:lstStyle>
                    <a:defPPr>
                      <a:defRPr lang="zh-CN">
                        <a:solidFill>
                          <a:schemeClr val="lt1"/>
                        </a:solidFill>
                      </a:defRPr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zh-CN" altLang="en-US" sz="1600" dirty="0">
                      <a:solidFill>
                        <a:sysClr val="window" lastClr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23" name="组合 22"/>
                <p:cNvGrpSpPr/>
                <p:nvPr/>
              </p:nvGrpSpPr>
              <p:grpSpPr>
                <a:xfrm flipH="1">
                  <a:off x="3289300" y="1701800"/>
                  <a:ext cx="215900" cy="3683000"/>
                  <a:chOff x="762000" y="1701800"/>
                  <a:chExt cx="215900" cy="3683000"/>
                </a:xfrm>
              </p:grpSpPr>
              <p:sp>
                <p:nvSpPr>
                  <p:cNvPr id="24" name="L 形 23"/>
                  <p:cNvSpPr/>
                  <p:nvPr>
                    <p:custDataLst>
                      <p:tags r:id="rId28"/>
                    </p:custDataLst>
                  </p:nvPr>
                </p:nvSpPr>
                <p:spPr>
                  <a:xfrm>
                    <a:off x="762000" y="5168900"/>
                    <a:ext cx="215900" cy="215900"/>
                  </a:xfrm>
                  <a:prstGeom prst="corner">
                    <a:avLst>
                      <a:gd name="adj1" fmla="val 13551"/>
                      <a:gd name="adj2" fmla="val 10748"/>
                    </a:avLst>
                  </a:prstGeom>
                  <a:solidFill>
                    <a:srgbClr val="EEE1AC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101600" dist="38100" dir="8100000" algn="tr" rotWithShape="0">
                      <a:srgbClr val="EEE1AC">
                        <a:alpha val="74000"/>
                      </a:srgbClr>
                    </a:outerShdw>
                  </a:effectLst>
                </p:spPr>
                <p:txBody>
                  <a:bodyPr rtlCol="0" anchor="ctr"/>
                  <a:lstStyle>
                    <a:defPPr>
                      <a:defRPr lang="zh-CN">
                        <a:solidFill>
                          <a:schemeClr val="lt1"/>
                        </a:solidFill>
                      </a:defRPr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zh-CN" altLang="en-US" sz="1600" dirty="0">
                      <a:solidFill>
                        <a:sysClr val="window" lastClr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5" name="L 形 24"/>
                  <p:cNvSpPr/>
                  <p:nvPr>
                    <p:custDataLst>
                      <p:tags r:id="rId29"/>
                    </p:custDataLst>
                  </p:nvPr>
                </p:nvSpPr>
                <p:spPr>
                  <a:xfrm flipV="1">
                    <a:off x="762000" y="1701800"/>
                    <a:ext cx="215900" cy="215900"/>
                  </a:xfrm>
                  <a:prstGeom prst="corner">
                    <a:avLst>
                      <a:gd name="adj1" fmla="val 13551"/>
                      <a:gd name="adj2" fmla="val 10748"/>
                    </a:avLst>
                  </a:prstGeom>
                  <a:solidFill>
                    <a:srgbClr val="EEE1AC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101600" dist="38100" dir="8100000" algn="tr" rotWithShape="0">
                      <a:srgbClr val="EEE1AC">
                        <a:alpha val="74000"/>
                      </a:srgbClr>
                    </a:outerShdw>
                  </a:effectLst>
                </p:spPr>
                <p:txBody>
                  <a:bodyPr rtlCol="0" anchor="ctr"/>
                  <a:lstStyle>
                    <a:defPPr>
                      <a:defRPr lang="zh-CN">
                        <a:solidFill>
                          <a:schemeClr val="lt1"/>
                        </a:solidFill>
                      </a:defRPr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zh-CN" altLang="en-US" sz="1600" dirty="0">
                      <a:solidFill>
                        <a:sysClr val="window" lastClr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endParaRPr>
                  </a:p>
                </p:txBody>
              </p:sp>
            </p:grpSp>
          </p:grpSp>
        </p:grpSp>
        <p:grpSp>
          <p:nvGrpSpPr>
            <p:cNvPr id="12" name="组合 11"/>
            <p:cNvGrpSpPr/>
            <p:nvPr/>
          </p:nvGrpSpPr>
          <p:grpSpPr>
            <a:xfrm>
              <a:off x="1541954" y="1963463"/>
              <a:ext cx="2402493" cy="3261275"/>
              <a:chOff x="1258833" y="1520546"/>
              <a:chExt cx="2645510" cy="3591161"/>
            </a:xfrm>
          </p:grpSpPr>
          <p:sp>
            <p:nvSpPr>
              <p:cNvPr id="13" name="圆角矩形 752"/>
              <p:cNvSpPr/>
              <p:nvPr>
                <p:custDataLst>
                  <p:tags r:id="rId21"/>
                </p:custDataLst>
              </p:nvPr>
            </p:nvSpPr>
            <p:spPr>
              <a:xfrm>
                <a:off x="1258833" y="1520546"/>
                <a:ext cx="2645510" cy="3584575"/>
              </a:xfrm>
              <a:prstGeom prst="roundRect">
                <a:avLst>
                  <a:gd name="adj" fmla="val 0"/>
                </a:avLst>
              </a:prstGeom>
              <a:solidFill>
                <a:sysClr val="windowText" lastClr="000000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406400" dist="304800" dir="3300000" algn="tl" rotWithShape="0">
                  <a:prstClr val="black">
                    <a:alpha val="17000"/>
                  </a:prstClr>
                </a:out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600">
                  <a:solidFill>
                    <a:srgbClr val="EEE1AC">
                      <a:lumMod val="20000"/>
                      <a:lumOff val="8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4" name="梯形 13"/>
              <p:cNvSpPr/>
              <p:nvPr>
                <p:custDataLst>
                  <p:tags r:id="rId22"/>
                </p:custDataLst>
              </p:nvPr>
            </p:nvSpPr>
            <p:spPr>
              <a:xfrm rot="10800000">
                <a:off x="1347606" y="1627827"/>
                <a:ext cx="2467962" cy="273861"/>
              </a:xfrm>
              <a:prstGeom prst="trapezoid">
                <a:avLst>
                  <a:gd name="adj" fmla="val 73997"/>
                </a:avLst>
              </a:prstGeom>
              <a:gradFill>
                <a:gsLst>
                  <a:gs pos="32000">
                    <a:srgbClr val="F4F6F5"/>
                  </a:gs>
                  <a:gs pos="84000">
                    <a:srgbClr val="D4D7DA"/>
                  </a:gs>
                </a:gsLst>
                <a:path path="circle">
                  <a:fillToRect l="100000" t="100000"/>
                </a:path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6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5" name="梯形 14"/>
              <p:cNvSpPr/>
              <p:nvPr>
                <p:custDataLst>
                  <p:tags r:id="rId23"/>
                </p:custDataLst>
              </p:nvPr>
            </p:nvSpPr>
            <p:spPr>
              <a:xfrm rot="10800000" flipV="1">
                <a:off x="1353918" y="4737993"/>
                <a:ext cx="2455340" cy="273861"/>
              </a:xfrm>
              <a:prstGeom prst="trapezoid">
                <a:avLst>
                  <a:gd name="adj" fmla="val 0"/>
                </a:avLst>
              </a:prstGeom>
              <a:gradFill>
                <a:gsLst>
                  <a:gs pos="26000">
                    <a:srgbClr val="FBFBFB"/>
                  </a:gs>
                  <a:gs pos="100000">
                    <a:srgbClr val="CACDD0"/>
                  </a:gs>
                </a:gsLst>
                <a:path path="circle">
                  <a:fillToRect l="100000" t="100000"/>
                </a:path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6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6" name="梯形 15"/>
              <p:cNvSpPr/>
              <p:nvPr>
                <p:custDataLst>
                  <p:tags r:id="rId24"/>
                </p:custDataLst>
              </p:nvPr>
            </p:nvSpPr>
            <p:spPr>
              <a:xfrm rot="5400000">
                <a:off x="-236635" y="3217709"/>
                <a:ext cx="3383199" cy="203400"/>
              </a:xfrm>
              <a:prstGeom prst="trapezoid">
                <a:avLst>
                  <a:gd name="adj" fmla="val 133636"/>
                </a:avLst>
              </a:prstGeom>
              <a:gradFill flip="none" rotWithShape="1">
                <a:gsLst>
                  <a:gs pos="12000">
                    <a:srgbClr val="F1F2F3"/>
                  </a:gs>
                  <a:gs pos="100000">
                    <a:srgbClr val="D4D7DA"/>
                  </a:gs>
                </a:gsLst>
                <a:lin ang="54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6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8" name="梯形 17"/>
              <p:cNvSpPr/>
              <p:nvPr>
                <p:custDataLst>
                  <p:tags r:id="rId25"/>
                </p:custDataLst>
              </p:nvPr>
            </p:nvSpPr>
            <p:spPr>
              <a:xfrm rot="16200000" flipH="1">
                <a:off x="2019401" y="3216282"/>
                <a:ext cx="3380345" cy="203398"/>
              </a:xfrm>
              <a:prstGeom prst="trapezoid">
                <a:avLst>
                  <a:gd name="adj" fmla="val 134949"/>
                </a:avLst>
              </a:prstGeom>
              <a:gradFill flip="none" rotWithShape="1">
                <a:gsLst>
                  <a:gs pos="12000">
                    <a:srgbClr val="F1F2F3"/>
                  </a:gs>
                  <a:gs pos="100000">
                    <a:srgbClr val="D4D7DA"/>
                  </a:gs>
                </a:gsLst>
                <a:lin ang="54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6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9" name="任意多边形: 形状 18"/>
              <p:cNvSpPr/>
              <p:nvPr>
                <p:custDataLst>
                  <p:tags r:id="rId26"/>
                </p:custDataLst>
              </p:nvPr>
            </p:nvSpPr>
            <p:spPr>
              <a:xfrm>
                <a:off x="1258833" y="1527132"/>
                <a:ext cx="2645510" cy="3584575"/>
              </a:xfrm>
              <a:custGeom>
                <a:avLst/>
                <a:gdLst>
                  <a:gd name="connsiteX0" fmla="*/ 83487 w 2359322"/>
                  <a:gd name="connsiteY0" fmla="*/ 89804 h 3196799"/>
                  <a:gd name="connsiteX1" fmla="*/ 83487 w 2359322"/>
                  <a:gd name="connsiteY1" fmla="*/ 3106994 h 3196799"/>
                  <a:gd name="connsiteX2" fmla="*/ 2275835 w 2359322"/>
                  <a:gd name="connsiteY2" fmla="*/ 3106994 h 3196799"/>
                  <a:gd name="connsiteX3" fmla="*/ 2275835 w 2359322"/>
                  <a:gd name="connsiteY3" fmla="*/ 89804 h 3196799"/>
                  <a:gd name="connsiteX4" fmla="*/ 0 w 2359322"/>
                  <a:gd name="connsiteY4" fmla="*/ 0 h 3196799"/>
                  <a:gd name="connsiteX5" fmla="*/ 2359322 w 2359322"/>
                  <a:gd name="connsiteY5" fmla="*/ 0 h 3196799"/>
                  <a:gd name="connsiteX6" fmla="*/ 2359322 w 2359322"/>
                  <a:gd name="connsiteY6" fmla="*/ 3196799 h 3196799"/>
                  <a:gd name="connsiteX7" fmla="*/ 0 w 2359322"/>
                  <a:gd name="connsiteY7" fmla="*/ 3196799 h 3196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59322" h="3196799">
                    <a:moveTo>
                      <a:pt x="83487" y="89804"/>
                    </a:moveTo>
                    <a:lnTo>
                      <a:pt x="83487" y="3106994"/>
                    </a:lnTo>
                    <a:lnTo>
                      <a:pt x="2275835" y="3106994"/>
                    </a:lnTo>
                    <a:lnTo>
                      <a:pt x="2275835" y="89804"/>
                    </a:lnTo>
                    <a:close/>
                    <a:moveTo>
                      <a:pt x="0" y="0"/>
                    </a:moveTo>
                    <a:lnTo>
                      <a:pt x="2359322" y="0"/>
                    </a:lnTo>
                    <a:lnTo>
                      <a:pt x="2359322" y="3196799"/>
                    </a:lnTo>
                    <a:lnTo>
                      <a:pt x="0" y="319679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EE1AC">
                      <a:lumMod val="0"/>
                      <a:lumOff val="100000"/>
                    </a:srgbClr>
                  </a:gs>
                  <a:gs pos="44000">
                    <a:srgbClr val="D4BD80"/>
                  </a:gs>
                  <a:gs pos="75000">
                    <a:srgbClr val="EEE1AC"/>
                  </a:gs>
                  <a:gs pos="100000">
                    <a:srgbClr val="BA995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r="13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600">
                  <a:solidFill>
                    <a:srgbClr val="EEE1AC">
                      <a:lumMod val="20000"/>
                      <a:lumOff val="8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</p:grp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>
          <a:xfrm>
            <a:off x="6447801" y="5422035"/>
            <a:ext cx="4754752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91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语音评分，个性化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91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91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评分报告，</a:t>
            </a:r>
            <a:r>
              <a:rPr lang="zh-CN" altLang="en-US" b="1" kern="0" dirty="0">
                <a:gradFill flip="none" rotWithShape="1">
                  <a:gsLst>
                    <a:gs pos="0">
                      <a:prstClr val="white"/>
                    </a:gs>
                    <a:gs pos="100000">
                      <a:srgbClr val="0A4DA6">
                        <a:lumMod val="40000"/>
                        <a:lumOff val="60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25400" dist="25400" dir="2700000" algn="tl">
                    <a:srgbClr val="000000">
                      <a:alpha val="2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语音跟读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alpha val="91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" name="矩形: 剪去对角 96"/>
          <p:cNvSpPr/>
          <p:nvPr>
            <p:custDataLst>
              <p:tags r:id="rId7"/>
            </p:custDataLst>
          </p:nvPr>
        </p:nvSpPr>
        <p:spPr>
          <a:xfrm>
            <a:off x="6534430" y="4999645"/>
            <a:ext cx="2290747" cy="378295"/>
          </a:xfrm>
          <a:prstGeom prst="snip2DiagRect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356D1">
                  <a:alpha val="70000"/>
                </a:srgbClr>
              </a:gs>
              <a:gs pos="100000">
                <a:srgbClr val="1A7EF6">
                  <a:alpha val="70000"/>
                </a:srgbClr>
              </a:gs>
            </a:gsLst>
            <a:lin ang="13500000" scaled="1"/>
          </a:gra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矩形: 剪去对角 97"/>
          <p:cNvSpPr/>
          <p:nvPr>
            <p:custDataLst>
              <p:tags r:id="rId8"/>
            </p:custDataLst>
          </p:nvPr>
        </p:nvSpPr>
        <p:spPr>
          <a:xfrm>
            <a:off x="6633825" y="5016060"/>
            <a:ext cx="2091958" cy="345466"/>
          </a:xfrm>
          <a:prstGeom prst="snip2DiagRect">
            <a:avLst>
              <a:gd name="adj1" fmla="val 50000"/>
              <a:gd name="adj2" fmla="val 50000"/>
            </a:avLst>
          </a:prstGeom>
          <a:solidFill>
            <a:srgbClr val="265ED4"/>
          </a:solidFill>
          <a:ln w="635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63500" sx="102000" sy="102000" algn="ctr" rotWithShape="0">
              <a:srgbClr val="03347B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>
            <a:bevelT w="50800" h="139700" prst="divot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9"/>
            </p:custDataLst>
          </p:nvPr>
        </p:nvSpPr>
        <p:spPr>
          <a:xfrm>
            <a:off x="6677791" y="5008969"/>
            <a:ext cx="178758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语音测评与跟读</a:t>
            </a:r>
          </a:p>
        </p:txBody>
      </p:sp>
      <p:grpSp>
        <p:nvGrpSpPr>
          <p:cNvPr id="32" name="组合 31"/>
          <p:cNvGrpSpPr/>
          <p:nvPr/>
        </p:nvGrpSpPr>
        <p:grpSpPr>
          <a:xfrm rot="5400000">
            <a:off x="7148406" y="73660"/>
            <a:ext cx="3633470" cy="5598160"/>
            <a:chOff x="1371600" y="1752600"/>
            <a:chExt cx="2743200" cy="3683000"/>
          </a:xfrm>
        </p:grpSpPr>
        <p:grpSp>
          <p:nvGrpSpPr>
            <p:cNvPr id="33" name="组合 32"/>
            <p:cNvGrpSpPr/>
            <p:nvPr/>
          </p:nvGrpSpPr>
          <p:grpSpPr>
            <a:xfrm>
              <a:off x="1371600" y="1752600"/>
              <a:ext cx="2743200" cy="3683000"/>
              <a:chOff x="1371600" y="1752600"/>
              <a:chExt cx="2743200" cy="3683000"/>
            </a:xfrm>
          </p:grpSpPr>
          <p:sp>
            <p:nvSpPr>
              <p:cNvPr id="41" name="矩形 40"/>
              <p:cNvSpPr/>
              <p:nvPr>
                <p:custDataLst>
                  <p:tags r:id="rId16"/>
                </p:custDataLst>
              </p:nvPr>
            </p:nvSpPr>
            <p:spPr>
              <a:xfrm>
                <a:off x="1371600" y="1752600"/>
                <a:ext cx="2743200" cy="3683000"/>
              </a:xfrm>
              <a:prstGeom prst="rect">
                <a:avLst/>
              </a:prstGeom>
              <a:gradFill flip="none" rotWithShape="1">
                <a:gsLst>
                  <a:gs pos="100000">
                    <a:srgbClr val="EEE1AC">
                      <a:alpha val="33000"/>
                    </a:srgbClr>
                  </a:gs>
                  <a:gs pos="92000">
                    <a:srgbClr val="04AC98">
                      <a:alpha val="0"/>
                    </a:srgbClr>
                  </a:gs>
                </a:gsLst>
                <a:path path="rect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6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1371600" y="1752600"/>
                <a:ext cx="2743200" cy="3683000"/>
                <a:chOff x="762000" y="1701800"/>
                <a:chExt cx="2743200" cy="3683000"/>
              </a:xfrm>
            </p:grpSpPr>
            <p:grpSp>
              <p:nvGrpSpPr>
                <p:cNvPr id="43" name="组合 42"/>
                <p:cNvGrpSpPr/>
                <p:nvPr/>
              </p:nvGrpSpPr>
              <p:grpSpPr>
                <a:xfrm>
                  <a:off x="762000" y="1701800"/>
                  <a:ext cx="215900" cy="3683000"/>
                  <a:chOff x="762000" y="1701800"/>
                  <a:chExt cx="215900" cy="3683000"/>
                </a:xfrm>
              </p:grpSpPr>
              <p:sp>
                <p:nvSpPr>
                  <p:cNvPr id="47" name="L 形 46"/>
                  <p:cNvSpPr/>
                  <p:nvPr>
                    <p:custDataLst>
                      <p:tags r:id="rId19"/>
                    </p:custDataLst>
                  </p:nvPr>
                </p:nvSpPr>
                <p:spPr>
                  <a:xfrm>
                    <a:off x="762000" y="5168900"/>
                    <a:ext cx="215900" cy="215900"/>
                  </a:xfrm>
                  <a:prstGeom prst="corner">
                    <a:avLst>
                      <a:gd name="adj1" fmla="val 13551"/>
                      <a:gd name="adj2" fmla="val 10748"/>
                    </a:avLst>
                  </a:prstGeom>
                  <a:solidFill>
                    <a:srgbClr val="EEE1AC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101600" dist="38100" dir="8100000" algn="tr" rotWithShape="0">
                      <a:srgbClr val="EEE1AC">
                        <a:alpha val="74000"/>
                      </a:srgbClr>
                    </a:outerShdw>
                  </a:effectLst>
                </p:spPr>
                <p:txBody>
                  <a:bodyPr rtlCol="0" anchor="ctr"/>
                  <a:lstStyle>
                    <a:defPPr>
                      <a:defRPr lang="zh-CN">
                        <a:solidFill>
                          <a:schemeClr val="lt1"/>
                        </a:solidFill>
                      </a:defRPr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zh-CN" altLang="en-US" sz="1600" dirty="0">
                      <a:solidFill>
                        <a:sysClr val="window" lastClr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8" name="L 形 47"/>
                  <p:cNvSpPr/>
                  <p:nvPr>
                    <p:custDataLst>
                      <p:tags r:id="rId20"/>
                    </p:custDataLst>
                  </p:nvPr>
                </p:nvSpPr>
                <p:spPr>
                  <a:xfrm flipV="1">
                    <a:off x="762000" y="1701800"/>
                    <a:ext cx="215900" cy="215900"/>
                  </a:xfrm>
                  <a:prstGeom prst="corner">
                    <a:avLst>
                      <a:gd name="adj1" fmla="val 13551"/>
                      <a:gd name="adj2" fmla="val 10748"/>
                    </a:avLst>
                  </a:prstGeom>
                  <a:solidFill>
                    <a:srgbClr val="EEE1AC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101600" dist="38100" dir="8100000" algn="tr" rotWithShape="0">
                      <a:srgbClr val="EEE1AC">
                        <a:alpha val="74000"/>
                      </a:srgbClr>
                    </a:outerShdw>
                  </a:effectLst>
                </p:spPr>
                <p:txBody>
                  <a:bodyPr rtlCol="0" anchor="ctr"/>
                  <a:lstStyle>
                    <a:defPPr>
                      <a:defRPr lang="zh-CN">
                        <a:solidFill>
                          <a:schemeClr val="lt1"/>
                        </a:solidFill>
                      </a:defRPr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zh-CN" altLang="en-US" sz="1600" dirty="0">
                      <a:solidFill>
                        <a:sysClr val="window" lastClr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44" name="组合 43"/>
                <p:cNvGrpSpPr/>
                <p:nvPr/>
              </p:nvGrpSpPr>
              <p:grpSpPr>
                <a:xfrm flipH="1">
                  <a:off x="3289300" y="1701800"/>
                  <a:ext cx="215900" cy="3683000"/>
                  <a:chOff x="762000" y="1701800"/>
                  <a:chExt cx="215900" cy="3683000"/>
                </a:xfrm>
              </p:grpSpPr>
              <p:sp>
                <p:nvSpPr>
                  <p:cNvPr id="45" name="L 形 44"/>
                  <p:cNvSpPr/>
                  <p:nvPr>
                    <p:custDataLst>
                      <p:tags r:id="rId17"/>
                    </p:custDataLst>
                  </p:nvPr>
                </p:nvSpPr>
                <p:spPr>
                  <a:xfrm>
                    <a:off x="762000" y="5168900"/>
                    <a:ext cx="215900" cy="215900"/>
                  </a:xfrm>
                  <a:prstGeom prst="corner">
                    <a:avLst>
                      <a:gd name="adj1" fmla="val 13551"/>
                      <a:gd name="adj2" fmla="val 10748"/>
                    </a:avLst>
                  </a:prstGeom>
                  <a:solidFill>
                    <a:srgbClr val="EEE1AC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101600" dist="38100" dir="8100000" algn="tr" rotWithShape="0">
                      <a:srgbClr val="EEE1AC">
                        <a:alpha val="74000"/>
                      </a:srgbClr>
                    </a:outerShdw>
                  </a:effectLst>
                </p:spPr>
                <p:txBody>
                  <a:bodyPr rtlCol="0" anchor="ctr"/>
                  <a:lstStyle>
                    <a:defPPr>
                      <a:defRPr lang="zh-CN">
                        <a:solidFill>
                          <a:schemeClr val="lt1"/>
                        </a:solidFill>
                      </a:defRPr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zh-CN" altLang="en-US" sz="1600" dirty="0">
                      <a:solidFill>
                        <a:sysClr val="window" lastClr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L 形 45"/>
                  <p:cNvSpPr/>
                  <p:nvPr>
                    <p:custDataLst>
                      <p:tags r:id="rId18"/>
                    </p:custDataLst>
                  </p:nvPr>
                </p:nvSpPr>
                <p:spPr>
                  <a:xfrm flipV="1">
                    <a:off x="762000" y="1701800"/>
                    <a:ext cx="215900" cy="215900"/>
                  </a:xfrm>
                  <a:prstGeom prst="corner">
                    <a:avLst>
                      <a:gd name="adj1" fmla="val 13551"/>
                      <a:gd name="adj2" fmla="val 10748"/>
                    </a:avLst>
                  </a:prstGeom>
                  <a:solidFill>
                    <a:srgbClr val="EEE1AC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101600" dist="38100" dir="8100000" algn="tr" rotWithShape="0">
                      <a:srgbClr val="EEE1AC">
                        <a:alpha val="74000"/>
                      </a:srgbClr>
                    </a:outerShdw>
                  </a:effectLst>
                </p:spPr>
                <p:txBody>
                  <a:bodyPr rtlCol="0" anchor="ctr"/>
                  <a:lstStyle>
                    <a:defPPr>
                      <a:defRPr lang="zh-CN">
                        <a:solidFill>
                          <a:schemeClr val="lt1"/>
                        </a:solidFill>
                      </a:defRPr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zh-CN" altLang="en-US" sz="1600" dirty="0">
                      <a:solidFill>
                        <a:sysClr val="window" lastClr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endParaRPr>
                  </a:p>
                </p:txBody>
              </p:sp>
            </p:grpSp>
          </p:grpSp>
        </p:grpSp>
        <p:grpSp>
          <p:nvGrpSpPr>
            <p:cNvPr id="34" name="组合 33"/>
            <p:cNvGrpSpPr/>
            <p:nvPr/>
          </p:nvGrpSpPr>
          <p:grpSpPr>
            <a:xfrm>
              <a:off x="1541954" y="1963463"/>
              <a:ext cx="2402493" cy="3261275"/>
              <a:chOff x="1258833" y="1520546"/>
              <a:chExt cx="2645510" cy="3591161"/>
            </a:xfrm>
          </p:grpSpPr>
          <p:sp>
            <p:nvSpPr>
              <p:cNvPr id="35" name="圆角矩形 752"/>
              <p:cNvSpPr/>
              <p:nvPr>
                <p:custDataLst>
                  <p:tags r:id="rId10"/>
                </p:custDataLst>
              </p:nvPr>
            </p:nvSpPr>
            <p:spPr>
              <a:xfrm>
                <a:off x="1258833" y="1520546"/>
                <a:ext cx="2645510" cy="3584575"/>
              </a:xfrm>
              <a:prstGeom prst="roundRect">
                <a:avLst>
                  <a:gd name="adj" fmla="val 0"/>
                </a:avLst>
              </a:prstGeom>
              <a:solidFill>
                <a:sysClr val="windowText" lastClr="000000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406400" dist="304800" dir="3300000" algn="tl" rotWithShape="0">
                  <a:prstClr val="black">
                    <a:alpha val="17000"/>
                  </a:prstClr>
                </a:out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600">
                  <a:solidFill>
                    <a:srgbClr val="EEE1AC">
                      <a:lumMod val="20000"/>
                      <a:lumOff val="8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36" name="梯形 35"/>
              <p:cNvSpPr/>
              <p:nvPr>
                <p:custDataLst>
                  <p:tags r:id="rId11"/>
                </p:custDataLst>
              </p:nvPr>
            </p:nvSpPr>
            <p:spPr>
              <a:xfrm rot="10800000">
                <a:off x="1347606" y="1627827"/>
                <a:ext cx="2467962" cy="273861"/>
              </a:xfrm>
              <a:prstGeom prst="trapezoid">
                <a:avLst>
                  <a:gd name="adj" fmla="val 73997"/>
                </a:avLst>
              </a:prstGeom>
              <a:gradFill>
                <a:gsLst>
                  <a:gs pos="32000">
                    <a:srgbClr val="F4F6F5"/>
                  </a:gs>
                  <a:gs pos="84000">
                    <a:srgbClr val="D4D7DA"/>
                  </a:gs>
                </a:gsLst>
                <a:path path="circle">
                  <a:fillToRect l="100000" t="100000"/>
                </a:path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6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37" name="梯形 36"/>
              <p:cNvSpPr/>
              <p:nvPr>
                <p:custDataLst>
                  <p:tags r:id="rId12"/>
                </p:custDataLst>
              </p:nvPr>
            </p:nvSpPr>
            <p:spPr>
              <a:xfrm rot="10800000" flipV="1">
                <a:off x="1353918" y="4737993"/>
                <a:ext cx="2455340" cy="273861"/>
              </a:xfrm>
              <a:prstGeom prst="trapezoid">
                <a:avLst>
                  <a:gd name="adj" fmla="val 0"/>
                </a:avLst>
              </a:prstGeom>
              <a:gradFill>
                <a:gsLst>
                  <a:gs pos="26000">
                    <a:srgbClr val="FBFBFB"/>
                  </a:gs>
                  <a:gs pos="100000">
                    <a:srgbClr val="CACDD0"/>
                  </a:gs>
                </a:gsLst>
                <a:path path="circle">
                  <a:fillToRect l="100000" t="100000"/>
                </a:path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6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38" name="梯形 37"/>
              <p:cNvSpPr/>
              <p:nvPr>
                <p:custDataLst>
                  <p:tags r:id="rId13"/>
                </p:custDataLst>
              </p:nvPr>
            </p:nvSpPr>
            <p:spPr>
              <a:xfrm rot="5400000">
                <a:off x="-236635" y="3217709"/>
                <a:ext cx="3383199" cy="203400"/>
              </a:xfrm>
              <a:prstGeom prst="trapezoid">
                <a:avLst>
                  <a:gd name="adj" fmla="val 133636"/>
                </a:avLst>
              </a:prstGeom>
              <a:gradFill flip="none" rotWithShape="1">
                <a:gsLst>
                  <a:gs pos="12000">
                    <a:srgbClr val="F1F2F3"/>
                  </a:gs>
                  <a:gs pos="100000">
                    <a:srgbClr val="D4D7DA"/>
                  </a:gs>
                </a:gsLst>
                <a:lin ang="54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6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39" name="梯形 38"/>
              <p:cNvSpPr/>
              <p:nvPr>
                <p:custDataLst>
                  <p:tags r:id="rId14"/>
                </p:custDataLst>
              </p:nvPr>
            </p:nvSpPr>
            <p:spPr>
              <a:xfrm rot="16200000" flipH="1">
                <a:off x="2019401" y="3216282"/>
                <a:ext cx="3380345" cy="203398"/>
              </a:xfrm>
              <a:prstGeom prst="trapezoid">
                <a:avLst>
                  <a:gd name="adj" fmla="val 134949"/>
                </a:avLst>
              </a:prstGeom>
              <a:gradFill flip="none" rotWithShape="1">
                <a:gsLst>
                  <a:gs pos="12000">
                    <a:srgbClr val="F1F2F3"/>
                  </a:gs>
                  <a:gs pos="100000">
                    <a:srgbClr val="D4D7DA"/>
                  </a:gs>
                </a:gsLst>
                <a:lin ang="54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6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40" name="任意多边形: 形状 108"/>
              <p:cNvSpPr/>
              <p:nvPr>
                <p:custDataLst>
                  <p:tags r:id="rId15"/>
                </p:custDataLst>
              </p:nvPr>
            </p:nvSpPr>
            <p:spPr>
              <a:xfrm>
                <a:off x="1258833" y="1527132"/>
                <a:ext cx="2645510" cy="3584575"/>
              </a:xfrm>
              <a:custGeom>
                <a:avLst/>
                <a:gdLst>
                  <a:gd name="connsiteX0" fmla="*/ 83487 w 2359322"/>
                  <a:gd name="connsiteY0" fmla="*/ 89804 h 3196799"/>
                  <a:gd name="connsiteX1" fmla="*/ 83487 w 2359322"/>
                  <a:gd name="connsiteY1" fmla="*/ 3106994 h 3196799"/>
                  <a:gd name="connsiteX2" fmla="*/ 2275835 w 2359322"/>
                  <a:gd name="connsiteY2" fmla="*/ 3106994 h 3196799"/>
                  <a:gd name="connsiteX3" fmla="*/ 2275835 w 2359322"/>
                  <a:gd name="connsiteY3" fmla="*/ 89804 h 3196799"/>
                  <a:gd name="connsiteX4" fmla="*/ 0 w 2359322"/>
                  <a:gd name="connsiteY4" fmla="*/ 0 h 3196799"/>
                  <a:gd name="connsiteX5" fmla="*/ 2359322 w 2359322"/>
                  <a:gd name="connsiteY5" fmla="*/ 0 h 3196799"/>
                  <a:gd name="connsiteX6" fmla="*/ 2359322 w 2359322"/>
                  <a:gd name="connsiteY6" fmla="*/ 3196799 h 3196799"/>
                  <a:gd name="connsiteX7" fmla="*/ 0 w 2359322"/>
                  <a:gd name="connsiteY7" fmla="*/ 3196799 h 3196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59322" h="3196799">
                    <a:moveTo>
                      <a:pt x="83487" y="89804"/>
                    </a:moveTo>
                    <a:lnTo>
                      <a:pt x="83487" y="3106994"/>
                    </a:lnTo>
                    <a:lnTo>
                      <a:pt x="2275835" y="3106994"/>
                    </a:lnTo>
                    <a:lnTo>
                      <a:pt x="2275835" y="89804"/>
                    </a:lnTo>
                    <a:close/>
                    <a:moveTo>
                      <a:pt x="0" y="0"/>
                    </a:moveTo>
                    <a:lnTo>
                      <a:pt x="2359322" y="0"/>
                    </a:lnTo>
                    <a:lnTo>
                      <a:pt x="2359322" y="3196799"/>
                    </a:lnTo>
                    <a:lnTo>
                      <a:pt x="0" y="319679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EE1AC">
                      <a:lumMod val="0"/>
                      <a:lumOff val="100000"/>
                    </a:srgbClr>
                  </a:gs>
                  <a:gs pos="44000">
                    <a:srgbClr val="D4BD80"/>
                  </a:gs>
                  <a:gs pos="75000">
                    <a:srgbClr val="EEE1AC"/>
                  </a:gs>
                  <a:gs pos="100000">
                    <a:srgbClr val="BA995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r="13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600">
                  <a:solidFill>
                    <a:srgbClr val="EEE1AC">
                      <a:lumMod val="20000"/>
                      <a:lumOff val="8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11959" y="1287652"/>
            <a:ext cx="5061765" cy="317184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485136" y="1287044"/>
            <a:ext cx="5012258" cy="32110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形状 1719" hidden="1"/>
          <p:cNvSpPr/>
          <p:nvPr/>
        </p:nvSpPr>
        <p:spPr>
          <a:xfrm rot="18900000" flipV="1">
            <a:off x="13654504" y="1333725"/>
            <a:ext cx="17153979" cy="13584662"/>
          </a:xfrm>
          <a:prstGeom prst="swooshArrow">
            <a:avLst>
              <a:gd name="adj1" fmla="val 25000"/>
              <a:gd name="adj2" fmla="val 34210"/>
            </a:avLst>
          </a:prstGeom>
          <a:gradFill>
            <a:gsLst>
              <a:gs pos="38000">
                <a:srgbClr val="016DFF"/>
              </a:gs>
              <a:gs pos="83000">
                <a:srgbClr val="00FFFF"/>
              </a:gs>
              <a:gs pos="0">
                <a:srgbClr val="016DFF">
                  <a:alpha val="0"/>
                </a:srgbClr>
              </a:gs>
            </a:gsLst>
            <a:lin ang="0" scaled="1"/>
          </a:gradFill>
          <a:ln>
            <a:noFill/>
          </a:ln>
          <a:effectLst>
            <a:outerShdw blurRad="635000" dist="6350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0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50334" y="93134"/>
            <a:ext cx="187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核心功能</a:t>
            </a:r>
            <a:endParaRPr lang="en-US" altLang="zh-CN" sz="3200" b="1" dirty="0">
              <a:solidFill>
                <a:schemeClr val="accent5">
                  <a:lumMod val="20000"/>
                  <a:lumOff val="8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477582" y="4741454"/>
            <a:ext cx="11236835" cy="2210226"/>
          </a:xfrm>
          <a:prstGeom prst="rect">
            <a:avLst/>
          </a:prstGeom>
          <a:gradFill flip="none" rotWithShape="1">
            <a:gsLst>
              <a:gs pos="100000">
                <a:srgbClr val="2C70AE"/>
              </a:gs>
              <a:gs pos="3000">
                <a:srgbClr val="0B6D73">
                  <a:alpha val="0"/>
                </a:srgb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60440" y="5452223"/>
            <a:ext cx="491909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  <a:alpha val="91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针对普通话水平测试和汉语水平考试</a:t>
            </a:r>
          </a:p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91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模拟考试界面、针对性备考练习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819160" y="4886152"/>
            <a:ext cx="2594261" cy="380388"/>
            <a:chOff x="791490" y="4997552"/>
            <a:chExt cx="2594261" cy="380388"/>
          </a:xfrm>
        </p:grpSpPr>
        <p:sp>
          <p:nvSpPr>
            <p:cNvPr id="6" name="矩形: 剪去对角 5"/>
            <p:cNvSpPr/>
            <p:nvPr>
              <p:custDataLst>
                <p:tags r:id="rId22"/>
              </p:custDataLst>
            </p:nvPr>
          </p:nvSpPr>
          <p:spPr>
            <a:xfrm>
              <a:off x="791490" y="4999645"/>
              <a:ext cx="2594261" cy="378295"/>
            </a:xfrm>
            <a:prstGeom prst="snip2DiagRect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0356D1">
                    <a:alpha val="70000"/>
                  </a:srgbClr>
                </a:gs>
                <a:gs pos="100000">
                  <a:srgbClr val="1A7EF6">
                    <a:alpha val="70000"/>
                  </a:srgbClr>
                </a:gs>
              </a:gsLst>
              <a:lin ang="13500000" scaled="1"/>
            </a:gradFill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矩形: 剪去对角 6"/>
            <p:cNvSpPr/>
            <p:nvPr>
              <p:custDataLst>
                <p:tags r:id="rId23"/>
              </p:custDataLst>
            </p:nvPr>
          </p:nvSpPr>
          <p:spPr>
            <a:xfrm>
              <a:off x="890884" y="5008969"/>
              <a:ext cx="2361899" cy="345466"/>
            </a:xfrm>
            <a:prstGeom prst="snip2DiagRect">
              <a:avLst>
                <a:gd name="adj1" fmla="val 50000"/>
                <a:gd name="adj2" fmla="val 50000"/>
              </a:avLst>
            </a:prstGeom>
            <a:solidFill>
              <a:srgbClr val="265ED4"/>
            </a:solidFill>
            <a:ln w="6350" cap="flat" cmpd="sng" algn="ctr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srgbClr val="03347B">
                  <a:alpha val="4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50800" h="139700" prst="divot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24"/>
              </p:custDataLst>
            </p:nvPr>
          </p:nvSpPr>
          <p:spPr>
            <a:xfrm>
              <a:off x="881965" y="4997552"/>
              <a:ext cx="23619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考试训练专栏</a:t>
              </a:r>
              <a:endParaRPr kumimoji="0" lang="en-US" altLang="zh-CN" sz="1800" b="1" i="0" u="none" strike="noStrike" kern="0" cap="none" spc="0" normalizeH="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 rot="5400000">
            <a:off x="1378585" y="73660"/>
            <a:ext cx="3633470" cy="5598160"/>
            <a:chOff x="1371600" y="1752600"/>
            <a:chExt cx="2743200" cy="3683000"/>
          </a:xfrm>
        </p:grpSpPr>
        <p:sp>
          <p:nvSpPr>
            <p:cNvPr id="10" name="矩形 9"/>
            <p:cNvSpPr/>
            <p:nvPr>
              <p:custDataLst>
                <p:tags r:id="rId17"/>
              </p:custDataLst>
            </p:nvPr>
          </p:nvSpPr>
          <p:spPr>
            <a:xfrm>
              <a:off x="1371600" y="1752600"/>
              <a:ext cx="2743200" cy="3683000"/>
            </a:xfrm>
            <a:prstGeom prst="rect">
              <a:avLst/>
            </a:prstGeom>
            <a:gradFill flip="none" rotWithShape="1">
              <a:gsLst>
                <a:gs pos="100000">
                  <a:srgbClr val="EEE1AC">
                    <a:alpha val="33000"/>
                  </a:srgbClr>
                </a:gs>
                <a:gs pos="92000">
                  <a:srgbClr val="04AC98">
                    <a:alpha val="0"/>
                  </a:srgbClr>
                </a:gs>
              </a:gsLst>
              <a:path path="rect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371600" y="1752600"/>
              <a:ext cx="2743200" cy="3683000"/>
              <a:chOff x="762000" y="1701800"/>
              <a:chExt cx="2743200" cy="3683000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762000" y="1701800"/>
                <a:ext cx="215900" cy="3683000"/>
                <a:chOff x="762000" y="1701800"/>
                <a:chExt cx="215900" cy="3683000"/>
              </a:xfrm>
            </p:grpSpPr>
            <p:sp>
              <p:nvSpPr>
                <p:cNvPr id="16" name="L 形 15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762000" y="5168900"/>
                  <a:ext cx="215900" cy="215900"/>
                </a:xfrm>
                <a:prstGeom prst="corner">
                  <a:avLst>
                    <a:gd name="adj1" fmla="val 13551"/>
                    <a:gd name="adj2" fmla="val 10748"/>
                  </a:avLst>
                </a:prstGeom>
                <a:solidFill>
                  <a:srgbClr val="EEE1AC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38100" dir="8100000" algn="tr" rotWithShape="0">
                    <a:srgbClr val="EEE1AC">
                      <a:alpha val="74000"/>
                    </a:srgbClr>
                  </a:outerShdw>
                </a:effectLst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 sz="160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18" name="L 形 17"/>
                <p:cNvSpPr/>
                <p:nvPr>
                  <p:custDataLst>
                    <p:tags r:id="rId21"/>
                  </p:custDataLst>
                </p:nvPr>
              </p:nvSpPr>
              <p:spPr>
                <a:xfrm flipV="1">
                  <a:off x="762000" y="1701800"/>
                  <a:ext cx="215900" cy="215900"/>
                </a:xfrm>
                <a:prstGeom prst="corner">
                  <a:avLst>
                    <a:gd name="adj1" fmla="val 13551"/>
                    <a:gd name="adj2" fmla="val 10748"/>
                  </a:avLst>
                </a:prstGeom>
                <a:solidFill>
                  <a:srgbClr val="EEE1AC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38100" dir="8100000" algn="tr" rotWithShape="0">
                    <a:srgbClr val="EEE1AC">
                      <a:alpha val="74000"/>
                    </a:srgbClr>
                  </a:outerShdw>
                </a:effectLst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 sz="160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 flipH="1">
                <a:off x="3289300" y="1701800"/>
                <a:ext cx="215900" cy="3683000"/>
                <a:chOff x="762000" y="1701800"/>
                <a:chExt cx="215900" cy="3683000"/>
              </a:xfrm>
            </p:grpSpPr>
            <p:sp>
              <p:nvSpPr>
                <p:cNvPr id="14" name="L 形 13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762000" y="5168900"/>
                  <a:ext cx="215900" cy="215900"/>
                </a:xfrm>
                <a:prstGeom prst="corner">
                  <a:avLst>
                    <a:gd name="adj1" fmla="val 13551"/>
                    <a:gd name="adj2" fmla="val 10748"/>
                  </a:avLst>
                </a:prstGeom>
                <a:solidFill>
                  <a:srgbClr val="EEE1AC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38100" dir="8100000" algn="tr" rotWithShape="0">
                    <a:srgbClr val="EEE1AC">
                      <a:alpha val="74000"/>
                    </a:srgbClr>
                  </a:outerShdw>
                </a:effectLst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 sz="160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15" name="L 形 14"/>
                <p:cNvSpPr/>
                <p:nvPr>
                  <p:custDataLst>
                    <p:tags r:id="rId19"/>
                  </p:custDataLst>
                </p:nvPr>
              </p:nvSpPr>
              <p:spPr>
                <a:xfrm flipV="1">
                  <a:off x="762000" y="1701800"/>
                  <a:ext cx="215900" cy="215900"/>
                </a:xfrm>
                <a:prstGeom prst="corner">
                  <a:avLst>
                    <a:gd name="adj1" fmla="val 13551"/>
                    <a:gd name="adj2" fmla="val 10748"/>
                  </a:avLst>
                </a:prstGeom>
                <a:solidFill>
                  <a:srgbClr val="EEE1AC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38100" dir="8100000" algn="tr" rotWithShape="0">
                    <a:srgbClr val="EEE1AC">
                      <a:alpha val="74000"/>
                    </a:srgbClr>
                  </a:outerShdw>
                </a:effectLst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 sz="160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24" name="组合 23"/>
          <p:cNvGrpSpPr/>
          <p:nvPr/>
        </p:nvGrpSpPr>
        <p:grpSpPr>
          <a:xfrm rot="5400000">
            <a:off x="7148402" y="73660"/>
            <a:ext cx="3633470" cy="5598160"/>
            <a:chOff x="1371600" y="1752600"/>
            <a:chExt cx="2743200" cy="3683000"/>
          </a:xfrm>
        </p:grpSpPr>
        <p:sp>
          <p:nvSpPr>
            <p:cNvPr id="32" name="矩形 31"/>
            <p:cNvSpPr/>
            <p:nvPr>
              <p:custDataLst>
                <p:tags r:id="rId12"/>
              </p:custDataLst>
            </p:nvPr>
          </p:nvSpPr>
          <p:spPr>
            <a:xfrm>
              <a:off x="1371600" y="1752600"/>
              <a:ext cx="2743200" cy="3683000"/>
            </a:xfrm>
            <a:prstGeom prst="rect">
              <a:avLst/>
            </a:prstGeom>
            <a:gradFill flip="none" rotWithShape="1">
              <a:gsLst>
                <a:gs pos="100000">
                  <a:srgbClr val="EEE1AC">
                    <a:alpha val="33000"/>
                  </a:srgbClr>
                </a:gs>
                <a:gs pos="92000">
                  <a:srgbClr val="04AC98">
                    <a:alpha val="0"/>
                  </a:srgbClr>
                </a:gs>
              </a:gsLst>
              <a:path path="rect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371600" y="1752600"/>
              <a:ext cx="2743200" cy="3683000"/>
              <a:chOff x="762000" y="1701800"/>
              <a:chExt cx="2743200" cy="3683000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762000" y="1701800"/>
                <a:ext cx="215900" cy="3683000"/>
                <a:chOff x="762000" y="1701800"/>
                <a:chExt cx="215900" cy="3683000"/>
              </a:xfrm>
            </p:grpSpPr>
            <p:sp>
              <p:nvSpPr>
                <p:cNvPr id="38" name="L 形 37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762000" y="5168900"/>
                  <a:ext cx="215900" cy="215900"/>
                </a:xfrm>
                <a:prstGeom prst="corner">
                  <a:avLst>
                    <a:gd name="adj1" fmla="val 13551"/>
                    <a:gd name="adj2" fmla="val 10748"/>
                  </a:avLst>
                </a:prstGeom>
                <a:solidFill>
                  <a:srgbClr val="EEE1AC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38100" dir="8100000" algn="tr" rotWithShape="0">
                    <a:srgbClr val="EEE1AC">
                      <a:alpha val="74000"/>
                    </a:srgbClr>
                  </a:outerShdw>
                </a:effectLst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 sz="160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39" name="L 形 38"/>
                <p:cNvSpPr/>
                <p:nvPr>
                  <p:custDataLst>
                    <p:tags r:id="rId16"/>
                  </p:custDataLst>
                </p:nvPr>
              </p:nvSpPr>
              <p:spPr>
                <a:xfrm flipV="1">
                  <a:off x="762000" y="1701800"/>
                  <a:ext cx="215900" cy="215900"/>
                </a:xfrm>
                <a:prstGeom prst="corner">
                  <a:avLst>
                    <a:gd name="adj1" fmla="val 13551"/>
                    <a:gd name="adj2" fmla="val 10748"/>
                  </a:avLst>
                </a:prstGeom>
                <a:solidFill>
                  <a:srgbClr val="EEE1AC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38100" dir="8100000" algn="tr" rotWithShape="0">
                    <a:srgbClr val="EEE1AC">
                      <a:alpha val="74000"/>
                    </a:srgbClr>
                  </a:outerShdw>
                </a:effectLst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 sz="160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 flipH="1">
                <a:off x="3289300" y="1701800"/>
                <a:ext cx="215900" cy="3683000"/>
                <a:chOff x="762000" y="1701800"/>
                <a:chExt cx="215900" cy="3683000"/>
              </a:xfrm>
            </p:grpSpPr>
            <p:sp>
              <p:nvSpPr>
                <p:cNvPr id="36" name="L 形 35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762000" y="5168900"/>
                  <a:ext cx="215900" cy="215900"/>
                </a:xfrm>
                <a:prstGeom prst="corner">
                  <a:avLst>
                    <a:gd name="adj1" fmla="val 13551"/>
                    <a:gd name="adj2" fmla="val 10748"/>
                  </a:avLst>
                </a:prstGeom>
                <a:solidFill>
                  <a:srgbClr val="EEE1AC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38100" dir="8100000" algn="tr" rotWithShape="0">
                    <a:srgbClr val="EEE1AC">
                      <a:alpha val="74000"/>
                    </a:srgbClr>
                  </a:outerShdw>
                </a:effectLst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 sz="160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37" name="L 形 36"/>
                <p:cNvSpPr/>
                <p:nvPr>
                  <p:custDataLst>
                    <p:tags r:id="rId14"/>
                  </p:custDataLst>
                </p:nvPr>
              </p:nvSpPr>
              <p:spPr>
                <a:xfrm flipV="1">
                  <a:off x="762000" y="1701800"/>
                  <a:ext cx="215900" cy="215900"/>
                </a:xfrm>
                <a:prstGeom prst="corner">
                  <a:avLst>
                    <a:gd name="adj1" fmla="val 13551"/>
                    <a:gd name="adj2" fmla="val 10748"/>
                  </a:avLst>
                </a:prstGeom>
                <a:solidFill>
                  <a:srgbClr val="EEE1AC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38100" dir="8100000" algn="tr" rotWithShape="0">
                    <a:srgbClr val="EEE1AC">
                      <a:alpha val="74000"/>
                    </a:srgbClr>
                  </a:outerShdw>
                </a:effectLst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 sz="160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27" cstate="screen"/>
          <a:stretch>
            <a:fillRect/>
          </a:stretch>
        </p:blipFill>
        <p:spPr>
          <a:xfrm rot="360000">
            <a:off x="894080" y="1283335"/>
            <a:ext cx="3564255" cy="21526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8" cstate="screen"/>
          <a:stretch>
            <a:fillRect/>
          </a:stretch>
        </p:blipFill>
        <p:spPr>
          <a:xfrm>
            <a:off x="1628775" y="2087880"/>
            <a:ext cx="3776345" cy="23158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7" name="文本框 56"/>
          <p:cNvSpPr txBox="1"/>
          <p:nvPr>
            <p:custDataLst>
              <p:tags r:id="rId3"/>
            </p:custDataLst>
          </p:nvPr>
        </p:nvSpPr>
        <p:spPr>
          <a:xfrm>
            <a:off x="6464935" y="5375910"/>
            <a:ext cx="4514850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91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用户语音输入→ 文本语义解析 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alpha val="91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kern="0" dirty="0">
                <a:solidFill>
                  <a:prstClr val="white"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 智能决策生成→多模态回复 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alpha val="91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91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实现从人机对话到人机交流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838978" y="4843607"/>
            <a:ext cx="2290747" cy="654484"/>
            <a:chOff x="6534430" y="4895137"/>
            <a:chExt cx="2290747" cy="654484"/>
          </a:xfrm>
        </p:grpSpPr>
        <p:sp>
          <p:nvSpPr>
            <p:cNvPr id="58" name="矩形: 剪去对角 96"/>
            <p:cNvSpPr/>
            <p:nvPr>
              <p:custDataLst>
                <p:tags r:id="rId9"/>
              </p:custDataLst>
            </p:nvPr>
          </p:nvSpPr>
          <p:spPr>
            <a:xfrm>
              <a:off x="6534430" y="4895137"/>
              <a:ext cx="2290747" cy="378295"/>
            </a:xfrm>
            <a:prstGeom prst="snip2DiagRect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0356D1">
                    <a:alpha val="70000"/>
                  </a:srgbClr>
                </a:gs>
                <a:gs pos="100000">
                  <a:srgbClr val="1A7EF6">
                    <a:alpha val="70000"/>
                  </a:srgbClr>
                </a:gs>
              </a:gsLst>
              <a:lin ang="13500000" scaled="1"/>
            </a:gradFill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9" name="矩形: 剪去对角 97"/>
            <p:cNvSpPr/>
            <p:nvPr>
              <p:custDataLst>
                <p:tags r:id="rId10"/>
              </p:custDataLst>
            </p:nvPr>
          </p:nvSpPr>
          <p:spPr>
            <a:xfrm>
              <a:off x="6633825" y="4911552"/>
              <a:ext cx="2091958" cy="345466"/>
            </a:xfrm>
            <a:prstGeom prst="snip2DiagRect">
              <a:avLst>
                <a:gd name="adj1" fmla="val 50000"/>
                <a:gd name="adj2" fmla="val 50000"/>
              </a:avLst>
            </a:prstGeom>
            <a:solidFill>
              <a:srgbClr val="265ED4"/>
            </a:solidFill>
            <a:ln w="6350" cap="flat" cmpd="sng" algn="ctr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srgbClr val="03347B">
                  <a:alpha val="4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50800" h="139700" prst="divot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11"/>
              </p:custDataLst>
            </p:nvPr>
          </p:nvSpPr>
          <p:spPr>
            <a:xfrm>
              <a:off x="6677791" y="4904461"/>
              <a:ext cx="1787585" cy="6451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对聊式机器人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 rot="5400000">
            <a:off x="7148402" y="73660"/>
            <a:ext cx="3633470" cy="5598160"/>
            <a:chOff x="1371600" y="1752600"/>
            <a:chExt cx="2743200" cy="3683000"/>
          </a:xfrm>
        </p:grpSpPr>
        <p:sp>
          <p:nvSpPr>
            <p:cNvPr id="62" name="矩形 61"/>
            <p:cNvSpPr/>
            <p:nvPr>
              <p:custDataLst>
                <p:tags r:id="rId4"/>
              </p:custDataLst>
            </p:nvPr>
          </p:nvSpPr>
          <p:spPr>
            <a:xfrm>
              <a:off x="1371600" y="1752600"/>
              <a:ext cx="2743200" cy="3683000"/>
            </a:xfrm>
            <a:prstGeom prst="rect">
              <a:avLst/>
            </a:prstGeom>
            <a:gradFill flip="none" rotWithShape="1">
              <a:gsLst>
                <a:gs pos="100000">
                  <a:srgbClr val="EEE1AC">
                    <a:alpha val="33000"/>
                  </a:srgbClr>
                </a:gs>
                <a:gs pos="92000">
                  <a:srgbClr val="04AC98">
                    <a:alpha val="0"/>
                  </a:srgbClr>
                </a:gs>
              </a:gsLst>
              <a:path path="rect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1371600" y="1752600"/>
              <a:ext cx="2743200" cy="3683000"/>
              <a:chOff x="762000" y="1701800"/>
              <a:chExt cx="2743200" cy="3683000"/>
            </a:xfrm>
          </p:grpSpPr>
          <p:grpSp>
            <p:nvGrpSpPr>
              <p:cNvPr id="1664" name="组合 1663"/>
              <p:cNvGrpSpPr/>
              <p:nvPr/>
            </p:nvGrpSpPr>
            <p:grpSpPr>
              <a:xfrm>
                <a:off x="762000" y="1701800"/>
                <a:ext cx="215900" cy="3683000"/>
                <a:chOff x="762000" y="1701800"/>
                <a:chExt cx="215900" cy="3683000"/>
              </a:xfrm>
            </p:grpSpPr>
            <p:sp>
              <p:nvSpPr>
                <p:cNvPr id="1668" name="L 形 1667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762000" y="5168900"/>
                  <a:ext cx="215900" cy="215900"/>
                </a:xfrm>
                <a:prstGeom prst="corner">
                  <a:avLst>
                    <a:gd name="adj1" fmla="val 13551"/>
                    <a:gd name="adj2" fmla="val 10748"/>
                  </a:avLst>
                </a:prstGeom>
                <a:solidFill>
                  <a:srgbClr val="EEE1AC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38100" dir="8100000" algn="tr" rotWithShape="0">
                    <a:srgbClr val="EEE1AC">
                      <a:alpha val="74000"/>
                    </a:srgbClr>
                  </a:outerShdw>
                </a:effectLst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 sz="160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1669" name="L 形 1668"/>
                <p:cNvSpPr/>
                <p:nvPr>
                  <p:custDataLst>
                    <p:tags r:id="rId8"/>
                  </p:custDataLst>
                </p:nvPr>
              </p:nvSpPr>
              <p:spPr>
                <a:xfrm flipV="1">
                  <a:off x="762000" y="1701800"/>
                  <a:ext cx="215900" cy="215900"/>
                </a:xfrm>
                <a:prstGeom prst="corner">
                  <a:avLst>
                    <a:gd name="adj1" fmla="val 13551"/>
                    <a:gd name="adj2" fmla="val 10748"/>
                  </a:avLst>
                </a:prstGeom>
                <a:solidFill>
                  <a:srgbClr val="EEE1AC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38100" dir="8100000" algn="tr" rotWithShape="0">
                    <a:srgbClr val="EEE1AC">
                      <a:alpha val="74000"/>
                    </a:srgbClr>
                  </a:outerShdw>
                </a:effectLst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 sz="160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665" name="组合 1664"/>
              <p:cNvGrpSpPr/>
              <p:nvPr/>
            </p:nvGrpSpPr>
            <p:grpSpPr>
              <a:xfrm flipH="1">
                <a:off x="3289300" y="1701800"/>
                <a:ext cx="215900" cy="3683000"/>
                <a:chOff x="762000" y="1701800"/>
                <a:chExt cx="215900" cy="3683000"/>
              </a:xfrm>
            </p:grpSpPr>
            <p:sp>
              <p:nvSpPr>
                <p:cNvPr id="1666" name="L 形 1665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762000" y="5168900"/>
                  <a:ext cx="215900" cy="215900"/>
                </a:xfrm>
                <a:prstGeom prst="corner">
                  <a:avLst>
                    <a:gd name="adj1" fmla="val 13551"/>
                    <a:gd name="adj2" fmla="val 10748"/>
                  </a:avLst>
                </a:prstGeom>
                <a:solidFill>
                  <a:srgbClr val="EEE1AC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38100" dir="8100000" algn="tr" rotWithShape="0">
                    <a:srgbClr val="EEE1AC">
                      <a:alpha val="74000"/>
                    </a:srgbClr>
                  </a:outerShdw>
                </a:effectLst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 sz="160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1667" name="L 形 1666"/>
                <p:cNvSpPr/>
                <p:nvPr>
                  <p:custDataLst>
                    <p:tags r:id="rId6"/>
                  </p:custDataLst>
                </p:nvPr>
              </p:nvSpPr>
              <p:spPr>
                <a:xfrm flipV="1">
                  <a:off x="762000" y="1701800"/>
                  <a:ext cx="215900" cy="215900"/>
                </a:xfrm>
                <a:prstGeom prst="corner">
                  <a:avLst>
                    <a:gd name="adj1" fmla="val 13551"/>
                    <a:gd name="adj2" fmla="val 10748"/>
                  </a:avLst>
                </a:prstGeom>
                <a:solidFill>
                  <a:srgbClr val="EEE1AC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38100" dir="8100000" algn="tr" rotWithShape="0">
                    <a:srgbClr val="EEE1AC">
                      <a:alpha val="74000"/>
                    </a:srgbClr>
                  </a:outerShdw>
                </a:effectLst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 sz="160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p:grpSp>
        </p:grp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9" cstate="screen"/>
          <a:stretch>
            <a:fillRect/>
          </a:stretch>
        </p:blipFill>
        <p:spPr>
          <a:xfrm>
            <a:off x="6330140" y="1326455"/>
            <a:ext cx="5308391" cy="30916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形状 1719" hidden="1"/>
          <p:cNvSpPr/>
          <p:nvPr/>
        </p:nvSpPr>
        <p:spPr>
          <a:xfrm rot="18900000" flipV="1">
            <a:off x="13654504" y="1333725"/>
            <a:ext cx="17153979" cy="13584662"/>
          </a:xfrm>
          <a:prstGeom prst="swooshArrow">
            <a:avLst>
              <a:gd name="adj1" fmla="val 25000"/>
              <a:gd name="adj2" fmla="val 34210"/>
            </a:avLst>
          </a:prstGeom>
          <a:gradFill>
            <a:gsLst>
              <a:gs pos="38000">
                <a:srgbClr val="016DFF"/>
              </a:gs>
              <a:gs pos="83000">
                <a:srgbClr val="00FFFF"/>
              </a:gs>
              <a:gs pos="0">
                <a:srgbClr val="016DFF">
                  <a:alpha val="0"/>
                </a:srgbClr>
              </a:gs>
            </a:gsLst>
            <a:lin ang="0" scaled="1"/>
          </a:gradFill>
          <a:ln>
            <a:noFill/>
          </a:ln>
          <a:effectLst>
            <a:outerShdw blurRad="635000" dist="6350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0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671910" y="6257934"/>
            <a:ext cx="7762580" cy="89921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334" y="93134"/>
            <a:ext cx="187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核心功能</a:t>
            </a:r>
          </a:p>
        </p:txBody>
      </p:sp>
      <p:sp>
        <p:nvSpPr>
          <p:cNvPr id="4" name="剪去同侧角的矩形 19"/>
          <p:cNvSpPr/>
          <p:nvPr/>
        </p:nvSpPr>
        <p:spPr>
          <a:xfrm rot="16200000" flipH="1">
            <a:off x="6347460" y="-516890"/>
            <a:ext cx="4025900" cy="7448550"/>
          </a:xfrm>
          <a:prstGeom prst="snip2SameRect">
            <a:avLst>
              <a:gd name="adj1" fmla="val 1822"/>
              <a:gd name="adj2" fmla="val 1878"/>
            </a:avLst>
          </a:prstGeom>
          <a:gradFill flip="none" rotWithShape="1">
            <a:gsLst>
              <a:gs pos="0">
                <a:srgbClr val="0A4DA6">
                  <a:lumMod val="60000"/>
                  <a:lumOff val="40000"/>
                  <a:alpha val="30000"/>
                </a:srgbClr>
              </a:gs>
              <a:gs pos="47100">
                <a:srgbClr val="0A4DA6">
                  <a:alpha val="0"/>
                </a:srgbClr>
              </a:gs>
              <a:gs pos="100000">
                <a:srgbClr val="0A4DA6">
                  <a:lumMod val="60000"/>
                  <a:lumOff val="40000"/>
                  <a:alpha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2065" cap="flat" cmpd="sng" algn="ctr">
            <a:gradFill flip="none" rotWithShape="1">
              <a:gsLst>
                <a:gs pos="0">
                  <a:srgbClr val="0A4DA6">
                    <a:lumMod val="20000"/>
                    <a:lumOff val="80000"/>
                    <a:alpha val="50000"/>
                  </a:srgbClr>
                </a:gs>
                <a:gs pos="100000">
                  <a:sysClr val="window" lastClr="FFFFFF">
                    <a:alpha val="0"/>
                  </a:sysClr>
                </a:gs>
              </a:gsLst>
              <a:lin ang="10800000" scaled="1"/>
              <a:tileRect/>
            </a:gradFill>
            <a:prstDash val="solid"/>
            <a:miter lim="800000"/>
          </a:ln>
          <a:effectLst/>
        </p:spPr>
        <p:txBody>
          <a:bodyPr lIns="86868" tIns="43434" rIns="86868" bIns="4343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71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bg1"/>
              </a:solidFill>
              <a:cs typeface="微软雅黑" panose="020B0503020204020204" pitchFamily="34" charset="-122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bg1"/>
              </a:solidFill>
              <a:cs typeface="微软雅黑" panose="020B0503020204020204" pitchFamily="34" charset="-12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bg1"/>
              </a:solidFill>
              <a:cs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55789" y="1216366"/>
            <a:ext cx="4125348" cy="4994637"/>
            <a:chOff x="7032680" y="681311"/>
            <a:chExt cx="4125348" cy="4994637"/>
          </a:xfrm>
        </p:grpSpPr>
        <p:sp>
          <p:nvSpPr>
            <p:cNvPr id="9" name="文本框 8"/>
            <p:cNvSpPr txBox="1"/>
            <p:nvPr/>
          </p:nvSpPr>
          <p:spPr>
            <a:xfrm>
              <a:off x="7032680" y="681311"/>
              <a:ext cx="4125348" cy="4994637"/>
            </a:xfrm>
            <a:prstGeom prst="rect">
              <a:avLst/>
            </a:prstGeom>
            <a:solidFill>
              <a:schemeClr val="bg1"/>
            </a:solidFill>
            <a:effectLst>
              <a:softEdge rad="31750"/>
            </a:effectLst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单词本</a:t>
              </a:r>
              <a:endPara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演讲家</a:t>
              </a:r>
              <a:endPara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语法家</a:t>
              </a:r>
              <a:endPara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朗读家</a:t>
              </a:r>
              <a:endPara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阅读家</a:t>
              </a:r>
              <a:endPara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文本</a:t>
              </a:r>
              <a:r>
                <a:rPr kumimoji="0" lang="zh-CN" altLang="en-US" sz="1600" b="1" i="0" u="none" strike="noStrike" kern="1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体验</a:t>
              </a:r>
              <a:endPara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写作生成</a:t>
              </a:r>
              <a:endParaRPr lang="en-US" altLang="zh-CN" sz="14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14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>
            <a:xfrm>
              <a:off x="7898517" y="727031"/>
              <a:ext cx="3170358" cy="69292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 cstate="screen"/>
            <a:srcRect t="-1" r="3722" b="-11985"/>
            <a:stretch>
              <a:fillRect/>
            </a:stretch>
          </p:blipFill>
          <p:spPr>
            <a:xfrm>
              <a:off x="7935147" y="1983263"/>
              <a:ext cx="3099496" cy="59811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 cstate="screen"/>
            <a:srcRect/>
            <a:stretch>
              <a:fillRect/>
            </a:stretch>
          </p:blipFill>
          <p:spPr>
            <a:xfrm>
              <a:off x="7788044" y="2628306"/>
              <a:ext cx="3246598" cy="629637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9" cstate="screen"/>
            <a:srcRect l="-1" r="2143"/>
            <a:stretch>
              <a:fillRect/>
            </a:stretch>
          </p:blipFill>
          <p:spPr>
            <a:xfrm>
              <a:off x="7941279" y="4088333"/>
              <a:ext cx="3129940" cy="7745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0" cstate="screen"/>
            <a:srcRect r="2063"/>
            <a:stretch>
              <a:fillRect/>
            </a:stretch>
          </p:blipFill>
          <p:spPr>
            <a:xfrm>
              <a:off x="7816071" y="1320887"/>
              <a:ext cx="3219309" cy="75879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1" cstate="screen"/>
            <a:srcRect r="6621"/>
            <a:stretch>
              <a:fillRect/>
            </a:stretch>
          </p:blipFill>
          <p:spPr>
            <a:xfrm>
              <a:off x="7812989" y="3387333"/>
              <a:ext cx="3182735" cy="7745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2" cstate="screen"/>
            <a:srcRect/>
            <a:stretch>
              <a:fillRect/>
            </a:stretch>
          </p:blipFill>
          <p:spPr>
            <a:xfrm>
              <a:off x="7939471" y="4806205"/>
              <a:ext cx="3138549" cy="657793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5148326" y="5664772"/>
            <a:ext cx="2946956" cy="576515"/>
            <a:chOff x="575734" y="2459244"/>
            <a:chExt cx="11040534" cy="755396"/>
          </a:xfrm>
        </p:grpSpPr>
        <p:sp>
          <p:nvSpPr>
            <p:cNvPr id="19" name="梯形 18"/>
            <p:cNvSpPr/>
            <p:nvPr/>
          </p:nvSpPr>
          <p:spPr>
            <a:xfrm>
              <a:off x="1049866" y="2686193"/>
              <a:ext cx="10092268" cy="528447"/>
            </a:xfrm>
            <a:prstGeom prst="trapezoid">
              <a:avLst>
                <a:gd name="adj" fmla="val 120440"/>
              </a:avLst>
            </a:prstGeom>
            <a:gradFill flip="none" rotWithShape="1">
              <a:gsLst>
                <a:gs pos="0">
                  <a:srgbClr val="018FFF">
                    <a:alpha val="6000"/>
                  </a:srgbClr>
                </a:gs>
                <a:gs pos="100000">
                  <a:srgbClr val="2849AF">
                    <a:lumMod val="50000"/>
                    <a:lumOff val="50000"/>
                    <a:alpha val="0"/>
                  </a:srgbClr>
                </a:gs>
              </a:gsLst>
              <a:lin ang="16200000" scaled="1"/>
              <a:tileRect/>
            </a:gradFill>
            <a:ln w="6350" cap="flat" cmpd="sng" algn="ctr">
              <a:gradFill>
                <a:gsLst>
                  <a:gs pos="46000">
                    <a:srgbClr val="018FFF">
                      <a:alpha val="0"/>
                    </a:srgbClr>
                  </a:gs>
                  <a:gs pos="100000">
                    <a:srgbClr val="018FFF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0" name="梯形 19"/>
            <p:cNvSpPr/>
            <p:nvPr/>
          </p:nvSpPr>
          <p:spPr>
            <a:xfrm>
              <a:off x="575734" y="2459244"/>
              <a:ext cx="11040534" cy="654224"/>
            </a:xfrm>
            <a:prstGeom prst="trapezoid">
              <a:avLst>
                <a:gd name="adj" fmla="val 120440"/>
              </a:avLst>
            </a:prstGeom>
            <a:gradFill flip="none" rotWithShape="1">
              <a:gsLst>
                <a:gs pos="0">
                  <a:srgbClr val="018FFF">
                    <a:alpha val="18000"/>
                  </a:srgbClr>
                </a:gs>
                <a:gs pos="62000">
                  <a:srgbClr val="2849AF">
                    <a:lumMod val="50000"/>
                    <a:lumOff val="50000"/>
                    <a:alpha val="0"/>
                  </a:srgbClr>
                </a:gs>
              </a:gsLst>
              <a:lin ang="16200000" scaled="1"/>
              <a:tileRect/>
            </a:gradFill>
            <a:ln w="6350" cap="flat" cmpd="sng" algn="ctr">
              <a:gradFill flip="none" rotWithShape="1">
                <a:gsLst>
                  <a:gs pos="46000">
                    <a:srgbClr val="018FFF">
                      <a:alpha val="0"/>
                    </a:srgbClr>
                  </a:gs>
                  <a:gs pos="100000">
                    <a:srgbClr val="018FFF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21" name="图片 20" descr="黑暗中的灯光"/>
          <p:cNvPicPr>
            <a:picLocks noChangeAspect="1"/>
          </p:cNvPicPr>
          <p:nvPr/>
        </p:nvPicPr>
        <p:blipFill>
          <a:blip r:embed="rId13" cstate="screen"/>
          <a:stretch>
            <a:fillRect/>
          </a:stretch>
        </p:blipFill>
        <p:spPr>
          <a:xfrm>
            <a:off x="5038272" y="5837270"/>
            <a:ext cx="3292975" cy="673365"/>
          </a:xfrm>
          <a:prstGeom prst="rect">
            <a:avLst/>
          </a:prstGeom>
        </p:spPr>
      </p:pic>
      <p:sp>
        <p:nvSpPr>
          <p:cNvPr id="2" name="任意多边形: 形状 1"/>
          <p:cNvSpPr/>
          <p:nvPr/>
        </p:nvSpPr>
        <p:spPr>
          <a:xfrm>
            <a:off x="7459730" y="5430342"/>
            <a:ext cx="346155" cy="605908"/>
          </a:xfrm>
          <a:custGeom>
            <a:avLst/>
            <a:gdLst>
              <a:gd name="connsiteX0" fmla="*/ 212289 w 619782"/>
              <a:gd name="connsiteY0" fmla="*/ 1073267 h 1150104"/>
              <a:gd name="connsiteX1" fmla="*/ 238685 w 619782"/>
              <a:gd name="connsiteY1" fmla="*/ 1082868 h 1150104"/>
              <a:gd name="connsiteX2" fmla="*/ 273435 w 619782"/>
              <a:gd name="connsiteY2" fmla="*/ 1131992 h 1150104"/>
              <a:gd name="connsiteX3" fmla="*/ 273222 w 619782"/>
              <a:gd name="connsiteY3" fmla="*/ 1150104 h 1150104"/>
              <a:gd name="connsiteX4" fmla="*/ 220744 w 619782"/>
              <a:gd name="connsiteY4" fmla="*/ 1135367 h 1150104"/>
              <a:gd name="connsiteX5" fmla="*/ 183367 w 619782"/>
              <a:gd name="connsiteY5" fmla="*/ 1138165 h 1150104"/>
              <a:gd name="connsiteX6" fmla="*/ 141184 w 619782"/>
              <a:gd name="connsiteY6" fmla="*/ 1128789 h 1150104"/>
              <a:gd name="connsiteX7" fmla="*/ 106391 w 619782"/>
              <a:gd name="connsiteY7" fmla="*/ 1090365 h 1150104"/>
              <a:gd name="connsiteX8" fmla="*/ 118031 w 619782"/>
              <a:gd name="connsiteY8" fmla="*/ 1092074 h 1150104"/>
              <a:gd name="connsiteX9" fmla="*/ 156861 w 619782"/>
              <a:gd name="connsiteY9" fmla="*/ 1086200 h 1150104"/>
              <a:gd name="connsiteX10" fmla="*/ 184242 w 619782"/>
              <a:gd name="connsiteY10" fmla="*/ 1077379 h 1150104"/>
              <a:gd name="connsiteX11" fmla="*/ 212289 w 619782"/>
              <a:gd name="connsiteY11" fmla="*/ 1073267 h 1150104"/>
              <a:gd name="connsiteX12" fmla="*/ 357821 w 619782"/>
              <a:gd name="connsiteY12" fmla="*/ 1016977 h 1150104"/>
              <a:gd name="connsiteX13" fmla="*/ 395220 w 619782"/>
              <a:gd name="connsiteY13" fmla="*/ 1048203 h 1150104"/>
              <a:gd name="connsiteX14" fmla="*/ 402866 w 619782"/>
              <a:gd name="connsiteY14" fmla="*/ 1071825 h 1150104"/>
              <a:gd name="connsiteX15" fmla="*/ 402097 w 619782"/>
              <a:gd name="connsiteY15" fmla="*/ 1077314 h 1150104"/>
              <a:gd name="connsiteX16" fmla="*/ 350239 w 619782"/>
              <a:gd name="connsiteY16" fmla="*/ 1071569 h 1150104"/>
              <a:gd name="connsiteX17" fmla="*/ 313524 w 619782"/>
              <a:gd name="connsiteY17" fmla="*/ 1081244 h 1150104"/>
              <a:gd name="connsiteX18" fmla="*/ 258292 w 619782"/>
              <a:gd name="connsiteY18" fmla="*/ 1074816 h 1150104"/>
              <a:gd name="connsiteX19" fmla="*/ 228219 w 619782"/>
              <a:gd name="connsiteY19" fmla="*/ 1049805 h 1150104"/>
              <a:gd name="connsiteX20" fmla="*/ 241269 w 619782"/>
              <a:gd name="connsiteY20" fmla="*/ 1048566 h 1150104"/>
              <a:gd name="connsiteX21" fmla="*/ 279265 w 619782"/>
              <a:gd name="connsiteY21" fmla="*/ 1033957 h 1150104"/>
              <a:gd name="connsiteX22" fmla="*/ 307907 w 619782"/>
              <a:gd name="connsiteY22" fmla="*/ 1017896 h 1150104"/>
              <a:gd name="connsiteX23" fmla="*/ 357821 w 619782"/>
              <a:gd name="connsiteY23" fmla="*/ 1016977 h 1150104"/>
              <a:gd name="connsiteX24" fmla="*/ 189326 w 619782"/>
              <a:gd name="connsiteY24" fmla="*/ 954333 h 1150104"/>
              <a:gd name="connsiteX25" fmla="*/ 196246 w 619782"/>
              <a:gd name="connsiteY25" fmla="*/ 989937 h 1150104"/>
              <a:gd name="connsiteX26" fmla="*/ 157972 w 619782"/>
              <a:gd name="connsiteY26" fmla="*/ 1046964 h 1150104"/>
              <a:gd name="connsiteX27" fmla="*/ 104981 w 619782"/>
              <a:gd name="connsiteY27" fmla="*/ 1060548 h 1150104"/>
              <a:gd name="connsiteX28" fmla="*/ 93106 w 619782"/>
              <a:gd name="connsiteY28" fmla="*/ 1059202 h 1150104"/>
              <a:gd name="connsiteX29" fmla="*/ 127258 w 619782"/>
              <a:gd name="connsiteY29" fmla="*/ 982056 h 1150104"/>
              <a:gd name="connsiteX30" fmla="*/ 189326 w 619782"/>
              <a:gd name="connsiteY30" fmla="*/ 954333 h 1150104"/>
              <a:gd name="connsiteX31" fmla="*/ 435011 w 619782"/>
              <a:gd name="connsiteY31" fmla="*/ 910186 h 1150104"/>
              <a:gd name="connsiteX32" fmla="*/ 488727 w 619782"/>
              <a:gd name="connsiteY32" fmla="*/ 925158 h 1150104"/>
              <a:gd name="connsiteX33" fmla="*/ 506326 w 619782"/>
              <a:gd name="connsiteY33" fmla="*/ 950425 h 1150104"/>
              <a:gd name="connsiteX34" fmla="*/ 440435 w 619782"/>
              <a:gd name="connsiteY34" fmla="*/ 973022 h 1150104"/>
              <a:gd name="connsiteX35" fmla="*/ 420444 w 619782"/>
              <a:gd name="connsiteY35" fmla="*/ 988400 h 1150104"/>
              <a:gd name="connsiteX36" fmla="*/ 376317 w 619782"/>
              <a:gd name="connsiteY36" fmla="*/ 999314 h 1150104"/>
              <a:gd name="connsiteX37" fmla="*/ 333558 w 619782"/>
              <a:gd name="connsiteY37" fmla="*/ 984897 h 1150104"/>
              <a:gd name="connsiteX38" fmla="*/ 342571 w 619782"/>
              <a:gd name="connsiteY38" fmla="*/ 981416 h 1150104"/>
              <a:gd name="connsiteX39" fmla="*/ 369761 w 619782"/>
              <a:gd name="connsiteY39" fmla="*/ 960122 h 1150104"/>
              <a:gd name="connsiteX40" fmla="*/ 400730 w 619782"/>
              <a:gd name="connsiteY40" fmla="*/ 925756 h 1150104"/>
              <a:gd name="connsiteX41" fmla="*/ 435011 w 619782"/>
              <a:gd name="connsiteY41" fmla="*/ 910186 h 1150104"/>
              <a:gd name="connsiteX42" fmla="*/ 268458 w 619782"/>
              <a:gd name="connsiteY42" fmla="*/ 904163 h 1150104"/>
              <a:gd name="connsiteX43" fmla="*/ 282469 w 619782"/>
              <a:gd name="connsiteY43" fmla="*/ 952561 h 1150104"/>
              <a:gd name="connsiteX44" fmla="*/ 260406 w 619782"/>
              <a:gd name="connsiteY44" fmla="*/ 997179 h 1150104"/>
              <a:gd name="connsiteX45" fmla="*/ 202781 w 619782"/>
              <a:gd name="connsiteY45" fmla="*/ 1027551 h 1150104"/>
              <a:gd name="connsiteX46" fmla="*/ 189560 w 619782"/>
              <a:gd name="connsiteY46" fmla="*/ 1028234 h 1150104"/>
              <a:gd name="connsiteX47" fmla="*/ 212648 w 619782"/>
              <a:gd name="connsiteY47" fmla="*/ 978448 h 1150104"/>
              <a:gd name="connsiteX48" fmla="*/ 210769 w 619782"/>
              <a:gd name="connsiteY48" fmla="*/ 947478 h 1150104"/>
              <a:gd name="connsiteX49" fmla="*/ 212841 w 619782"/>
              <a:gd name="connsiteY49" fmla="*/ 943548 h 1150104"/>
              <a:gd name="connsiteX50" fmla="*/ 266877 w 619782"/>
              <a:gd name="connsiteY50" fmla="*/ 905274 h 1150104"/>
              <a:gd name="connsiteX51" fmla="*/ 268458 w 619782"/>
              <a:gd name="connsiteY51" fmla="*/ 904163 h 1150104"/>
              <a:gd name="connsiteX52" fmla="*/ 329864 w 619782"/>
              <a:gd name="connsiteY52" fmla="*/ 832719 h 1150104"/>
              <a:gd name="connsiteX53" fmla="*/ 351649 w 619782"/>
              <a:gd name="connsiteY53" fmla="*/ 860848 h 1150104"/>
              <a:gd name="connsiteX54" fmla="*/ 339283 w 619782"/>
              <a:gd name="connsiteY54" fmla="*/ 937161 h 1150104"/>
              <a:gd name="connsiteX55" fmla="*/ 291846 w 619782"/>
              <a:gd name="connsiteY55" fmla="*/ 972766 h 1150104"/>
              <a:gd name="connsiteX56" fmla="*/ 284605 w 619782"/>
              <a:gd name="connsiteY56" fmla="*/ 974645 h 1150104"/>
              <a:gd name="connsiteX57" fmla="*/ 283345 w 619782"/>
              <a:gd name="connsiteY57" fmla="*/ 886456 h 1150104"/>
              <a:gd name="connsiteX58" fmla="*/ 329864 w 619782"/>
              <a:gd name="connsiteY58" fmla="*/ 832719 h 1150104"/>
              <a:gd name="connsiteX59" fmla="*/ 510940 w 619782"/>
              <a:gd name="connsiteY59" fmla="*/ 784107 h 1150104"/>
              <a:gd name="connsiteX60" fmla="*/ 560704 w 619782"/>
              <a:gd name="connsiteY60" fmla="*/ 787204 h 1150104"/>
              <a:gd name="connsiteX61" fmla="*/ 583216 w 619782"/>
              <a:gd name="connsiteY61" fmla="*/ 807494 h 1150104"/>
              <a:gd name="connsiteX62" fmla="*/ 535587 w 619782"/>
              <a:gd name="connsiteY62" fmla="*/ 834513 h 1150104"/>
              <a:gd name="connsiteX63" fmla="*/ 509508 w 619782"/>
              <a:gd name="connsiteY63" fmla="*/ 865589 h 1150104"/>
              <a:gd name="connsiteX64" fmla="*/ 472366 w 619782"/>
              <a:gd name="connsiteY64" fmla="*/ 886456 h 1150104"/>
              <a:gd name="connsiteX65" fmla="*/ 424267 w 619782"/>
              <a:gd name="connsiteY65" fmla="*/ 883850 h 1150104"/>
              <a:gd name="connsiteX66" fmla="*/ 431166 w 619782"/>
              <a:gd name="connsiteY66" fmla="*/ 879002 h 1150104"/>
              <a:gd name="connsiteX67" fmla="*/ 455002 w 619782"/>
              <a:gd name="connsiteY67" fmla="*/ 848096 h 1150104"/>
              <a:gd name="connsiteX68" fmla="*/ 474032 w 619782"/>
              <a:gd name="connsiteY68" fmla="*/ 811232 h 1150104"/>
              <a:gd name="connsiteX69" fmla="*/ 510940 w 619782"/>
              <a:gd name="connsiteY69" fmla="*/ 784107 h 1150104"/>
              <a:gd name="connsiteX70" fmla="*/ 389795 w 619782"/>
              <a:gd name="connsiteY70" fmla="*/ 735197 h 1150104"/>
              <a:gd name="connsiteX71" fmla="*/ 430333 w 619782"/>
              <a:gd name="connsiteY71" fmla="*/ 789340 h 1150104"/>
              <a:gd name="connsiteX72" fmla="*/ 418714 w 619782"/>
              <a:gd name="connsiteY72" fmla="*/ 851814 h 1150104"/>
              <a:gd name="connsiteX73" fmla="*/ 371534 w 619782"/>
              <a:gd name="connsiteY73" fmla="*/ 899827 h 1150104"/>
              <a:gd name="connsiteX74" fmla="*/ 367817 w 619782"/>
              <a:gd name="connsiteY74" fmla="*/ 901600 h 1150104"/>
              <a:gd name="connsiteX75" fmla="*/ 366280 w 619782"/>
              <a:gd name="connsiteY75" fmla="*/ 901621 h 1150104"/>
              <a:gd name="connsiteX76" fmla="*/ 372559 w 619782"/>
              <a:gd name="connsiteY76" fmla="*/ 860037 h 1150104"/>
              <a:gd name="connsiteX77" fmla="*/ 349407 w 619782"/>
              <a:gd name="connsiteY77" fmla="*/ 806043 h 1150104"/>
              <a:gd name="connsiteX78" fmla="*/ 348360 w 619782"/>
              <a:gd name="connsiteY78" fmla="*/ 804163 h 1150104"/>
              <a:gd name="connsiteX79" fmla="*/ 389795 w 619782"/>
              <a:gd name="connsiteY79" fmla="*/ 735197 h 1150104"/>
              <a:gd name="connsiteX80" fmla="*/ 428945 w 619782"/>
              <a:gd name="connsiteY80" fmla="*/ 641904 h 1150104"/>
              <a:gd name="connsiteX81" fmla="*/ 451350 w 619782"/>
              <a:gd name="connsiteY81" fmla="*/ 653886 h 1150104"/>
              <a:gd name="connsiteX82" fmla="*/ 482213 w 619782"/>
              <a:gd name="connsiteY82" fmla="*/ 703459 h 1150104"/>
              <a:gd name="connsiteX83" fmla="*/ 476019 w 619782"/>
              <a:gd name="connsiteY83" fmla="*/ 753950 h 1150104"/>
              <a:gd name="connsiteX84" fmla="*/ 438471 w 619782"/>
              <a:gd name="connsiteY84" fmla="*/ 806277 h 1150104"/>
              <a:gd name="connsiteX85" fmla="*/ 434199 w 619782"/>
              <a:gd name="connsiteY85" fmla="*/ 809118 h 1150104"/>
              <a:gd name="connsiteX86" fmla="*/ 405985 w 619782"/>
              <a:gd name="connsiteY86" fmla="*/ 723215 h 1150104"/>
              <a:gd name="connsiteX87" fmla="*/ 398424 w 619782"/>
              <a:gd name="connsiteY87" fmla="*/ 717341 h 1150104"/>
              <a:gd name="connsiteX88" fmla="*/ 428945 w 619782"/>
              <a:gd name="connsiteY88" fmla="*/ 641904 h 1150104"/>
              <a:gd name="connsiteX89" fmla="*/ 600132 w 619782"/>
              <a:gd name="connsiteY89" fmla="*/ 635667 h 1150104"/>
              <a:gd name="connsiteX90" fmla="*/ 619782 w 619782"/>
              <a:gd name="connsiteY90" fmla="*/ 647201 h 1150104"/>
              <a:gd name="connsiteX91" fmla="*/ 578283 w 619782"/>
              <a:gd name="connsiteY91" fmla="*/ 691007 h 1150104"/>
              <a:gd name="connsiteX92" fmla="*/ 566984 w 619782"/>
              <a:gd name="connsiteY92" fmla="*/ 716914 h 1150104"/>
              <a:gd name="connsiteX93" fmla="*/ 535843 w 619782"/>
              <a:gd name="connsiteY93" fmla="*/ 752754 h 1150104"/>
              <a:gd name="connsiteX94" fmla="*/ 487808 w 619782"/>
              <a:gd name="connsiteY94" fmla="*/ 763796 h 1150104"/>
              <a:gd name="connsiteX95" fmla="*/ 489111 w 619782"/>
              <a:gd name="connsiteY95" fmla="*/ 760913 h 1150104"/>
              <a:gd name="connsiteX96" fmla="*/ 508291 w 619782"/>
              <a:gd name="connsiteY96" fmla="*/ 715548 h 1150104"/>
              <a:gd name="connsiteX97" fmla="*/ 514976 w 619782"/>
              <a:gd name="connsiteY97" fmla="*/ 681609 h 1150104"/>
              <a:gd name="connsiteX98" fmla="*/ 546886 w 619782"/>
              <a:gd name="connsiteY98" fmla="*/ 642438 h 1150104"/>
              <a:gd name="connsiteX99" fmla="*/ 600132 w 619782"/>
              <a:gd name="connsiteY99" fmla="*/ 635667 h 1150104"/>
              <a:gd name="connsiteX100" fmla="*/ 419120 w 619782"/>
              <a:gd name="connsiteY100" fmla="*/ 534578 h 1150104"/>
              <a:gd name="connsiteX101" fmla="*/ 440307 w 619782"/>
              <a:gd name="connsiteY101" fmla="*/ 537440 h 1150104"/>
              <a:gd name="connsiteX102" fmla="*/ 479543 w 619782"/>
              <a:gd name="connsiteY102" fmla="*/ 557261 h 1150104"/>
              <a:gd name="connsiteX103" fmla="*/ 500538 w 619782"/>
              <a:gd name="connsiteY103" fmla="*/ 593612 h 1150104"/>
              <a:gd name="connsiteX104" fmla="*/ 495006 w 619782"/>
              <a:gd name="connsiteY104" fmla="*/ 674304 h 1150104"/>
              <a:gd name="connsiteX105" fmla="*/ 486676 w 619782"/>
              <a:gd name="connsiteY105" fmla="*/ 689511 h 1150104"/>
              <a:gd name="connsiteX106" fmla="*/ 420017 w 619782"/>
              <a:gd name="connsiteY106" fmla="*/ 615761 h 1150104"/>
              <a:gd name="connsiteX107" fmla="*/ 419120 w 619782"/>
              <a:gd name="connsiteY107" fmla="*/ 534578 h 1150104"/>
              <a:gd name="connsiteX108" fmla="*/ 570764 w 619782"/>
              <a:gd name="connsiteY108" fmla="*/ 481823 h 1150104"/>
              <a:gd name="connsiteX109" fmla="*/ 608141 w 619782"/>
              <a:gd name="connsiteY109" fmla="*/ 484215 h 1150104"/>
              <a:gd name="connsiteX110" fmla="*/ 579884 w 619782"/>
              <a:gd name="connsiteY110" fmla="*/ 553501 h 1150104"/>
              <a:gd name="connsiteX111" fmla="*/ 575634 w 619782"/>
              <a:gd name="connsiteY111" fmla="*/ 586500 h 1150104"/>
              <a:gd name="connsiteX112" fmla="*/ 539987 w 619782"/>
              <a:gd name="connsiteY112" fmla="*/ 625372 h 1150104"/>
              <a:gd name="connsiteX113" fmla="*/ 518436 w 619782"/>
              <a:gd name="connsiteY113" fmla="*/ 635752 h 1150104"/>
              <a:gd name="connsiteX114" fmla="*/ 517539 w 619782"/>
              <a:gd name="connsiteY114" fmla="*/ 634428 h 1150104"/>
              <a:gd name="connsiteX115" fmla="*/ 522921 w 619782"/>
              <a:gd name="connsiteY115" fmla="*/ 587183 h 1150104"/>
              <a:gd name="connsiteX116" fmla="*/ 518543 w 619782"/>
              <a:gd name="connsiteY116" fmla="*/ 546453 h 1150104"/>
              <a:gd name="connsiteX117" fmla="*/ 530803 w 619782"/>
              <a:gd name="connsiteY117" fmla="*/ 509332 h 1150104"/>
              <a:gd name="connsiteX118" fmla="*/ 570764 w 619782"/>
              <a:gd name="connsiteY118" fmla="*/ 481823 h 1150104"/>
              <a:gd name="connsiteX119" fmla="*/ 426991 w 619782"/>
              <a:gd name="connsiteY119" fmla="*/ 435459 h 1150104"/>
              <a:gd name="connsiteX120" fmla="*/ 458335 w 619782"/>
              <a:gd name="connsiteY120" fmla="*/ 450383 h 1150104"/>
              <a:gd name="connsiteX121" fmla="*/ 488813 w 619782"/>
              <a:gd name="connsiteY121" fmla="*/ 493143 h 1150104"/>
              <a:gd name="connsiteX122" fmla="*/ 497954 w 619782"/>
              <a:gd name="connsiteY122" fmla="*/ 536479 h 1150104"/>
              <a:gd name="connsiteX123" fmla="*/ 496054 w 619782"/>
              <a:gd name="connsiteY123" fmla="*/ 557218 h 1150104"/>
              <a:gd name="connsiteX124" fmla="*/ 405878 w 619782"/>
              <a:gd name="connsiteY124" fmla="*/ 516146 h 1150104"/>
              <a:gd name="connsiteX125" fmla="*/ 374118 w 619782"/>
              <a:gd name="connsiteY125" fmla="*/ 441541 h 1150104"/>
              <a:gd name="connsiteX126" fmla="*/ 392187 w 619782"/>
              <a:gd name="connsiteY126" fmla="*/ 436137 h 1150104"/>
              <a:gd name="connsiteX127" fmla="*/ 426991 w 619782"/>
              <a:gd name="connsiteY127" fmla="*/ 435459 h 1150104"/>
              <a:gd name="connsiteX128" fmla="*/ 545348 w 619782"/>
              <a:gd name="connsiteY128" fmla="*/ 345578 h 1150104"/>
              <a:gd name="connsiteX129" fmla="*/ 569013 w 619782"/>
              <a:gd name="connsiteY129" fmla="*/ 346112 h 1150104"/>
              <a:gd name="connsiteX130" fmla="*/ 554361 w 619782"/>
              <a:gd name="connsiteY130" fmla="*/ 414950 h 1150104"/>
              <a:gd name="connsiteX131" fmla="*/ 557159 w 619782"/>
              <a:gd name="connsiteY131" fmla="*/ 443548 h 1150104"/>
              <a:gd name="connsiteX132" fmla="*/ 552418 w 619782"/>
              <a:gd name="connsiteY132" fmla="*/ 467982 h 1150104"/>
              <a:gd name="connsiteX133" fmla="*/ 509167 w 619782"/>
              <a:gd name="connsiteY133" fmla="*/ 512472 h 1150104"/>
              <a:gd name="connsiteX134" fmla="*/ 511239 w 619782"/>
              <a:gd name="connsiteY134" fmla="*/ 498247 h 1150104"/>
              <a:gd name="connsiteX135" fmla="*/ 506412 w 619782"/>
              <a:gd name="connsiteY135" fmla="*/ 467555 h 1150104"/>
              <a:gd name="connsiteX136" fmla="*/ 495241 w 619782"/>
              <a:gd name="connsiteY136" fmla="*/ 432570 h 1150104"/>
              <a:gd name="connsiteX137" fmla="*/ 501500 w 619782"/>
              <a:gd name="connsiteY137" fmla="*/ 379174 h 1150104"/>
              <a:gd name="connsiteX138" fmla="*/ 545348 w 619782"/>
              <a:gd name="connsiteY138" fmla="*/ 345578 h 1150104"/>
              <a:gd name="connsiteX139" fmla="*/ 362435 w 619782"/>
              <a:gd name="connsiteY139" fmla="*/ 333553 h 1150104"/>
              <a:gd name="connsiteX140" fmla="*/ 432405 w 619782"/>
              <a:gd name="connsiteY140" fmla="*/ 354911 h 1150104"/>
              <a:gd name="connsiteX141" fmla="*/ 469269 w 619782"/>
              <a:gd name="connsiteY141" fmla="*/ 435966 h 1150104"/>
              <a:gd name="connsiteX142" fmla="*/ 469099 w 619782"/>
              <a:gd name="connsiteY142" fmla="*/ 440067 h 1150104"/>
              <a:gd name="connsiteX143" fmla="*/ 468650 w 619782"/>
              <a:gd name="connsiteY143" fmla="*/ 440665 h 1150104"/>
              <a:gd name="connsiteX144" fmla="*/ 384242 w 619782"/>
              <a:gd name="connsiteY144" fmla="*/ 413091 h 1150104"/>
              <a:gd name="connsiteX145" fmla="*/ 373541 w 619782"/>
              <a:gd name="connsiteY145" fmla="*/ 414288 h 1150104"/>
              <a:gd name="connsiteX146" fmla="*/ 358420 w 619782"/>
              <a:gd name="connsiteY146" fmla="*/ 376419 h 1150104"/>
              <a:gd name="connsiteX147" fmla="*/ 331444 w 619782"/>
              <a:gd name="connsiteY147" fmla="*/ 345898 h 1150104"/>
              <a:gd name="connsiteX148" fmla="*/ 362435 w 619782"/>
              <a:gd name="connsiteY148" fmla="*/ 333553 h 1150104"/>
              <a:gd name="connsiteX149" fmla="*/ 288278 w 619782"/>
              <a:gd name="connsiteY149" fmla="*/ 253866 h 1150104"/>
              <a:gd name="connsiteX150" fmla="*/ 339688 w 619782"/>
              <a:gd name="connsiteY150" fmla="*/ 254784 h 1150104"/>
              <a:gd name="connsiteX151" fmla="*/ 386249 w 619782"/>
              <a:gd name="connsiteY151" fmla="*/ 285583 h 1150104"/>
              <a:gd name="connsiteX152" fmla="*/ 409508 w 619782"/>
              <a:gd name="connsiteY152" fmla="*/ 324690 h 1150104"/>
              <a:gd name="connsiteX153" fmla="*/ 311345 w 619782"/>
              <a:gd name="connsiteY153" fmla="*/ 333660 h 1150104"/>
              <a:gd name="connsiteX154" fmla="*/ 246715 w 619782"/>
              <a:gd name="connsiteY154" fmla="*/ 285732 h 1150104"/>
              <a:gd name="connsiteX155" fmla="*/ 288278 w 619782"/>
              <a:gd name="connsiteY155" fmla="*/ 253866 h 1150104"/>
              <a:gd name="connsiteX156" fmla="*/ 495775 w 619782"/>
              <a:gd name="connsiteY156" fmla="*/ 217834 h 1150104"/>
              <a:gd name="connsiteX157" fmla="*/ 492636 w 619782"/>
              <a:gd name="connsiteY157" fmla="*/ 279453 h 1150104"/>
              <a:gd name="connsiteX158" fmla="*/ 501136 w 619782"/>
              <a:gd name="connsiteY158" fmla="*/ 306215 h 1150104"/>
              <a:gd name="connsiteX159" fmla="*/ 498253 w 619782"/>
              <a:gd name="connsiteY159" fmla="*/ 361105 h 1150104"/>
              <a:gd name="connsiteX160" fmla="*/ 472964 w 619782"/>
              <a:gd name="connsiteY160" fmla="*/ 394104 h 1150104"/>
              <a:gd name="connsiteX161" fmla="*/ 470786 w 619782"/>
              <a:gd name="connsiteY161" fmla="*/ 377594 h 1150104"/>
              <a:gd name="connsiteX162" fmla="*/ 450815 w 619782"/>
              <a:gd name="connsiteY162" fmla="*/ 335027 h 1150104"/>
              <a:gd name="connsiteX163" fmla="*/ 440542 w 619782"/>
              <a:gd name="connsiteY163" fmla="*/ 317834 h 1150104"/>
              <a:gd name="connsiteX164" fmla="*/ 437274 w 619782"/>
              <a:gd name="connsiteY164" fmla="*/ 263220 h 1150104"/>
              <a:gd name="connsiteX165" fmla="*/ 477685 w 619782"/>
              <a:gd name="connsiteY165" fmla="*/ 221401 h 1150104"/>
              <a:gd name="connsiteX166" fmla="*/ 495775 w 619782"/>
              <a:gd name="connsiteY166" fmla="*/ 217834 h 1150104"/>
              <a:gd name="connsiteX167" fmla="*/ 248680 w 619782"/>
              <a:gd name="connsiteY167" fmla="*/ 190858 h 1150104"/>
              <a:gd name="connsiteX168" fmla="*/ 285117 w 619782"/>
              <a:gd name="connsiteY168" fmla="*/ 200491 h 1150104"/>
              <a:gd name="connsiteX169" fmla="*/ 328859 w 619782"/>
              <a:gd name="connsiteY169" fmla="*/ 235625 h 1150104"/>
              <a:gd name="connsiteX170" fmla="*/ 237424 w 619782"/>
              <a:gd name="connsiteY170" fmla="*/ 273579 h 1150104"/>
              <a:gd name="connsiteX171" fmla="*/ 161068 w 619782"/>
              <a:gd name="connsiteY171" fmla="*/ 246817 h 1150104"/>
              <a:gd name="connsiteX172" fmla="*/ 209808 w 619782"/>
              <a:gd name="connsiteY172" fmla="*/ 194425 h 1150104"/>
              <a:gd name="connsiteX173" fmla="*/ 248680 w 619782"/>
              <a:gd name="connsiteY173" fmla="*/ 190858 h 1150104"/>
              <a:gd name="connsiteX174" fmla="*/ 179501 w 619782"/>
              <a:gd name="connsiteY174" fmla="*/ 144788 h 1150104"/>
              <a:gd name="connsiteX175" fmla="*/ 220424 w 619782"/>
              <a:gd name="connsiteY175" fmla="*/ 156386 h 1150104"/>
              <a:gd name="connsiteX176" fmla="*/ 241120 w 619782"/>
              <a:gd name="connsiteY176" fmla="*/ 169158 h 1150104"/>
              <a:gd name="connsiteX177" fmla="*/ 240522 w 619782"/>
              <a:gd name="connsiteY177" fmla="*/ 170461 h 1150104"/>
              <a:gd name="connsiteX178" fmla="*/ 188920 w 619782"/>
              <a:gd name="connsiteY178" fmla="*/ 191820 h 1150104"/>
              <a:gd name="connsiteX179" fmla="*/ 163653 w 619782"/>
              <a:gd name="connsiteY179" fmla="*/ 224797 h 1150104"/>
              <a:gd name="connsiteX180" fmla="*/ 161346 w 619782"/>
              <a:gd name="connsiteY180" fmla="*/ 228663 h 1150104"/>
              <a:gd name="connsiteX181" fmla="*/ 79992 w 619782"/>
              <a:gd name="connsiteY181" fmla="*/ 221230 h 1150104"/>
              <a:gd name="connsiteX182" fmla="*/ 87104 w 619782"/>
              <a:gd name="connsiteY182" fmla="*/ 195408 h 1150104"/>
              <a:gd name="connsiteX183" fmla="*/ 132171 w 619782"/>
              <a:gd name="connsiteY183" fmla="*/ 150000 h 1150104"/>
              <a:gd name="connsiteX184" fmla="*/ 179501 w 619782"/>
              <a:gd name="connsiteY184" fmla="*/ 144788 h 1150104"/>
              <a:gd name="connsiteX185" fmla="*/ 406006 w 619782"/>
              <a:gd name="connsiteY185" fmla="*/ 117407 h 1150104"/>
              <a:gd name="connsiteX186" fmla="*/ 408675 w 619782"/>
              <a:gd name="connsiteY186" fmla="*/ 170034 h 1150104"/>
              <a:gd name="connsiteX187" fmla="*/ 424182 w 619782"/>
              <a:gd name="connsiteY187" fmla="*/ 204656 h 1150104"/>
              <a:gd name="connsiteX188" fmla="*/ 425463 w 619782"/>
              <a:gd name="connsiteY188" fmla="*/ 262109 h 1150104"/>
              <a:gd name="connsiteX189" fmla="*/ 408504 w 619782"/>
              <a:gd name="connsiteY189" fmla="*/ 291413 h 1150104"/>
              <a:gd name="connsiteX190" fmla="*/ 405984 w 619782"/>
              <a:gd name="connsiteY190" fmla="*/ 293549 h 1150104"/>
              <a:gd name="connsiteX191" fmla="*/ 394814 w 619782"/>
              <a:gd name="connsiteY191" fmla="*/ 261875 h 1150104"/>
              <a:gd name="connsiteX192" fmla="*/ 370893 w 619782"/>
              <a:gd name="connsiteY192" fmla="*/ 230328 h 1150104"/>
              <a:gd name="connsiteX193" fmla="*/ 354617 w 619782"/>
              <a:gd name="connsiteY193" fmla="*/ 202755 h 1150104"/>
              <a:gd name="connsiteX194" fmla="*/ 359445 w 619782"/>
              <a:gd name="connsiteY194" fmla="*/ 159376 h 1150104"/>
              <a:gd name="connsiteX195" fmla="*/ 386206 w 619782"/>
              <a:gd name="connsiteY195" fmla="*/ 124498 h 1150104"/>
              <a:gd name="connsiteX196" fmla="*/ 406006 w 619782"/>
              <a:gd name="connsiteY196" fmla="*/ 117407 h 1150104"/>
              <a:gd name="connsiteX197" fmla="*/ 1116 w 619782"/>
              <a:gd name="connsiteY197" fmla="*/ 49274 h 1150104"/>
              <a:gd name="connsiteX198" fmla="*/ 41867 w 619782"/>
              <a:gd name="connsiteY198" fmla="*/ 71615 h 1150104"/>
              <a:gd name="connsiteX199" fmla="*/ 75635 w 619782"/>
              <a:gd name="connsiteY199" fmla="*/ 72533 h 1150104"/>
              <a:gd name="connsiteX200" fmla="*/ 102611 w 619782"/>
              <a:gd name="connsiteY200" fmla="*/ 77339 h 1150104"/>
              <a:gd name="connsiteX201" fmla="*/ 148424 w 619782"/>
              <a:gd name="connsiteY201" fmla="*/ 121743 h 1150104"/>
              <a:gd name="connsiteX202" fmla="*/ 119441 w 619782"/>
              <a:gd name="connsiteY202" fmla="*/ 126164 h 1150104"/>
              <a:gd name="connsiteX203" fmla="*/ 81124 w 619782"/>
              <a:gd name="connsiteY203" fmla="*/ 140410 h 1150104"/>
              <a:gd name="connsiteX204" fmla="*/ 24674 w 619782"/>
              <a:gd name="connsiteY204" fmla="*/ 130072 h 1150104"/>
              <a:gd name="connsiteX205" fmla="*/ 4811 w 619782"/>
              <a:gd name="connsiteY205" fmla="*/ 100213 h 1150104"/>
              <a:gd name="connsiteX206" fmla="*/ 1116 w 619782"/>
              <a:gd name="connsiteY206" fmla="*/ 49274 h 1150104"/>
              <a:gd name="connsiteX207" fmla="*/ 294579 w 619782"/>
              <a:gd name="connsiteY207" fmla="*/ 46903 h 1150104"/>
              <a:gd name="connsiteX208" fmla="*/ 321598 w 619782"/>
              <a:gd name="connsiteY208" fmla="*/ 117428 h 1150104"/>
              <a:gd name="connsiteX209" fmla="*/ 340073 w 619782"/>
              <a:gd name="connsiteY209" fmla="*/ 141307 h 1150104"/>
              <a:gd name="connsiteX210" fmla="*/ 347121 w 619782"/>
              <a:gd name="connsiteY210" fmla="*/ 175822 h 1150104"/>
              <a:gd name="connsiteX211" fmla="*/ 337168 w 619782"/>
              <a:gd name="connsiteY211" fmla="*/ 213818 h 1150104"/>
              <a:gd name="connsiteX212" fmla="*/ 333622 w 619782"/>
              <a:gd name="connsiteY212" fmla="*/ 221123 h 1150104"/>
              <a:gd name="connsiteX213" fmla="*/ 300859 w 619782"/>
              <a:gd name="connsiteY213" fmla="*/ 178342 h 1150104"/>
              <a:gd name="connsiteX214" fmla="*/ 271790 w 619782"/>
              <a:gd name="connsiteY214" fmla="*/ 154613 h 1150104"/>
              <a:gd name="connsiteX215" fmla="*/ 255173 w 619782"/>
              <a:gd name="connsiteY215" fmla="*/ 118496 h 1150104"/>
              <a:gd name="connsiteX216" fmla="*/ 278945 w 619782"/>
              <a:gd name="connsiteY216" fmla="*/ 57732 h 1150104"/>
              <a:gd name="connsiteX217" fmla="*/ 294579 w 619782"/>
              <a:gd name="connsiteY217" fmla="*/ 46903 h 1150104"/>
              <a:gd name="connsiteX218" fmla="*/ 158655 w 619782"/>
              <a:gd name="connsiteY218" fmla="*/ 0 h 1150104"/>
              <a:gd name="connsiteX219" fmla="*/ 189582 w 619782"/>
              <a:gd name="connsiteY219" fmla="*/ 47138 h 1150104"/>
              <a:gd name="connsiteX220" fmla="*/ 219184 w 619782"/>
              <a:gd name="connsiteY220" fmla="*/ 68325 h 1150104"/>
              <a:gd name="connsiteX221" fmla="*/ 244729 w 619782"/>
              <a:gd name="connsiteY221" fmla="*/ 104806 h 1150104"/>
              <a:gd name="connsiteX222" fmla="*/ 245968 w 619782"/>
              <a:gd name="connsiteY222" fmla="*/ 151196 h 1150104"/>
              <a:gd name="connsiteX223" fmla="*/ 244900 w 619782"/>
              <a:gd name="connsiteY223" fmla="*/ 153951 h 1150104"/>
              <a:gd name="connsiteX224" fmla="*/ 182256 w 619782"/>
              <a:gd name="connsiteY224" fmla="*/ 115378 h 1150104"/>
              <a:gd name="connsiteX225" fmla="*/ 163717 w 619782"/>
              <a:gd name="connsiteY225" fmla="*/ 107838 h 1150104"/>
              <a:gd name="connsiteX226" fmla="*/ 137467 w 619782"/>
              <a:gd name="connsiteY226" fmla="*/ 73366 h 1150104"/>
              <a:gd name="connsiteX227" fmla="*/ 148787 w 619782"/>
              <a:gd name="connsiteY227" fmla="*/ 10188 h 1150104"/>
              <a:gd name="connsiteX228" fmla="*/ 153764 w 619782"/>
              <a:gd name="connsiteY228" fmla="*/ 3695 h 1150104"/>
              <a:gd name="connsiteX229" fmla="*/ 158655 w 619782"/>
              <a:gd name="connsiteY229" fmla="*/ 0 h 115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619782" h="1150104">
                <a:moveTo>
                  <a:pt x="212289" y="1073267"/>
                </a:moveTo>
                <a:cubicBezTo>
                  <a:pt x="221363" y="1074261"/>
                  <a:pt x="230163" y="1077539"/>
                  <a:pt x="238685" y="1082868"/>
                </a:cubicBezTo>
                <a:cubicBezTo>
                  <a:pt x="256989" y="1094295"/>
                  <a:pt x="269911" y="1110100"/>
                  <a:pt x="273435" y="1131992"/>
                </a:cubicBezTo>
                <a:cubicBezTo>
                  <a:pt x="274396" y="1137866"/>
                  <a:pt x="273350" y="1144060"/>
                  <a:pt x="273222" y="1150104"/>
                </a:cubicBezTo>
                <a:cubicBezTo>
                  <a:pt x="256647" y="1138144"/>
                  <a:pt x="238813" y="1135645"/>
                  <a:pt x="220744" y="1135367"/>
                </a:cubicBezTo>
                <a:cubicBezTo>
                  <a:pt x="208292" y="1135175"/>
                  <a:pt x="195797" y="1136798"/>
                  <a:pt x="183367" y="1138165"/>
                </a:cubicBezTo>
                <a:cubicBezTo>
                  <a:pt x="168160" y="1139831"/>
                  <a:pt x="154020" y="1137481"/>
                  <a:pt x="141184" y="1128789"/>
                </a:cubicBezTo>
                <a:cubicBezTo>
                  <a:pt x="126746" y="1119007"/>
                  <a:pt x="115639" y="1106213"/>
                  <a:pt x="106391" y="1090365"/>
                </a:cubicBezTo>
                <a:cubicBezTo>
                  <a:pt x="110876" y="1091048"/>
                  <a:pt x="114443" y="1091796"/>
                  <a:pt x="118031" y="1092074"/>
                </a:cubicBezTo>
                <a:cubicBezTo>
                  <a:pt x="131423" y="1093141"/>
                  <a:pt x="144217" y="1090237"/>
                  <a:pt x="156861" y="1086200"/>
                </a:cubicBezTo>
                <a:cubicBezTo>
                  <a:pt x="166002" y="1083274"/>
                  <a:pt x="175336" y="1080903"/>
                  <a:pt x="184242" y="1077379"/>
                </a:cubicBezTo>
                <a:cubicBezTo>
                  <a:pt x="193864" y="1073566"/>
                  <a:pt x="203214" y="1072274"/>
                  <a:pt x="212289" y="1073267"/>
                </a:cubicBezTo>
                <a:close/>
                <a:moveTo>
                  <a:pt x="357821" y="1016977"/>
                </a:moveTo>
                <a:cubicBezTo>
                  <a:pt x="373627" y="1023257"/>
                  <a:pt x="386997" y="1033103"/>
                  <a:pt x="395220" y="1048203"/>
                </a:cubicBezTo>
                <a:cubicBezTo>
                  <a:pt x="399107" y="1055358"/>
                  <a:pt x="400559" y="1063859"/>
                  <a:pt x="402866" y="1071825"/>
                </a:cubicBezTo>
                <a:cubicBezTo>
                  <a:pt x="403272" y="1073278"/>
                  <a:pt x="402439" y="1075093"/>
                  <a:pt x="402097" y="1077314"/>
                </a:cubicBezTo>
                <a:cubicBezTo>
                  <a:pt x="385053" y="1068066"/>
                  <a:pt x="367582" y="1068536"/>
                  <a:pt x="350239" y="1071569"/>
                </a:cubicBezTo>
                <a:cubicBezTo>
                  <a:pt x="337809" y="1073748"/>
                  <a:pt x="325421" y="1076994"/>
                  <a:pt x="313524" y="1081244"/>
                </a:cubicBezTo>
                <a:cubicBezTo>
                  <a:pt x="293789" y="1088271"/>
                  <a:pt x="275699" y="1085046"/>
                  <a:pt x="258292" y="1074816"/>
                </a:cubicBezTo>
                <a:cubicBezTo>
                  <a:pt x="247185" y="1068280"/>
                  <a:pt x="237339" y="1060121"/>
                  <a:pt x="228219" y="1049805"/>
                </a:cubicBezTo>
                <a:cubicBezTo>
                  <a:pt x="233067" y="1049357"/>
                  <a:pt x="237168" y="1049036"/>
                  <a:pt x="241269" y="1048566"/>
                </a:cubicBezTo>
                <a:cubicBezTo>
                  <a:pt x="255216" y="1047029"/>
                  <a:pt x="267283" y="1040536"/>
                  <a:pt x="279265" y="1033957"/>
                </a:cubicBezTo>
                <a:cubicBezTo>
                  <a:pt x="288855" y="1028682"/>
                  <a:pt x="298168" y="1022872"/>
                  <a:pt x="307907" y="1017896"/>
                </a:cubicBezTo>
                <a:cubicBezTo>
                  <a:pt x="324289" y="1009524"/>
                  <a:pt x="341183" y="1010378"/>
                  <a:pt x="357821" y="1016977"/>
                </a:cubicBezTo>
                <a:close/>
                <a:moveTo>
                  <a:pt x="189326" y="954333"/>
                </a:moveTo>
                <a:cubicBezTo>
                  <a:pt x="194666" y="965717"/>
                  <a:pt x="196737" y="977571"/>
                  <a:pt x="196246" y="989937"/>
                </a:cubicBezTo>
                <a:cubicBezTo>
                  <a:pt x="195157" y="1016763"/>
                  <a:pt x="179672" y="1034085"/>
                  <a:pt x="157972" y="1046964"/>
                </a:cubicBezTo>
                <a:cubicBezTo>
                  <a:pt x="141718" y="1056618"/>
                  <a:pt x="123990" y="1061360"/>
                  <a:pt x="104981" y="1060548"/>
                </a:cubicBezTo>
                <a:cubicBezTo>
                  <a:pt x="101308" y="1060399"/>
                  <a:pt x="97634" y="1059736"/>
                  <a:pt x="93106" y="1059202"/>
                </a:cubicBezTo>
                <a:cubicBezTo>
                  <a:pt x="121470" y="1040279"/>
                  <a:pt x="126852" y="1012214"/>
                  <a:pt x="127258" y="982056"/>
                </a:cubicBezTo>
                <a:cubicBezTo>
                  <a:pt x="152525" y="983039"/>
                  <a:pt x="170915" y="969348"/>
                  <a:pt x="189326" y="954333"/>
                </a:cubicBezTo>
                <a:close/>
                <a:moveTo>
                  <a:pt x="435011" y="910186"/>
                </a:moveTo>
                <a:cubicBezTo>
                  <a:pt x="454617" y="908541"/>
                  <a:pt x="472815" y="913240"/>
                  <a:pt x="488727" y="925158"/>
                </a:cubicBezTo>
                <a:cubicBezTo>
                  <a:pt x="497206" y="931544"/>
                  <a:pt x="503720" y="939511"/>
                  <a:pt x="506326" y="950425"/>
                </a:cubicBezTo>
                <a:cubicBezTo>
                  <a:pt x="480653" y="948524"/>
                  <a:pt x="460192" y="959887"/>
                  <a:pt x="440435" y="973022"/>
                </a:cubicBezTo>
                <a:cubicBezTo>
                  <a:pt x="433451" y="977657"/>
                  <a:pt x="427087" y="983253"/>
                  <a:pt x="420444" y="988400"/>
                </a:cubicBezTo>
                <a:cubicBezTo>
                  <a:pt x="407330" y="998524"/>
                  <a:pt x="392507" y="1001343"/>
                  <a:pt x="376317" y="999314"/>
                </a:cubicBezTo>
                <a:cubicBezTo>
                  <a:pt x="361367" y="997435"/>
                  <a:pt x="347484" y="992672"/>
                  <a:pt x="333558" y="984897"/>
                </a:cubicBezTo>
                <a:cubicBezTo>
                  <a:pt x="337082" y="983552"/>
                  <a:pt x="339923" y="982676"/>
                  <a:pt x="342571" y="981416"/>
                </a:cubicBezTo>
                <a:cubicBezTo>
                  <a:pt x="353186" y="976311"/>
                  <a:pt x="362029" y="969007"/>
                  <a:pt x="369761" y="960122"/>
                </a:cubicBezTo>
                <a:cubicBezTo>
                  <a:pt x="379885" y="948502"/>
                  <a:pt x="390286" y="937097"/>
                  <a:pt x="400730" y="925756"/>
                </a:cubicBezTo>
                <a:cubicBezTo>
                  <a:pt x="409914" y="915760"/>
                  <a:pt x="421939" y="911296"/>
                  <a:pt x="435011" y="910186"/>
                </a:cubicBezTo>
                <a:close/>
                <a:moveTo>
                  <a:pt x="268458" y="904163"/>
                </a:moveTo>
                <a:cubicBezTo>
                  <a:pt x="278176" y="918964"/>
                  <a:pt x="283643" y="934769"/>
                  <a:pt x="282469" y="952561"/>
                </a:cubicBezTo>
                <a:cubicBezTo>
                  <a:pt x="281294" y="970481"/>
                  <a:pt x="272687" y="984684"/>
                  <a:pt x="260406" y="997179"/>
                </a:cubicBezTo>
                <a:cubicBezTo>
                  <a:pt x="244408" y="1013475"/>
                  <a:pt x="225314" y="1023770"/>
                  <a:pt x="202781" y="1027551"/>
                </a:cubicBezTo>
                <a:cubicBezTo>
                  <a:pt x="198808" y="1028213"/>
                  <a:pt x="194707" y="1027999"/>
                  <a:pt x="189560" y="1028234"/>
                </a:cubicBezTo>
                <a:cubicBezTo>
                  <a:pt x="205387" y="1014565"/>
                  <a:pt x="210812" y="997521"/>
                  <a:pt x="212648" y="978448"/>
                </a:cubicBezTo>
                <a:cubicBezTo>
                  <a:pt x="213652" y="967875"/>
                  <a:pt x="212712" y="957730"/>
                  <a:pt x="210769" y="947478"/>
                </a:cubicBezTo>
                <a:cubicBezTo>
                  <a:pt x="210534" y="946282"/>
                  <a:pt x="211879" y="943740"/>
                  <a:pt x="212841" y="943548"/>
                </a:cubicBezTo>
                <a:cubicBezTo>
                  <a:pt x="236570" y="938806"/>
                  <a:pt x="252418" y="923065"/>
                  <a:pt x="266877" y="905274"/>
                </a:cubicBezTo>
                <a:cubicBezTo>
                  <a:pt x="267176" y="904910"/>
                  <a:pt x="267689" y="904697"/>
                  <a:pt x="268458" y="904163"/>
                </a:cubicBezTo>
                <a:close/>
                <a:moveTo>
                  <a:pt x="329864" y="832719"/>
                </a:moveTo>
                <a:cubicBezTo>
                  <a:pt x="339411" y="840600"/>
                  <a:pt x="346673" y="849891"/>
                  <a:pt x="351649" y="860848"/>
                </a:cubicBezTo>
                <a:cubicBezTo>
                  <a:pt x="364422" y="888955"/>
                  <a:pt x="356284" y="913880"/>
                  <a:pt x="339283" y="937161"/>
                </a:cubicBezTo>
                <a:cubicBezTo>
                  <a:pt x="327130" y="953799"/>
                  <a:pt x="311431" y="965952"/>
                  <a:pt x="291846" y="972766"/>
                </a:cubicBezTo>
                <a:cubicBezTo>
                  <a:pt x="289646" y="973535"/>
                  <a:pt x="287318" y="973940"/>
                  <a:pt x="284605" y="974645"/>
                </a:cubicBezTo>
                <a:cubicBezTo>
                  <a:pt x="302760" y="944658"/>
                  <a:pt x="295861" y="915696"/>
                  <a:pt x="283345" y="886456"/>
                </a:cubicBezTo>
                <a:cubicBezTo>
                  <a:pt x="307138" y="876098"/>
                  <a:pt x="319163" y="855316"/>
                  <a:pt x="329864" y="832719"/>
                </a:cubicBezTo>
                <a:close/>
                <a:moveTo>
                  <a:pt x="510940" y="784107"/>
                </a:moveTo>
                <a:cubicBezTo>
                  <a:pt x="527770" y="779664"/>
                  <a:pt x="544494" y="780369"/>
                  <a:pt x="560704" y="787204"/>
                </a:cubicBezTo>
                <a:cubicBezTo>
                  <a:pt x="570294" y="791262"/>
                  <a:pt x="577919" y="797563"/>
                  <a:pt x="583216" y="807494"/>
                </a:cubicBezTo>
                <a:cubicBezTo>
                  <a:pt x="562990" y="809929"/>
                  <a:pt x="548573" y="821399"/>
                  <a:pt x="535587" y="834513"/>
                </a:cubicBezTo>
                <a:cubicBezTo>
                  <a:pt x="526104" y="844103"/>
                  <a:pt x="517924" y="854995"/>
                  <a:pt x="509508" y="865589"/>
                </a:cubicBezTo>
                <a:cubicBezTo>
                  <a:pt x="499918" y="877678"/>
                  <a:pt x="487189" y="884064"/>
                  <a:pt x="472366" y="886456"/>
                </a:cubicBezTo>
                <a:cubicBezTo>
                  <a:pt x="456625" y="888998"/>
                  <a:pt x="440948" y="887951"/>
                  <a:pt x="424267" y="883850"/>
                </a:cubicBezTo>
                <a:cubicBezTo>
                  <a:pt x="427022" y="881907"/>
                  <a:pt x="429115" y="880476"/>
                  <a:pt x="431166" y="879002"/>
                </a:cubicBezTo>
                <a:cubicBezTo>
                  <a:pt x="442208" y="871099"/>
                  <a:pt x="448808" y="859715"/>
                  <a:pt x="455002" y="848096"/>
                </a:cubicBezTo>
                <a:cubicBezTo>
                  <a:pt x="461516" y="835901"/>
                  <a:pt x="467624" y="823492"/>
                  <a:pt x="474032" y="811232"/>
                </a:cubicBezTo>
                <a:cubicBezTo>
                  <a:pt x="481892" y="796217"/>
                  <a:pt x="495198" y="788251"/>
                  <a:pt x="510940" y="784107"/>
                </a:cubicBezTo>
                <a:close/>
                <a:moveTo>
                  <a:pt x="389795" y="735197"/>
                </a:moveTo>
                <a:cubicBezTo>
                  <a:pt x="410384" y="748631"/>
                  <a:pt x="425250" y="765462"/>
                  <a:pt x="430333" y="789340"/>
                </a:cubicBezTo>
                <a:cubicBezTo>
                  <a:pt x="435096" y="811639"/>
                  <a:pt x="428817" y="832164"/>
                  <a:pt x="418714" y="851814"/>
                </a:cubicBezTo>
                <a:cubicBezTo>
                  <a:pt x="407971" y="872681"/>
                  <a:pt x="392444" y="888913"/>
                  <a:pt x="371534" y="899827"/>
                </a:cubicBezTo>
                <a:cubicBezTo>
                  <a:pt x="370316" y="900468"/>
                  <a:pt x="369078" y="901045"/>
                  <a:pt x="367817" y="901600"/>
                </a:cubicBezTo>
                <a:cubicBezTo>
                  <a:pt x="367561" y="901728"/>
                  <a:pt x="367198" y="901621"/>
                  <a:pt x="366280" y="901621"/>
                </a:cubicBezTo>
                <a:cubicBezTo>
                  <a:pt x="374182" y="888379"/>
                  <a:pt x="374353" y="874261"/>
                  <a:pt x="372559" y="860037"/>
                </a:cubicBezTo>
                <a:cubicBezTo>
                  <a:pt x="370039" y="839896"/>
                  <a:pt x="361346" y="822232"/>
                  <a:pt x="349407" y="806043"/>
                </a:cubicBezTo>
                <a:cubicBezTo>
                  <a:pt x="349022" y="805530"/>
                  <a:pt x="348766" y="804911"/>
                  <a:pt x="348360" y="804163"/>
                </a:cubicBezTo>
                <a:cubicBezTo>
                  <a:pt x="373200" y="787995"/>
                  <a:pt x="382042" y="762237"/>
                  <a:pt x="389795" y="735197"/>
                </a:cubicBezTo>
                <a:close/>
                <a:moveTo>
                  <a:pt x="428945" y="641904"/>
                </a:moveTo>
                <a:cubicBezTo>
                  <a:pt x="437467" y="644104"/>
                  <a:pt x="444536" y="648845"/>
                  <a:pt x="451350" y="653886"/>
                </a:cubicBezTo>
                <a:cubicBezTo>
                  <a:pt x="468116" y="666316"/>
                  <a:pt x="479393" y="682463"/>
                  <a:pt x="482213" y="703459"/>
                </a:cubicBezTo>
                <a:cubicBezTo>
                  <a:pt x="484541" y="720716"/>
                  <a:pt x="481764" y="737589"/>
                  <a:pt x="476019" y="753950"/>
                </a:cubicBezTo>
                <a:cubicBezTo>
                  <a:pt x="468607" y="775009"/>
                  <a:pt x="456326" y="792672"/>
                  <a:pt x="438471" y="806277"/>
                </a:cubicBezTo>
                <a:cubicBezTo>
                  <a:pt x="437147" y="807302"/>
                  <a:pt x="435694" y="808135"/>
                  <a:pt x="434199" y="809118"/>
                </a:cubicBezTo>
                <a:cubicBezTo>
                  <a:pt x="442187" y="774518"/>
                  <a:pt x="428069" y="747521"/>
                  <a:pt x="405985" y="723215"/>
                </a:cubicBezTo>
                <a:cubicBezTo>
                  <a:pt x="403956" y="720972"/>
                  <a:pt x="401158" y="719435"/>
                  <a:pt x="398424" y="717341"/>
                </a:cubicBezTo>
                <a:cubicBezTo>
                  <a:pt x="421149" y="696175"/>
                  <a:pt x="426083" y="669691"/>
                  <a:pt x="428945" y="641904"/>
                </a:cubicBezTo>
                <a:close/>
                <a:moveTo>
                  <a:pt x="600132" y="635667"/>
                </a:moveTo>
                <a:cubicBezTo>
                  <a:pt x="607522" y="637568"/>
                  <a:pt x="614186" y="641050"/>
                  <a:pt x="619782" y="647201"/>
                </a:cubicBezTo>
                <a:cubicBezTo>
                  <a:pt x="599214" y="655894"/>
                  <a:pt x="588086" y="672959"/>
                  <a:pt x="578283" y="691007"/>
                </a:cubicBezTo>
                <a:cubicBezTo>
                  <a:pt x="573797" y="699251"/>
                  <a:pt x="570017" y="708008"/>
                  <a:pt x="566984" y="716914"/>
                </a:cubicBezTo>
                <a:cubicBezTo>
                  <a:pt x="561431" y="733232"/>
                  <a:pt x="551285" y="745150"/>
                  <a:pt x="535843" y="752754"/>
                </a:cubicBezTo>
                <a:cubicBezTo>
                  <a:pt x="520871" y="760144"/>
                  <a:pt x="505044" y="763326"/>
                  <a:pt x="487808" y="763796"/>
                </a:cubicBezTo>
                <a:cubicBezTo>
                  <a:pt x="488428" y="762365"/>
                  <a:pt x="488577" y="761468"/>
                  <a:pt x="489111" y="760913"/>
                </a:cubicBezTo>
                <a:cubicBezTo>
                  <a:pt x="501349" y="748247"/>
                  <a:pt x="504703" y="731823"/>
                  <a:pt x="508291" y="715548"/>
                </a:cubicBezTo>
                <a:cubicBezTo>
                  <a:pt x="510768" y="704292"/>
                  <a:pt x="512435" y="692844"/>
                  <a:pt x="514976" y="681609"/>
                </a:cubicBezTo>
                <a:cubicBezTo>
                  <a:pt x="519098" y="663369"/>
                  <a:pt x="530653" y="650768"/>
                  <a:pt x="546886" y="642438"/>
                </a:cubicBezTo>
                <a:cubicBezTo>
                  <a:pt x="563716" y="633788"/>
                  <a:pt x="581529" y="630904"/>
                  <a:pt x="600132" y="635667"/>
                </a:cubicBezTo>
                <a:close/>
                <a:moveTo>
                  <a:pt x="419120" y="534578"/>
                </a:moveTo>
                <a:cubicBezTo>
                  <a:pt x="426681" y="535560"/>
                  <a:pt x="433580" y="536052"/>
                  <a:pt x="440307" y="537440"/>
                </a:cubicBezTo>
                <a:cubicBezTo>
                  <a:pt x="455130" y="540494"/>
                  <a:pt x="468564" y="546816"/>
                  <a:pt x="479543" y="557261"/>
                </a:cubicBezTo>
                <a:cubicBezTo>
                  <a:pt x="490030" y="567213"/>
                  <a:pt x="496693" y="579622"/>
                  <a:pt x="500538" y="593612"/>
                </a:cubicBezTo>
                <a:cubicBezTo>
                  <a:pt x="508120" y="621186"/>
                  <a:pt x="506689" y="648119"/>
                  <a:pt x="495006" y="674304"/>
                </a:cubicBezTo>
                <a:cubicBezTo>
                  <a:pt x="492806" y="679259"/>
                  <a:pt x="489795" y="683851"/>
                  <a:pt x="486676" y="689511"/>
                </a:cubicBezTo>
                <a:cubicBezTo>
                  <a:pt x="480376" y="649678"/>
                  <a:pt x="452546" y="630840"/>
                  <a:pt x="420017" y="615761"/>
                </a:cubicBezTo>
                <a:cubicBezTo>
                  <a:pt x="432747" y="589041"/>
                  <a:pt x="426809" y="562386"/>
                  <a:pt x="419120" y="534578"/>
                </a:cubicBezTo>
                <a:close/>
                <a:moveTo>
                  <a:pt x="570764" y="481823"/>
                </a:moveTo>
                <a:cubicBezTo>
                  <a:pt x="583494" y="478234"/>
                  <a:pt x="595946" y="477871"/>
                  <a:pt x="608141" y="484215"/>
                </a:cubicBezTo>
                <a:cubicBezTo>
                  <a:pt x="587552" y="503010"/>
                  <a:pt x="583109" y="528020"/>
                  <a:pt x="579884" y="553501"/>
                </a:cubicBezTo>
                <a:cubicBezTo>
                  <a:pt x="578496" y="564522"/>
                  <a:pt x="578709" y="575991"/>
                  <a:pt x="575634" y="586500"/>
                </a:cubicBezTo>
                <a:cubicBezTo>
                  <a:pt x="570273" y="604825"/>
                  <a:pt x="556027" y="616295"/>
                  <a:pt x="539987" y="625372"/>
                </a:cubicBezTo>
                <a:cubicBezTo>
                  <a:pt x="533067" y="629280"/>
                  <a:pt x="525634" y="632335"/>
                  <a:pt x="518436" y="635752"/>
                </a:cubicBezTo>
                <a:cubicBezTo>
                  <a:pt x="518159" y="635325"/>
                  <a:pt x="517859" y="634876"/>
                  <a:pt x="517539" y="634428"/>
                </a:cubicBezTo>
                <a:cubicBezTo>
                  <a:pt x="525250" y="619327"/>
                  <a:pt x="524566" y="603287"/>
                  <a:pt x="522921" y="587183"/>
                </a:cubicBezTo>
                <a:cubicBezTo>
                  <a:pt x="521533" y="573599"/>
                  <a:pt x="519718" y="560058"/>
                  <a:pt x="518543" y="546453"/>
                </a:cubicBezTo>
                <a:cubicBezTo>
                  <a:pt x="517326" y="532442"/>
                  <a:pt x="522323" y="520011"/>
                  <a:pt x="530803" y="509332"/>
                </a:cubicBezTo>
                <a:cubicBezTo>
                  <a:pt x="541226" y="496239"/>
                  <a:pt x="554318" y="486479"/>
                  <a:pt x="570764" y="481823"/>
                </a:cubicBezTo>
                <a:close/>
                <a:moveTo>
                  <a:pt x="426991" y="435459"/>
                </a:moveTo>
                <a:cubicBezTo>
                  <a:pt x="438076" y="437696"/>
                  <a:pt x="448584" y="442534"/>
                  <a:pt x="458335" y="450383"/>
                </a:cubicBezTo>
                <a:cubicBezTo>
                  <a:pt x="472367" y="461682"/>
                  <a:pt x="481573" y="476825"/>
                  <a:pt x="488813" y="493143"/>
                </a:cubicBezTo>
                <a:cubicBezTo>
                  <a:pt x="494922" y="506919"/>
                  <a:pt x="497485" y="521549"/>
                  <a:pt x="497954" y="536479"/>
                </a:cubicBezTo>
                <a:cubicBezTo>
                  <a:pt x="498147" y="543335"/>
                  <a:pt x="496737" y="550276"/>
                  <a:pt x="496054" y="557218"/>
                </a:cubicBezTo>
                <a:cubicBezTo>
                  <a:pt x="481765" y="530584"/>
                  <a:pt x="443426" y="514736"/>
                  <a:pt x="405878" y="516146"/>
                </a:cubicBezTo>
                <a:cubicBezTo>
                  <a:pt x="407373" y="486671"/>
                  <a:pt x="392251" y="464138"/>
                  <a:pt x="374118" y="441541"/>
                </a:cubicBezTo>
                <a:cubicBezTo>
                  <a:pt x="380483" y="439619"/>
                  <a:pt x="386250" y="437397"/>
                  <a:pt x="392187" y="436137"/>
                </a:cubicBezTo>
                <a:cubicBezTo>
                  <a:pt x="404244" y="433585"/>
                  <a:pt x="415906" y="433222"/>
                  <a:pt x="426991" y="435459"/>
                </a:cubicBezTo>
                <a:close/>
                <a:moveTo>
                  <a:pt x="545348" y="345578"/>
                </a:moveTo>
                <a:cubicBezTo>
                  <a:pt x="553251" y="343506"/>
                  <a:pt x="561132" y="343121"/>
                  <a:pt x="569013" y="346112"/>
                </a:cubicBezTo>
                <a:cubicBezTo>
                  <a:pt x="553913" y="367021"/>
                  <a:pt x="552461" y="390665"/>
                  <a:pt x="554361" y="414950"/>
                </a:cubicBezTo>
                <a:cubicBezTo>
                  <a:pt x="555109" y="424497"/>
                  <a:pt x="557373" y="434044"/>
                  <a:pt x="557159" y="443548"/>
                </a:cubicBezTo>
                <a:cubicBezTo>
                  <a:pt x="556967" y="451750"/>
                  <a:pt x="555622" y="460486"/>
                  <a:pt x="552418" y="467982"/>
                </a:cubicBezTo>
                <a:cubicBezTo>
                  <a:pt x="543981" y="487632"/>
                  <a:pt x="528197" y="500789"/>
                  <a:pt x="509167" y="512472"/>
                </a:cubicBezTo>
                <a:cubicBezTo>
                  <a:pt x="510043" y="506897"/>
                  <a:pt x="511666" y="502476"/>
                  <a:pt x="511239" y="498247"/>
                </a:cubicBezTo>
                <a:cubicBezTo>
                  <a:pt x="510192" y="487952"/>
                  <a:pt x="508932" y="477572"/>
                  <a:pt x="506412" y="467555"/>
                </a:cubicBezTo>
                <a:cubicBezTo>
                  <a:pt x="503443" y="455701"/>
                  <a:pt x="499342" y="444104"/>
                  <a:pt x="495241" y="432570"/>
                </a:cubicBezTo>
                <a:cubicBezTo>
                  <a:pt x="488492" y="413647"/>
                  <a:pt x="491034" y="395684"/>
                  <a:pt x="501500" y="379174"/>
                </a:cubicBezTo>
                <a:cubicBezTo>
                  <a:pt x="511858" y="362814"/>
                  <a:pt x="526040" y="350640"/>
                  <a:pt x="545348" y="345578"/>
                </a:cubicBezTo>
                <a:close/>
                <a:moveTo>
                  <a:pt x="362435" y="333553"/>
                </a:moveTo>
                <a:cubicBezTo>
                  <a:pt x="389582" y="328214"/>
                  <a:pt x="412606" y="335710"/>
                  <a:pt x="432405" y="354911"/>
                </a:cubicBezTo>
                <a:cubicBezTo>
                  <a:pt x="455365" y="377188"/>
                  <a:pt x="468052" y="403929"/>
                  <a:pt x="469269" y="435966"/>
                </a:cubicBezTo>
                <a:cubicBezTo>
                  <a:pt x="469312" y="437333"/>
                  <a:pt x="469206" y="438700"/>
                  <a:pt x="469099" y="440067"/>
                </a:cubicBezTo>
                <a:cubicBezTo>
                  <a:pt x="469120" y="440323"/>
                  <a:pt x="468757" y="440558"/>
                  <a:pt x="468650" y="440665"/>
                </a:cubicBezTo>
                <a:cubicBezTo>
                  <a:pt x="446032" y="414373"/>
                  <a:pt x="416322" y="410123"/>
                  <a:pt x="384242" y="413091"/>
                </a:cubicBezTo>
                <a:cubicBezTo>
                  <a:pt x="380718" y="413412"/>
                  <a:pt x="377236" y="413882"/>
                  <a:pt x="373541" y="414288"/>
                </a:cubicBezTo>
                <a:cubicBezTo>
                  <a:pt x="372687" y="399678"/>
                  <a:pt x="366899" y="387269"/>
                  <a:pt x="358420" y="376419"/>
                </a:cubicBezTo>
                <a:cubicBezTo>
                  <a:pt x="350133" y="365826"/>
                  <a:pt x="340628" y="356193"/>
                  <a:pt x="331444" y="345898"/>
                </a:cubicBezTo>
                <a:cubicBezTo>
                  <a:pt x="340756" y="340281"/>
                  <a:pt x="351094" y="335796"/>
                  <a:pt x="362435" y="333553"/>
                </a:cubicBezTo>
                <a:close/>
                <a:moveTo>
                  <a:pt x="288278" y="253866"/>
                </a:moveTo>
                <a:cubicBezTo>
                  <a:pt x="305536" y="247501"/>
                  <a:pt x="322836" y="248291"/>
                  <a:pt x="339688" y="254784"/>
                </a:cubicBezTo>
                <a:cubicBezTo>
                  <a:pt x="357372" y="261576"/>
                  <a:pt x="373327" y="271465"/>
                  <a:pt x="386249" y="285583"/>
                </a:cubicBezTo>
                <a:cubicBezTo>
                  <a:pt x="396586" y="296881"/>
                  <a:pt x="405023" y="309418"/>
                  <a:pt x="409508" y="324690"/>
                </a:cubicBezTo>
                <a:cubicBezTo>
                  <a:pt x="374609" y="306087"/>
                  <a:pt x="342828" y="316595"/>
                  <a:pt x="311345" y="333660"/>
                </a:cubicBezTo>
                <a:cubicBezTo>
                  <a:pt x="297484" y="307411"/>
                  <a:pt x="272858" y="295792"/>
                  <a:pt x="246715" y="285732"/>
                </a:cubicBezTo>
                <a:cubicBezTo>
                  <a:pt x="257757" y="271166"/>
                  <a:pt x="271213" y="260166"/>
                  <a:pt x="288278" y="253866"/>
                </a:cubicBezTo>
                <a:close/>
                <a:moveTo>
                  <a:pt x="495775" y="217834"/>
                </a:moveTo>
                <a:cubicBezTo>
                  <a:pt x="485310" y="239235"/>
                  <a:pt x="488428" y="259419"/>
                  <a:pt x="492636" y="279453"/>
                </a:cubicBezTo>
                <a:cubicBezTo>
                  <a:pt x="494558" y="288573"/>
                  <a:pt x="497527" y="297607"/>
                  <a:pt x="501136" y="306215"/>
                </a:cubicBezTo>
                <a:cubicBezTo>
                  <a:pt x="509039" y="325117"/>
                  <a:pt x="507394" y="343207"/>
                  <a:pt x="498253" y="361105"/>
                </a:cubicBezTo>
                <a:cubicBezTo>
                  <a:pt x="491931" y="373451"/>
                  <a:pt x="483515" y="384130"/>
                  <a:pt x="472964" y="394104"/>
                </a:cubicBezTo>
                <a:cubicBezTo>
                  <a:pt x="472217" y="388145"/>
                  <a:pt x="471961" y="382763"/>
                  <a:pt x="470786" y="377594"/>
                </a:cubicBezTo>
                <a:cubicBezTo>
                  <a:pt x="467262" y="361981"/>
                  <a:pt x="458718" y="348632"/>
                  <a:pt x="450815" y="335027"/>
                </a:cubicBezTo>
                <a:cubicBezTo>
                  <a:pt x="447462" y="329260"/>
                  <a:pt x="444002" y="323536"/>
                  <a:pt x="440542" y="317834"/>
                </a:cubicBezTo>
                <a:cubicBezTo>
                  <a:pt x="429884" y="300191"/>
                  <a:pt x="429777" y="281930"/>
                  <a:pt x="437274" y="263220"/>
                </a:cubicBezTo>
                <a:cubicBezTo>
                  <a:pt x="445049" y="243784"/>
                  <a:pt x="457800" y="228983"/>
                  <a:pt x="477685" y="221401"/>
                </a:cubicBezTo>
                <a:cubicBezTo>
                  <a:pt x="482896" y="219372"/>
                  <a:pt x="488812" y="219137"/>
                  <a:pt x="495775" y="217834"/>
                </a:cubicBezTo>
                <a:close/>
                <a:moveTo>
                  <a:pt x="248680" y="190858"/>
                </a:moveTo>
                <a:cubicBezTo>
                  <a:pt x="261367" y="192204"/>
                  <a:pt x="273498" y="195344"/>
                  <a:pt x="285117" y="200491"/>
                </a:cubicBezTo>
                <a:cubicBezTo>
                  <a:pt x="302695" y="208265"/>
                  <a:pt x="317176" y="219970"/>
                  <a:pt x="328859" y="235625"/>
                </a:cubicBezTo>
                <a:cubicBezTo>
                  <a:pt x="289838" y="228342"/>
                  <a:pt x="262243" y="247436"/>
                  <a:pt x="237424" y="273579"/>
                </a:cubicBezTo>
                <a:cubicBezTo>
                  <a:pt x="216771" y="252306"/>
                  <a:pt x="189582" y="248739"/>
                  <a:pt x="161068" y="246817"/>
                </a:cubicBezTo>
                <a:cubicBezTo>
                  <a:pt x="170807" y="222725"/>
                  <a:pt x="185160" y="203716"/>
                  <a:pt x="209808" y="194425"/>
                </a:cubicBezTo>
                <a:cubicBezTo>
                  <a:pt x="222388" y="189684"/>
                  <a:pt x="235416" y="189449"/>
                  <a:pt x="248680" y="190858"/>
                </a:cubicBezTo>
                <a:close/>
                <a:moveTo>
                  <a:pt x="179501" y="144788"/>
                </a:moveTo>
                <a:cubicBezTo>
                  <a:pt x="193939" y="146241"/>
                  <a:pt x="207630" y="149807"/>
                  <a:pt x="220424" y="156386"/>
                </a:cubicBezTo>
                <a:cubicBezTo>
                  <a:pt x="227622" y="160081"/>
                  <a:pt x="234243" y="164865"/>
                  <a:pt x="241120" y="169158"/>
                </a:cubicBezTo>
                <a:cubicBezTo>
                  <a:pt x="240949" y="169564"/>
                  <a:pt x="240736" y="170013"/>
                  <a:pt x="240522" y="170461"/>
                </a:cubicBezTo>
                <a:cubicBezTo>
                  <a:pt x="219868" y="169222"/>
                  <a:pt x="203615" y="178727"/>
                  <a:pt x="188920" y="191820"/>
                </a:cubicBezTo>
                <a:cubicBezTo>
                  <a:pt x="178433" y="201174"/>
                  <a:pt x="170274" y="212430"/>
                  <a:pt x="163653" y="224797"/>
                </a:cubicBezTo>
                <a:cubicBezTo>
                  <a:pt x="162948" y="226121"/>
                  <a:pt x="162115" y="227381"/>
                  <a:pt x="161346" y="228663"/>
                </a:cubicBezTo>
                <a:cubicBezTo>
                  <a:pt x="135930" y="213050"/>
                  <a:pt x="108890" y="216403"/>
                  <a:pt x="79992" y="221230"/>
                </a:cubicBezTo>
                <a:cubicBezTo>
                  <a:pt x="82512" y="211875"/>
                  <a:pt x="84071" y="203353"/>
                  <a:pt x="87104" y="195408"/>
                </a:cubicBezTo>
                <a:cubicBezTo>
                  <a:pt x="95391" y="173772"/>
                  <a:pt x="109851" y="157710"/>
                  <a:pt x="132171" y="150000"/>
                </a:cubicBezTo>
                <a:cubicBezTo>
                  <a:pt x="147485" y="144703"/>
                  <a:pt x="163247" y="143165"/>
                  <a:pt x="179501" y="144788"/>
                </a:cubicBezTo>
                <a:close/>
                <a:moveTo>
                  <a:pt x="406006" y="117407"/>
                </a:moveTo>
                <a:cubicBezTo>
                  <a:pt x="399192" y="135690"/>
                  <a:pt x="403015" y="153139"/>
                  <a:pt x="408675" y="170034"/>
                </a:cubicBezTo>
                <a:cubicBezTo>
                  <a:pt x="412669" y="181973"/>
                  <a:pt x="418180" y="193549"/>
                  <a:pt x="424182" y="204656"/>
                </a:cubicBezTo>
                <a:cubicBezTo>
                  <a:pt x="434519" y="223814"/>
                  <a:pt x="434092" y="243015"/>
                  <a:pt x="425463" y="262109"/>
                </a:cubicBezTo>
                <a:cubicBezTo>
                  <a:pt x="420828" y="272340"/>
                  <a:pt x="414250" y="281695"/>
                  <a:pt x="408504" y="291413"/>
                </a:cubicBezTo>
                <a:cubicBezTo>
                  <a:pt x="408120" y="292075"/>
                  <a:pt x="407287" y="292460"/>
                  <a:pt x="405984" y="293549"/>
                </a:cubicBezTo>
                <a:cubicBezTo>
                  <a:pt x="405023" y="281546"/>
                  <a:pt x="401221" y="271080"/>
                  <a:pt x="394814" y="261875"/>
                </a:cubicBezTo>
                <a:cubicBezTo>
                  <a:pt x="387274" y="251046"/>
                  <a:pt x="379094" y="240666"/>
                  <a:pt x="370893" y="230328"/>
                </a:cubicBezTo>
                <a:cubicBezTo>
                  <a:pt x="364186" y="221849"/>
                  <a:pt x="357202" y="213754"/>
                  <a:pt x="354617" y="202755"/>
                </a:cubicBezTo>
                <a:cubicBezTo>
                  <a:pt x="351072" y="187633"/>
                  <a:pt x="353721" y="173302"/>
                  <a:pt x="359445" y="159376"/>
                </a:cubicBezTo>
                <a:cubicBezTo>
                  <a:pt x="365190" y="145408"/>
                  <a:pt x="373797" y="133340"/>
                  <a:pt x="386206" y="124498"/>
                </a:cubicBezTo>
                <a:cubicBezTo>
                  <a:pt x="391909" y="120440"/>
                  <a:pt x="398295" y="117151"/>
                  <a:pt x="406006" y="117407"/>
                </a:cubicBezTo>
                <a:close/>
                <a:moveTo>
                  <a:pt x="1116" y="49274"/>
                </a:moveTo>
                <a:cubicBezTo>
                  <a:pt x="11859" y="62666"/>
                  <a:pt x="25827" y="69650"/>
                  <a:pt x="41867" y="71615"/>
                </a:cubicBezTo>
                <a:cubicBezTo>
                  <a:pt x="52995" y="72982"/>
                  <a:pt x="64358" y="72448"/>
                  <a:pt x="75635" y="72533"/>
                </a:cubicBezTo>
                <a:cubicBezTo>
                  <a:pt x="84926" y="72618"/>
                  <a:pt x="93960" y="73836"/>
                  <a:pt x="102611" y="77339"/>
                </a:cubicBezTo>
                <a:cubicBezTo>
                  <a:pt x="123435" y="85797"/>
                  <a:pt x="137617" y="101132"/>
                  <a:pt x="148424" y="121743"/>
                </a:cubicBezTo>
                <a:cubicBezTo>
                  <a:pt x="137040" y="118411"/>
                  <a:pt x="128155" y="121956"/>
                  <a:pt x="119441" y="126164"/>
                </a:cubicBezTo>
                <a:cubicBezTo>
                  <a:pt x="107117" y="132144"/>
                  <a:pt x="94858" y="138295"/>
                  <a:pt x="81124" y="140410"/>
                </a:cubicBezTo>
                <a:cubicBezTo>
                  <a:pt x="61154" y="143464"/>
                  <a:pt x="41782" y="142717"/>
                  <a:pt x="24674" y="130072"/>
                </a:cubicBezTo>
                <a:cubicBezTo>
                  <a:pt x="14486" y="122533"/>
                  <a:pt x="8463" y="112089"/>
                  <a:pt x="4811" y="100213"/>
                </a:cubicBezTo>
                <a:cubicBezTo>
                  <a:pt x="-251" y="83810"/>
                  <a:pt x="-1020" y="67023"/>
                  <a:pt x="1116" y="49274"/>
                </a:cubicBezTo>
                <a:close/>
                <a:moveTo>
                  <a:pt x="294579" y="46903"/>
                </a:moveTo>
                <a:cubicBezTo>
                  <a:pt x="293255" y="75480"/>
                  <a:pt x="306455" y="96881"/>
                  <a:pt x="321598" y="117428"/>
                </a:cubicBezTo>
                <a:cubicBezTo>
                  <a:pt x="327578" y="125523"/>
                  <a:pt x="334712" y="132849"/>
                  <a:pt x="340073" y="141307"/>
                </a:cubicBezTo>
                <a:cubicBezTo>
                  <a:pt x="346630" y="151666"/>
                  <a:pt x="348125" y="163584"/>
                  <a:pt x="347121" y="175822"/>
                </a:cubicBezTo>
                <a:cubicBezTo>
                  <a:pt x="346053" y="189107"/>
                  <a:pt x="342486" y="201687"/>
                  <a:pt x="337168" y="213818"/>
                </a:cubicBezTo>
                <a:cubicBezTo>
                  <a:pt x="336271" y="215954"/>
                  <a:pt x="335139" y="218047"/>
                  <a:pt x="333622" y="221123"/>
                </a:cubicBezTo>
                <a:cubicBezTo>
                  <a:pt x="327749" y="201879"/>
                  <a:pt x="314400" y="189983"/>
                  <a:pt x="300859" y="178342"/>
                </a:cubicBezTo>
                <a:cubicBezTo>
                  <a:pt x="291376" y="170205"/>
                  <a:pt x="281316" y="162708"/>
                  <a:pt x="271790" y="154613"/>
                </a:cubicBezTo>
                <a:cubicBezTo>
                  <a:pt x="260748" y="145215"/>
                  <a:pt x="255494" y="132870"/>
                  <a:pt x="255173" y="118496"/>
                </a:cubicBezTo>
                <a:cubicBezTo>
                  <a:pt x="254661" y="94959"/>
                  <a:pt x="262264" y="74434"/>
                  <a:pt x="278945" y="57732"/>
                </a:cubicBezTo>
                <a:cubicBezTo>
                  <a:pt x="283153" y="53524"/>
                  <a:pt x="288834" y="50790"/>
                  <a:pt x="294579" y="46903"/>
                </a:cubicBezTo>
                <a:close/>
                <a:moveTo>
                  <a:pt x="158655" y="0"/>
                </a:moveTo>
                <a:cubicBezTo>
                  <a:pt x="162521" y="20333"/>
                  <a:pt x="175037" y="34622"/>
                  <a:pt x="189582" y="47138"/>
                </a:cubicBezTo>
                <a:cubicBezTo>
                  <a:pt x="198744" y="55019"/>
                  <a:pt x="209018" y="61704"/>
                  <a:pt x="219184" y="68325"/>
                </a:cubicBezTo>
                <a:cubicBezTo>
                  <a:pt x="232725" y="77125"/>
                  <a:pt x="240842" y="89492"/>
                  <a:pt x="244729" y="104806"/>
                </a:cubicBezTo>
                <a:cubicBezTo>
                  <a:pt x="248638" y="120141"/>
                  <a:pt x="248168" y="135668"/>
                  <a:pt x="245968" y="151196"/>
                </a:cubicBezTo>
                <a:cubicBezTo>
                  <a:pt x="245861" y="152007"/>
                  <a:pt x="245370" y="152755"/>
                  <a:pt x="244900" y="153951"/>
                </a:cubicBezTo>
                <a:cubicBezTo>
                  <a:pt x="228774" y="133127"/>
                  <a:pt x="204853" y="125310"/>
                  <a:pt x="182256" y="115378"/>
                </a:cubicBezTo>
                <a:cubicBezTo>
                  <a:pt x="176147" y="112687"/>
                  <a:pt x="169825" y="110508"/>
                  <a:pt x="163717" y="107838"/>
                </a:cubicBezTo>
                <a:cubicBezTo>
                  <a:pt x="148638" y="101217"/>
                  <a:pt x="140479" y="89235"/>
                  <a:pt x="137467" y="73366"/>
                </a:cubicBezTo>
                <a:cubicBezTo>
                  <a:pt x="133195" y="50876"/>
                  <a:pt x="137040" y="29795"/>
                  <a:pt x="148787" y="10188"/>
                </a:cubicBezTo>
                <a:cubicBezTo>
                  <a:pt x="150175" y="7860"/>
                  <a:pt x="151927" y="5681"/>
                  <a:pt x="153764" y="3695"/>
                </a:cubicBezTo>
                <a:cubicBezTo>
                  <a:pt x="155003" y="2328"/>
                  <a:pt x="156732" y="1410"/>
                  <a:pt x="158655" y="0"/>
                </a:cubicBezTo>
                <a:close/>
              </a:path>
            </a:pathLst>
          </a:custGeom>
          <a:gradFill>
            <a:gsLst>
              <a:gs pos="0">
                <a:srgbClr val="43FFE9"/>
              </a:gs>
              <a:gs pos="94000">
                <a:srgbClr val="018FFF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>
              <a:defRPr/>
            </a:pPr>
            <a:endParaRPr lang="zh-CN" altLang="en-US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5492016" y="5436030"/>
            <a:ext cx="346477" cy="605694"/>
          </a:xfrm>
          <a:custGeom>
            <a:avLst/>
            <a:gdLst>
              <a:gd name="connsiteX0" fmla="*/ 401880 w 620360"/>
              <a:gd name="connsiteY0" fmla="*/ 1074966 h 1149698"/>
              <a:gd name="connsiteX1" fmla="*/ 433127 w 620360"/>
              <a:gd name="connsiteY1" fmla="*/ 1076781 h 1149698"/>
              <a:gd name="connsiteX2" fmla="*/ 478236 w 620360"/>
              <a:gd name="connsiteY2" fmla="*/ 1090515 h 1149698"/>
              <a:gd name="connsiteX3" fmla="*/ 513712 w 620360"/>
              <a:gd name="connsiteY3" fmla="*/ 1090750 h 1149698"/>
              <a:gd name="connsiteX4" fmla="*/ 512922 w 620360"/>
              <a:gd name="connsiteY4" fmla="*/ 1093654 h 1149698"/>
              <a:gd name="connsiteX5" fmla="*/ 474477 w 620360"/>
              <a:gd name="connsiteY5" fmla="*/ 1132291 h 1149698"/>
              <a:gd name="connsiteX6" fmla="*/ 436203 w 620360"/>
              <a:gd name="connsiteY6" fmla="*/ 1138272 h 1149698"/>
              <a:gd name="connsiteX7" fmla="*/ 370995 w 620360"/>
              <a:gd name="connsiteY7" fmla="*/ 1139980 h 1149698"/>
              <a:gd name="connsiteX8" fmla="*/ 347928 w 620360"/>
              <a:gd name="connsiteY8" fmla="*/ 1149698 h 1149698"/>
              <a:gd name="connsiteX9" fmla="*/ 349594 w 620360"/>
              <a:gd name="connsiteY9" fmla="*/ 1121399 h 1149698"/>
              <a:gd name="connsiteX10" fmla="*/ 401880 w 620360"/>
              <a:gd name="connsiteY10" fmla="*/ 1074966 h 1149698"/>
              <a:gd name="connsiteX11" fmla="*/ 278450 w 620360"/>
              <a:gd name="connsiteY11" fmla="*/ 1013112 h 1149698"/>
              <a:gd name="connsiteX12" fmla="*/ 320953 w 620360"/>
              <a:gd name="connsiteY12" fmla="*/ 1022830 h 1149698"/>
              <a:gd name="connsiteX13" fmla="*/ 366254 w 620360"/>
              <a:gd name="connsiteY13" fmla="*/ 1045769 h 1149698"/>
              <a:gd name="connsiteX14" fmla="*/ 391628 w 620360"/>
              <a:gd name="connsiteY14" fmla="*/ 1051130 h 1149698"/>
              <a:gd name="connsiteX15" fmla="*/ 325695 w 620360"/>
              <a:gd name="connsiteY15" fmla="*/ 1085346 h 1149698"/>
              <a:gd name="connsiteX16" fmla="*/ 306216 w 620360"/>
              <a:gd name="connsiteY16" fmla="*/ 1081095 h 1149698"/>
              <a:gd name="connsiteX17" fmla="*/ 246305 w 620360"/>
              <a:gd name="connsiteY17" fmla="*/ 1070502 h 1149698"/>
              <a:gd name="connsiteX18" fmla="*/ 218283 w 620360"/>
              <a:gd name="connsiteY18" fmla="*/ 1077806 h 1149698"/>
              <a:gd name="connsiteX19" fmla="*/ 224925 w 620360"/>
              <a:gd name="connsiteY19" fmla="*/ 1048609 h 1149698"/>
              <a:gd name="connsiteX20" fmla="*/ 278450 w 620360"/>
              <a:gd name="connsiteY20" fmla="*/ 1013112 h 1149698"/>
              <a:gd name="connsiteX21" fmla="*/ 431610 w 620360"/>
              <a:gd name="connsiteY21" fmla="*/ 954932 h 1149698"/>
              <a:gd name="connsiteX22" fmla="*/ 492952 w 620360"/>
              <a:gd name="connsiteY22" fmla="*/ 982719 h 1149698"/>
              <a:gd name="connsiteX23" fmla="*/ 526249 w 620360"/>
              <a:gd name="connsiteY23" fmla="*/ 1060314 h 1149698"/>
              <a:gd name="connsiteX24" fmla="*/ 504378 w 620360"/>
              <a:gd name="connsiteY24" fmla="*/ 1060848 h 1149698"/>
              <a:gd name="connsiteX25" fmla="*/ 448313 w 620360"/>
              <a:gd name="connsiteY25" fmla="*/ 1037525 h 1149698"/>
              <a:gd name="connsiteX26" fmla="*/ 424690 w 620360"/>
              <a:gd name="connsiteY26" fmla="*/ 994146 h 1149698"/>
              <a:gd name="connsiteX27" fmla="*/ 431610 w 620360"/>
              <a:gd name="connsiteY27" fmla="*/ 954932 h 1149698"/>
              <a:gd name="connsiteX28" fmla="*/ 184900 w 620360"/>
              <a:gd name="connsiteY28" fmla="*/ 910677 h 1149698"/>
              <a:gd name="connsiteX29" fmla="*/ 226271 w 620360"/>
              <a:gd name="connsiteY29" fmla="*/ 932719 h 1149698"/>
              <a:gd name="connsiteX30" fmla="*/ 263093 w 620360"/>
              <a:gd name="connsiteY30" fmla="*/ 971975 h 1149698"/>
              <a:gd name="connsiteX31" fmla="*/ 286053 w 620360"/>
              <a:gd name="connsiteY31" fmla="*/ 986350 h 1149698"/>
              <a:gd name="connsiteX32" fmla="*/ 213648 w 620360"/>
              <a:gd name="connsiteY32" fmla="*/ 996345 h 1149698"/>
              <a:gd name="connsiteX33" fmla="*/ 193102 w 620360"/>
              <a:gd name="connsiteY33" fmla="*/ 983167 h 1149698"/>
              <a:gd name="connsiteX34" fmla="*/ 137933 w 620360"/>
              <a:gd name="connsiteY34" fmla="*/ 953158 h 1149698"/>
              <a:gd name="connsiteX35" fmla="*/ 114332 w 620360"/>
              <a:gd name="connsiteY35" fmla="*/ 950040 h 1149698"/>
              <a:gd name="connsiteX36" fmla="*/ 127104 w 620360"/>
              <a:gd name="connsiteY36" fmla="*/ 929493 h 1149698"/>
              <a:gd name="connsiteX37" fmla="*/ 184900 w 620360"/>
              <a:gd name="connsiteY37" fmla="*/ 910677 h 1149698"/>
              <a:gd name="connsiteX38" fmla="*/ 351772 w 620360"/>
              <a:gd name="connsiteY38" fmla="*/ 904099 h 1149698"/>
              <a:gd name="connsiteX39" fmla="*/ 409931 w 620360"/>
              <a:gd name="connsiteY39" fmla="*/ 944424 h 1149698"/>
              <a:gd name="connsiteX40" fmla="*/ 430606 w 620360"/>
              <a:gd name="connsiteY40" fmla="*/ 1028533 h 1149698"/>
              <a:gd name="connsiteX41" fmla="*/ 396454 w 620360"/>
              <a:gd name="connsiteY41" fmla="*/ 1022126 h 1149698"/>
              <a:gd name="connsiteX42" fmla="*/ 345621 w 620360"/>
              <a:gd name="connsiteY42" fmla="*/ 978576 h 1149698"/>
              <a:gd name="connsiteX43" fmla="*/ 344126 w 620360"/>
              <a:gd name="connsiteY43" fmla="*/ 919242 h 1149698"/>
              <a:gd name="connsiteX44" fmla="*/ 351772 w 620360"/>
              <a:gd name="connsiteY44" fmla="*/ 904099 h 1149698"/>
              <a:gd name="connsiteX45" fmla="*/ 290090 w 620360"/>
              <a:gd name="connsiteY45" fmla="*/ 832741 h 1149698"/>
              <a:gd name="connsiteX46" fmla="*/ 337484 w 620360"/>
              <a:gd name="connsiteY46" fmla="*/ 887076 h 1149698"/>
              <a:gd name="connsiteX47" fmla="*/ 324947 w 620360"/>
              <a:gd name="connsiteY47" fmla="*/ 930797 h 1149698"/>
              <a:gd name="connsiteX48" fmla="*/ 336331 w 620360"/>
              <a:gd name="connsiteY48" fmla="*/ 974731 h 1149698"/>
              <a:gd name="connsiteX49" fmla="*/ 331034 w 620360"/>
              <a:gd name="connsiteY49" fmla="*/ 973941 h 1149698"/>
              <a:gd name="connsiteX50" fmla="*/ 274391 w 620360"/>
              <a:gd name="connsiteY50" fmla="*/ 927337 h 1149698"/>
              <a:gd name="connsiteX51" fmla="*/ 262922 w 620360"/>
              <a:gd name="connsiteY51" fmla="*/ 887546 h 1149698"/>
              <a:gd name="connsiteX52" fmla="*/ 280457 w 620360"/>
              <a:gd name="connsiteY52" fmla="*/ 843420 h 1149698"/>
              <a:gd name="connsiteX53" fmla="*/ 290090 w 620360"/>
              <a:gd name="connsiteY53" fmla="*/ 832741 h 1149698"/>
              <a:gd name="connsiteX54" fmla="*/ 96487 w 620360"/>
              <a:gd name="connsiteY54" fmla="*/ 782233 h 1149698"/>
              <a:gd name="connsiteX55" fmla="*/ 138253 w 620360"/>
              <a:gd name="connsiteY55" fmla="*/ 800596 h 1149698"/>
              <a:gd name="connsiteX56" fmla="*/ 148655 w 620360"/>
              <a:gd name="connsiteY56" fmla="*/ 815718 h 1149698"/>
              <a:gd name="connsiteX57" fmla="*/ 175694 w 620360"/>
              <a:gd name="connsiteY57" fmla="*/ 864970 h 1149698"/>
              <a:gd name="connsiteX58" fmla="*/ 194810 w 620360"/>
              <a:gd name="connsiteY58" fmla="*/ 884812 h 1149698"/>
              <a:gd name="connsiteX59" fmla="*/ 136608 w 620360"/>
              <a:gd name="connsiteY59" fmla="*/ 884043 h 1149698"/>
              <a:gd name="connsiteX60" fmla="*/ 106984 w 620360"/>
              <a:gd name="connsiteY60" fmla="*/ 860827 h 1149698"/>
              <a:gd name="connsiteX61" fmla="*/ 58052 w 620360"/>
              <a:gd name="connsiteY61" fmla="*/ 814671 h 1149698"/>
              <a:gd name="connsiteX62" fmla="*/ 37783 w 620360"/>
              <a:gd name="connsiteY62" fmla="*/ 807068 h 1149698"/>
              <a:gd name="connsiteX63" fmla="*/ 51644 w 620360"/>
              <a:gd name="connsiteY63" fmla="*/ 792031 h 1149698"/>
              <a:gd name="connsiteX64" fmla="*/ 96487 w 620360"/>
              <a:gd name="connsiteY64" fmla="*/ 782233 h 1149698"/>
              <a:gd name="connsiteX65" fmla="*/ 230329 w 620360"/>
              <a:gd name="connsiteY65" fmla="*/ 734513 h 1149698"/>
              <a:gd name="connsiteX66" fmla="*/ 272063 w 620360"/>
              <a:gd name="connsiteY66" fmla="*/ 804632 h 1149698"/>
              <a:gd name="connsiteX67" fmla="*/ 252755 w 620360"/>
              <a:gd name="connsiteY67" fmla="*/ 902838 h 1149698"/>
              <a:gd name="connsiteX68" fmla="*/ 232956 w 620360"/>
              <a:gd name="connsiteY68" fmla="*/ 890087 h 1149698"/>
              <a:gd name="connsiteX69" fmla="*/ 189962 w 620360"/>
              <a:gd name="connsiteY69" fmla="*/ 818643 h 1149698"/>
              <a:gd name="connsiteX70" fmla="*/ 208629 w 620360"/>
              <a:gd name="connsiteY70" fmla="*/ 754611 h 1149698"/>
              <a:gd name="connsiteX71" fmla="*/ 230329 w 620360"/>
              <a:gd name="connsiteY71" fmla="*/ 734513 h 1149698"/>
              <a:gd name="connsiteX72" fmla="*/ 191371 w 620360"/>
              <a:gd name="connsiteY72" fmla="*/ 642331 h 1149698"/>
              <a:gd name="connsiteX73" fmla="*/ 221700 w 620360"/>
              <a:gd name="connsiteY73" fmla="*/ 716914 h 1149698"/>
              <a:gd name="connsiteX74" fmla="*/ 191371 w 620360"/>
              <a:gd name="connsiteY74" fmla="*/ 758542 h 1149698"/>
              <a:gd name="connsiteX75" fmla="*/ 187270 w 620360"/>
              <a:gd name="connsiteY75" fmla="*/ 810336 h 1149698"/>
              <a:gd name="connsiteX76" fmla="*/ 156258 w 620360"/>
              <a:gd name="connsiteY76" fmla="*/ 778725 h 1149698"/>
              <a:gd name="connsiteX77" fmla="*/ 137932 w 620360"/>
              <a:gd name="connsiteY77" fmla="*/ 724005 h 1149698"/>
              <a:gd name="connsiteX78" fmla="*/ 159825 w 620360"/>
              <a:gd name="connsiteY78" fmla="*/ 662258 h 1149698"/>
              <a:gd name="connsiteX79" fmla="*/ 191371 w 620360"/>
              <a:gd name="connsiteY79" fmla="*/ 642331 h 1149698"/>
              <a:gd name="connsiteX80" fmla="*/ 46946 w 620360"/>
              <a:gd name="connsiteY80" fmla="*/ 634727 h 1149698"/>
              <a:gd name="connsiteX81" fmla="*/ 86223 w 620360"/>
              <a:gd name="connsiteY81" fmla="*/ 651259 h 1149698"/>
              <a:gd name="connsiteX82" fmla="*/ 107454 w 620360"/>
              <a:gd name="connsiteY82" fmla="*/ 691605 h 1149698"/>
              <a:gd name="connsiteX83" fmla="*/ 115848 w 620360"/>
              <a:gd name="connsiteY83" fmla="*/ 731652 h 1149698"/>
              <a:gd name="connsiteX84" fmla="*/ 132742 w 620360"/>
              <a:gd name="connsiteY84" fmla="*/ 763412 h 1149698"/>
              <a:gd name="connsiteX85" fmla="*/ 132272 w 620360"/>
              <a:gd name="connsiteY85" fmla="*/ 764971 h 1149698"/>
              <a:gd name="connsiteX86" fmla="*/ 106407 w 620360"/>
              <a:gd name="connsiteY86" fmla="*/ 760998 h 1149698"/>
              <a:gd name="connsiteX87" fmla="*/ 66061 w 620360"/>
              <a:gd name="connsiteY87" fmla="*/ 739170 h 1149698"/>
              <a:gd name="connsiteX88" fmla="*/ 53332 w 620360"/>
              <a:gd name="connsiteY88" fmla="*/ 715996 h 1149698"/>
              <a:gd name="connsiteX89" fmla="*/ 17257 w 620360"/>
              <a:gd name="connsiteY89" fmla="*/ 658008 h 1149698"/>
              <a:gd name="connsiteX90" fmla="*/ 0 w 620360"/>
              <a:gd name="connsiteY90" fmla="*/ 648824 h 1149698"/>
              <a:gd name="connsiteX91" fmla="*/ 0 w 620360"/>
              <a:gd name="connsiteY91" fmla="*/ 646774 h 1149698"/>
              <a:gd name="connsiteX92" fmla="*/ 3075 w 620360"/>
              <a:gd name="connsiteY92" fmla="*/ 645492 h 1149698"/>
              <a:gd name="connsiteX93" fmla="*/ 46946 w 620360"/>
              <a:gd name="connsiteY93" fmla="*/ 634727 h 1149698"/>
              <a:gd name="connsiteX94" fmla="*/ 200064 w 620360"/>
              <a:gd name="connsiteY94" fmla="*/ 535475 h 1149698"/>
              <a:gd name="connsiteX95" fmla="*/ 193721 w 620360"/>
              <a:gd name="connsiteY95" fmla="*/ 576312 h 1149698"/>
              <a:gd name="connsiteX96" fmla="*/ 201004 w 620360"/>
              <a:gd name="connsiteY96" fmla="*/ 615975 h 1149698"/>
              <a:gd name="connsiteX97" fmla="*/ 134002 w 620360"/>
              <a:gd name="connsiteY97" fmla="*/ 689426 h 1149698"/>
              <a:gd name="connsiteX98" fmla="*/ 121251 w 620360"/>
              <a:gd name="connsiteY98" fmla="*/ 664052 h 1149698"/>
              <a:gd name="connsiteX99" fmla="*/ 127851 w 620360"/>
              <a:gd name="connsiteY99" fmla="*/ 574988 h 1149698"/>
              <a:gd name="connsiteX100" fmla="*/ 167514 w 620360"/>
              <a:gd name="connsiteY100" fmla="*/ 541647 h 1149698"/>
              <a:gd name="connsiteX101" fmla="*/ 200064 w 620360"/>
              <a:gd name="connsiteY101" fmla="*/ 535475 h 1149698"/>
              <a:gd name="connsiteX102" fmla="*/ 46391 w 620360"/>
              <a:gd name="connsiteY102" fmla="*/ 481587 h 1149698"/>
              <a:gd name="connsiteX103" fmla="*/ 100299 w 620360"/>
              <a:gd name="connsiteY103" fmla="*/ 532698 h 1149698"/>
              <a:gd name="connsiteX104" fmla="*/ 100662 w 620360"/>
              <a:gd name="connsiteY104" fmla="*/ 559097 h 1149698"/>
              <a:gd name="connsiteX105" fmla="*/ 96369 w 620360"/>
              <a:gd name="connsiteY105" fmla="*/ 601514 h 1149698"/>
              <a:gd name="connsiteX106" fmla="*/ 103631 w 620360"/>
              <a:gd name="connsiteY106" fmla="*/ 636542 h 1149698"/>
              <a:gd name="connsiteX107" fmla="*/ 52990 w 620360"/>
              <a:gd name="connsiteY107" fmla="*/ 602817 h 1149698"/>
              <a:gd name="connsiteX108" fmla="*/ 41030 w 620360"/>
              <a:gd name="connsiteY108" fmla="*/ 561766 h 1149698"/>
              <a:gd name="connsiteX109" fmla="*/ 25182 w 620360"/>
              <a:gd name="connsiteY109" fmla="*/ 500276 h 1149698"/>
              <a:gd name="connsiteX110" fmla="*/ 13093 w 620360"/>
              <a:gd name="connsiteY110" fmla="*/ 484514 h 1149698"/>
              <a:gd name="connsiteX111" fmla="*/ 46391 w 620360"/>
              <a:gd name="connsiteY111" fmla="*/ 481587 h 1149698"/>
              <a:gd name="connsiteX112" fmla="*/ 201197 w 620360"/>
              <a:gd name="connsiteY112" fmla="*/ 435112 h 1149698"/>
              <a:gd name="connsiteX113" fmla="*/ 246156 w 620360"/>
              <a:gd name="connsiteY113" fmla="*/ 442139 h 1149698"/>
              <a:gd name="connsiteX114" fmla="*/ 214866 w 620360"/>
              <a:gd name="connsiteY114" fmla="*/ 516445 h 1149698"/>
              <a:gd name="connsiteX115" fmla="*/ 125032 w 620360"/>
              <a:gd name="connsiteY115" fmla="*/ 558500 h 1149698"/>
              <a:gd name="connsiteX116" fmla="*/ 125887 w 620360"/>
              <a:gd name="connsiteY116" fmla="*/ 511789 h 1149698"/>
              <a:gd name="connsiteX117" fmla="*/ 165763 w 620360"/>
              <a:gd name="connsiteY117" fmla="*/ 448355 h 1149698"/>
              <a:gd name="connsiteX118" fmla="*/ 201197 w 620360"/>
              <a:gd name="connsiteY118" fmla="*/ 435112 h 1149698"/>
              <a:gd name="connsiteX119" fmla="*/ 51623 w 620360"/>
              <a:gd name="connsiteY119" fmla="*/ 346774 h 1149698"/>
              <a:gd name="connsiteX120" fmla="*/ 84408 w 620360"/>
              <a:gd name="connsiteY120" fmla="*/ 349230 h 1149698"/>
              <a:gd name="connsiteX121" fmla="*/ 128578 w 620360"/>
              <a:gd name="connsiteY121" fmla="*/ 404762 h 1149698"/>
              <a:gd name="connsiteX122" fmla="*/ 126420 w 620360"/>
              <a:gd name="connsiteY122" fmla="*/ 429067 h 1149698"/>
              <a:gd name="connsiteX123" fmla="*/ 113135 w 620360"/>
              <a:gd name="connsiteY123" fmla="*/ 471549 h 1149698"/>
              <a:gd name="connsiteX124" fmla="*/ 111875 w 620360"/>
              <a:gd name="connsiteY124" fmla="*/ 513241 h 1149698"/>
              <a:gd name="connsiteX125" fmla="*/ 102691 w 620360"/>
              <a:gd name="connsiteY125" fmla="*/ 507410 h 1149698"/>
              <a:gd name="connsiteX126" fmla="*/ 94468 w 620360"/>
              <a:gd name="connsiteY126" fmla="*/ 501259 h 1149698"/>
              <a:gd name="connsiteX127" fmla="*/ 65869 w 620360"/>
              <a:gd name="connsiteY127" fmla="*/ 463134 h 1149698"/>
              <a:gd name="connsiteX128" fmla="*/ 64886 w 620360"/>
              <a:gd name="connsiteY128" fmla="*/ 430669 h 1149698"/>
              <a:gd name="connsiteX129" fmla="*/ 59397 w 620360"/>
              <a:gd name="connsiteY129" fmla="*/ 359332 h 1149698"/>
              <a:gd name="connsiteX130" fmla="*/ 56151 w 620360"/>
              <a:gd name="connsiteY130" fmla="*/ 352925 h 1149698"/>
              <a:gd name="connsiteX131" fmla="*/ 51623 w 620360"/>
              <a:gd name="connsiteY131" fmla="*/ 346774 h 1149698"/>
              <a:gd name="connsiteX132" fmla="*/ 239513 w 620360"/>
              <a:gd name="connsiteY132" fmla="*/ 332165 h 1149698"/>
              <a:gd name="connsiteX133" fmla="*/ 289748 w 620360"/>
              <a:gd name="connsiteY133" fmla="*/ 347265 h 1149698"/>
              <a:gd name="connsiteX134" fmla="*/ 247138 w 620360"/>
              <a:gd name="connsiteY134" fmla="*/ 414587 h 1149698"/>
              <a:gd name="connsiteX135" fmla="*/ 151709 w 620360"/>
              <a:gd name="connsiteY135" fmla="*/ 441178 h 1149698"/>
              <a:gd name="connsiteX136" fmla="*/ 151794 w 620360"/>
              <a:gd name="connsiteY136" fmla="*/ 426633 h 1149698"/>
              <a:gd name="connsiteX137" fmla="*/ 183661 w 620360"/>
              <a:gd name="connsiteY137" fmla="*/ 359952 h 1149698"/>
              <a:gd name="connsiteX138" fmla="*/ 239513 w 620360"/>
              <a:gd name="connsiteY138" fmla="*/ 332165 h 1149698"/>
              <a:gd name="connsiteX139" fmla="*/ 295899 w 620360"/>
              <a:gd name="connsiteY139" fmla="*/ 251302 h 1149698"/>
              <a:gd name="connsiteX140" fmla="*/ 357518 w 620360"/>
              <a:gd name="connsiteY140" fmla="*/ 269307 h 1149698"/>
              <a:gd name="connsiteX141" fmla="*/ 374498 w 620360"/>
              <a:gd name="connsiteY141" fmla="*/ 285966 h 1149698"/>
              <a:gd name="connsiteX142" fmla="*/ 309932 w 620360"/>
              <a:gd name="connsiteY142" fmla="*/ 334343 h 1149698"/>
              <a:gd name="connsiteX143" fmla="*/ 210722 w 620360"/>
              <a:gd name="connsiteY143" fmla="*/ 325415 h 1149698"/>
              <a:gd name="connsiteX144" fmla="*/ 214673 w 620360"/>
              <a:gd name="connsiteY144" fmla="*/ 315185 h 1149698"/>
              <a:gd name="connsiteX145" fmla="*/ 295899 w 620360"/>
              <a:gd name="connsiteY145" fmla="*/ 251302 h 1149698"/>
              <a:gd name="connsiteX146" fmla="*/ 125502 w 620360"/>
              <a:gd name="connsiteY146" fmla="*/ 219606 h 1149698"/>
              <a:gd name="connsiteX147" fmla="*/ 145771 w 620360"/>
              <a:gd name="connsiteY147" fmla="*/ 223151 h 1149698"/>
              <a:gd name="connsiteX148" fmla="*/ 187335 w 620360"/>
              <a:gd name="connsiteY148" fmla="*/ 277765 h 1149698"/>
              <a:gd name="connsiteX149" fmla="*/ 178748 w 620360"/>
              <a:gd name="connsiteY149" fmla="*/ 320460 h 1149698"/>
              <a:gd name="connsiteX150" fmla="*/ 153353 w 620360"/>
              <a:gd name="connsiteY150" fmla="*/ 368004 h 1149698"/>
              <a:gd name="connsiteX151" fmla="*/ 146946 w 620360"/>
              <a:gd name="connsiteY151" fmla="*/ 394296 h 1149698"/>
              <a:gd name="connsiteX152" fmla="*/ 114780 w 620360"/>
              <a:gd name="connsiteY152" fmla="*/ 339960 h 1149698"/>
              <a:gd name="connsiteX153" fmla="*/ 121358 w 620360"/>
              <a:gd name="connsiteY153" fmla="*/ 301686 h 1149698"/>
              <a:gd name="connsiteX154" fmla="*/ 130884 w 620360"/>
              <a:gd name="connsiteY154" fmla="*/ 258628 h 1149698"/>
              <a:gd name="connsiteX155" fmla="*/ 129773 w 620360"/>
              <a:gd name="connsiteY155" fmla="*/ 232186 h 1149698"/>
              <a:gd name="connsiteX156" fmla="*/ 125502 w 620360"/>
              <a:gd name="connsiteY156" fmla="*/ 219606 h 1149698"/>
              <a:gd name="connsiteX157" fmla="*/ 387323 w 620360"/>
              <a:gd name="connsiteY157" fmla="*/ 190519 h 1149698"/>
              <a:gd name="connsiteX158" fmla="*/ 415014 w 620360"/>
              <a:gd name="connsiteY158" fmla="*/ 196732 h 1149698"/>
              <a:gd name="connsiteX159" fmla="*/ 449551 w 620360"/>
              <a:gd name="connsiteY159" fmla="*/ 227787 h 1149698"/>
              <a:gd name="connsiteX160" fmla="*/ 459696 w 620360"/>
              <a:gd name="connsiteY160" fmla="*/ 247287 h 1149698"/>
              <a:gd name="connsiteX161" fmla="*/ 382870 w 620360"/>
              <a:gd name="connsiteY161" fmla="*/ 274049 h 1149698"/>
              <a:gd name="connsiteX162" fmla="*/ 291627 w 620360"/>
              <a:gd name="connsiteY162" fmla="*/ 235369 h 1149698"/>
              <a:gd name="connsiteX163" fmla="*/ 307261 w 620360"/>
              <a:gd name="connsiteY163" fmla="*/ 218902 h 1149698"/>
              <a:gd name="connsiteX164" fmla="*/ 359184 w 620360"/>
              <a:gd name="connsiteY164" fmla="*/ 193293 h 1149698"/>
              <a:gd name="connsiteX165" fmla="*/ 387323 w 620360"/>
              <a:gd name="connsiteY165" fmla="*/ 190519 h 1149698"/>
              <a:gd name="connsiteX166" fmla="*/ 440923 w 620360"/>
              <a:gd name="connsiteY166" fmla="*/ 145279 h 1149698"/>
              <a:gd name="connsiteX167" fmla="*/ 489727 w 620360"/>
              <a:gd name="connsiteY167" fmla="*/ 151024 h 1149698"/>
              <a:gd name="connsiteX168" fmla="*/ 533255 w 620360"/>
              <a:gd name="connsiteY168" fmla="*/ 196048 h 1149698"/>
              <a:gd name="connsiteX169" fmla="*/ 540538 w 620360"/>
              <a:gd name="connsiteY169" fmla="*/ 221721 h 1149698"/>
              <a:gd name="connsiteX170" fmla="*/ 459056 w 620360"/>
              <a:gd name="connsiteY170" fmla="*/ 229303 h 1149698"/>
              <a:gd name="connsiteX171" fmla="*/ 427125 w 620360"/>
              <a:gd name="connsiteY171" fmla="*/ 188508 h 1149698"/>
              <a:gd name="connsiteX172" fmla="*/ 379624 w 620360"/>
              <a:gd name="connsiteY172" fmla="*/ 169948 h 1149698"/>
              <a:gd name="connsiteX173" fmla="*/ 395557 w 620360"/>
              <a:gd name="connsiteY173" fmla="*/ 159183 h 1149698"/>
              <a:gd name="connsiteX174" fmla="*/ 440923 w 620360"/>
              <a:gd name="connsiteY174" fmla="*/ 145279 h 1149698"/>
              <a:gd name="connsiteX175" fmla="*/ 214352 w 620360"/>
              <a:gd name="connsiteY175" fmla="*/ 117834 h 1149698"/>
              <a:gd name="connsiteX176" fmla="*/ 237014 w 620360"/>
              <a:gd name="connsiteY176" fmla="*/ 127274 h 1149698"/>
              <a:gd name="connsiteX177" fmla="*/ 267022 w 620360"/>
              <a:gd name="connsiteY177" fmla="*/ 196539 h 1149698"/>
              <a:gd name="connsiteX178" fmla="*/ 256193 w 620360"/>
              <a:gd name="connsiteY178" fmla="*/ 222682 h 1149698"/>
              <a:gd name="connsiteX179" fmla="*/ 231866 w 620360"/>
              <a:gd name="connsiteY179" fmla="*/ 253353 h 1149698"/>
              <a:gd name="connsiteX180" fmla="*/ 214630 w 620360"/>
              <a:gd name="connsiteY180" fmla="*/ 294959 h 1149698"/>
              <a:gd name="connsiteX181" fmla="*/ 189406 w 620360"/>
              <a:gd name="connsiteY181" fmla="*/ 243507 h 1149698"/>
              <a:gd name="connsiteX182" fmla="*/ 198099 w 620360"/>
              <a:gd name="connsiteY182" fmla="*/ 202285 h 1149698"/>
              <a:gd name="connsiteX183" fmla="*/ 217876 w 620360"/>
              <a:gd name="connsiteY183" fmla="*/ 134664 h 1149698"/>
              <a:gd name="connsiteX184" fmla="*/ 216830 w 620360"/>
              <a:gd name="connsiteY184" fmla="*/ 126057 h 1149698"/>
              <a:gd name="connsiteX185" fmla="*/ 214352 w 620360"/>
              <a:gd name="connsiteY185" fmla="*/ 117834 h 1149698"/>
              <a:gd name="connsiteX186" fmla="*/ 619287 w 620360"/>
              <a:gd name="connsiteY186" fmla="*/ 50854 h 1149698"/>
              <a:gd name="connsiteX187" fmla="*/ 620163 w 620360"/>
              <a:gd name="connsiteY187" fmla="*/ 55574 h 1149698"/>
              <a:gd name="connsiteX188" fmla="*/ 613328 w 620360"/>
              <a:gd name="connsiteY188" fmla="*/ 107155 h 1149698"/>
              <a:gd name="connsiteX189" fmla="*/ 567300 w 620360"/>
              <a:gd name="connsiteY189" fmla="*/ 141649 h 1149698"/>
              <a:gd name="connsiteX190" fmla="*/ 507881 w 620360"/>
              <a:gd name="connsiteY190" fmla="*/ 130115 h 1149698"/>
              <a:gd name="connsiteX191" fmla="*/ 482977 w 620360"/>
              <a:gd name="connsiteY191" fmla="*/ 121059 h 1149698"/>
              <a:gd name="connsiteX192" fmla="*/ 472533 w 620360"/>
              <a:gd name="connsiteY192" fmla="*/ 121508 h 1149698"/>
              <a:gd name="connsiteX193" fmla="*/ 502627 w 620360"/>
              <a:gd name="connsiteY193" fmla="*/ 86031 h 1149698"/>
              <a:gd name="connsiteX194" fmla="*/ 540859 w 620360"/>
              <a:gd name="connsiteY194" fmla="*/ 73024 h 1149698"/>
              <a:gd name="connsiteX195" fmla="*/ 564972 w 620360"/>
              <a:gd name="connsiteY195" fmla="*/ 73750 h 1149698"/>
              <a:gd name="connsiteX196" fmla="*/ 606771 w 620360"/>
              <a:gd name="connsiteY196" fmla="*/ 61554 h 1149698"/>
              <a:gd name="connsiteX197" fmla="*/ 619287 w 620360"/>
              <a:gd name="connsiteY197" fmla="*/ 50854 h 1149698"/>
              <a:gd name="connsiteX198" fmla="*/ 326206 w 620360"/>
              <a:gd name="connsiteY198" fmla="*/ 48868 h 1149698"/>
              <a:gd name="connsiteX199" fmla="*/ 346304 w 620360"/>
              <a:gd name="connsiteY199" fmla="*/ 63413 h 1149698"/>
              <a:gd name="connsiteX200" fmla="*/ 363242 w 620360"/>
              <a:gd name="connsiteY200" fmla="*/ 132208 h 1149698"/>
              <a:gd name="connsiteX201" fmla="*/ 340132 w 620360"/>
              <a:gd name="connsiteY201" fmla="*/ 162110 h 1149698"/>
              <a:gd name="connsiteX202" fmla="*/ 310252 w 620360"/>
              <a:gd name="connsiteY202" fmla="*/ 187356 h 1149698"/>
              <a:gd name="connsiteX203" fmla="*/ 287185 w 620360"/>
              <a:gd name="connsiteY203" fmla="*/ 221166 h 1149698"/>
              <a:gd name="connsiteX204" fmla="*/ 274263 w 620360"/>
              <a:gd name="connsiteY204" fmla="*/ 182465 h 1149698"/>
              <a:gd name="connsiteX205" fmla="*/ 278470 w 620360"/>
              <a:gd name="connsiteY205" fmla="*/ 145515 h 1149698"/>
              <a:gd name="connsiteX206" fmla="*/ 290901 w 620360"/>
              <a:gd name="connsiteY206" fmla="*/ 127595 h 1149698"/>
              <a:gd name="connsiteX207" fmla="*/ 324946 w 620360"/>
              <a:gd name="connsiteY207" fmla="*/ 65335 h 1149698"/>
              <a:gd name="connsiteX208" fmla="*/ 326206 w 620360"/>
              <a:gd name="connsiteY208" fmla="*/ 48868 h 1149698"/>
              <a:gd name="connsiteX209" fmla="*/ 462153 w 620360"/>
              <a:gd name="connsiteY209" fmla="*/ 0 h 1149698"/>
              <a:gd name="connsiteX210" fmla="*/ 472576 w 620360"/>
              <a:gd name="connsiteY210" fmla="*/ 12003 h 1149698"/>
              <a:gd name="connsiteX211" fmla="*/ 481333 w 620360"/>
              <a:gd name="connsiteY211" fmla="*/ 80435 h 1149698"/>
              <a:gd name="connsiteX212" fmla="*/ 453866 w 620360"/>
              <a:gd name="connsiteY212" fmla="*/ 109632 h 1149698"/>
              <a:gd name="connsiteX213" fmla="*/ 419800 w 620360"/>
              <a:gd name="connsiteY213" fmla="*/ 123878 h 1149698"/>
              <a:gd name="connsiteX214" fmla="*/ 375780 w 620360"/>
              <a:gd name="connsiteY214" fmla="*/ 155147 h 1149698"/>
              <a:gd name="connsiteX215" fmla="*/ 373623 w 620360"/>
              <a:gd name="connsiteY215" fmla="*/ 143442 h 1149698"/>
              <a:gd name="connsiteX216" fmla="*/ 382700 w 620360"/>
              <a:gd name="connsiteY216" fmla="*/ 88103 h 1149698"/>
              <a:gd name="connsiteX217" fmla="*/ 405981 w 620360"/>
              <a:gd name="connsiteY217" fmla="*/ 66360 h 1149698"/>
              <a:gd name="connsiteX218" fmla="*/ 451901 w 620360"/>
              <a:gd name="connsiteY218" fmla="*/ 24434 h 1149698"/>
              <a:gd name="connsiteX219" fmla="*/ 462153 w 620360"/>
              <a:gd name="connsiteY219" fmla="*/ 0 h 114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620360" h="1149698">
                <a:moveTo>
                  <a:pt x="401880" y="1074966"/>
                </a:moveTo>
                <a:cubicBezTo>
                  <a:pt x="412495" y="1072189"/>
                  <a:pt x="422789" y="1073471"/>
                  <a:pt x="433127" y="1076781"/>
                </a:cubicBezTo>
                <a:cubicBezTo>
                  <a:pt x="448078" y="1081587"/>
                  <a:pt x="463093" y="1086328"/>
                  <a:pt x="478236" y="1090515"/>
                </a:cubicBezTo>
                <a:cubicBezTo>
                  <a:pt x="489727" y="1093697"/>
                  <a:pt x="501495" y="1093740"/>
                  <a:pt x="513712" y="1090750"/>
                </a:cubicBezTo>
                <a:cubicBezTo>
                  <a:pt x="513392" y="1091967"/>
                  <a:pt x="513370" y="1092950"/>
                  <a:pt x="512922" y="1093654"/>
                </a:cubicBezTo>
                <a:cubicBezTo>
                  <a:pt x="502969" y="1109374"/>
                  <a:pt x="490987" y="1123086"/>
                  <a:pt x="474477" y="1132291"/>
                </a:cubicBezTo>
                <a:cubicBezTo>
                  <a:pt x="462452" y="1138998"/>
                  <a:pt x="449658" y="1140386"/>
                  <a:pt x="436203" y="1138272"/>
                </a:cubicBezTo>
                <a:cubicBezTo>
                  <a:pt x="414374" y="1134833"/>
                  <a:pt x="392482" y="1133722"/>
                  <a:pt x="370995" y="1139980"/>
                </a:cubicBezTo>
                <a:cubicBezTo>
                  <a:pt x="363242" y="1142223"/>
                  <a:pt x="356002" y="1146238"/>
                  <a:pt x="347928" y="1149698"/>
                </a:cubicBezTo>
                <a:cubicBezTo>
                  <a:pt x="344981" y="1140749"/>
                  <a:pt x="345750" y="1130775"/>
                  <a:pt x="349594" y="1121399"/>
                </a:cubicBezTo>
                <a:cubicBezTo>
                  <a:pt x="359398" y="1097541"/>
                  <a:pt x="376591" y="1081587"/>
                  <a:pt x="401880" y="1074966"/>
                </a:cubicBezTo>
                <a:close/>
                <a:moveTo>
                  <a:pt x="278450" y="1013112"/>
                </a:moveTo>
                <a:cubicBezTo>
                  <a:pt x="293657" y="1010591"/>
                  <a:pt x="307583" y="1015077"/>
                  <a:pt x="320953" y="1022830"/>
                </a:cubicBezTo>
                <a:cubicBezTo>
                  <a:pt x="335583" y="1031288"/>
                  <a:pt x="350748" y="1039041"/>
                  <a:pt x="366254" y="1045769"/>
                </a:cubicBezTo>
                <a:cubicBezTo>
                  <a:pt x="373858" y="1049079"/>
                  <a:pt x="382743" y="1049357"/>
                  <a:pt x="391628" y="1051130"/>
                </a:cubicBezTo>
                <a:cubicBezTo>
                  <a:pt x="373559" y="1069711"/>
                  <a:pt x="354059" y="1086179"/>
                  <a:pt x="325695" y="1085346"/>
                </a:cubicBezTo>
                <a:cubicBezTo>
                  <a:pt x="319159" y="1085153"/>
                  <a:pt x="312495" y="1083231"/>
                  <a:pt x="306216" y="1081095"/>
                </a:cubicBezTo>
                <a:cubicBezTo>
                  <a:pt x="286758" y="1074453"/>
                  <a:pt x="267002" y="1069818"/>
                  <a:pt x="246305" y="1070502"/>
                </a:cubicBezTo>
                <a:cubicBezTo>
                  <a:pt x="235306" y="1070865"/>
                  <a:pt x="229411" y="1072424"/>
                  <a:pt x="218283" y="1077806"/>
                </a:cubicBezTo>
                <a:cubicBezTo>
                  <a:pt x="216660" y="1067042"/>
                  <a:pt x="219351" y="1057281"/>
                  <a:pt x="224925" y="1048609"/>
                </a:cubicBezTo>
                <a:cubicBezTo>
                  <a:pt x="237484" y="1029024"/>
                  <a:pt x="255532" y="1016913"/>
                  <a:pt x="278450" y="1013112"/>
                </a:cubicBezTo>
                <a:close/>
                <a:moveTo>
                  <a:pt x="431610" y="954932"/>
                </a:moveTo>
                <a:cubicBezTo>
                  <a:pt x="449786" y="969477"/>
                  <a:pt x="467941" y="983446"/>
                  <a:pt x="492952" y="982719"/>
                </a:cubicBezTo>
                <a:cubicBezTo>
                  <a:pt x="493806" y="1012643"/>
                  <a:pt x="498932" y="1040579"/>
                  <a:pt x="526249" y="1060314"/>
                </a:cubicBezTo>
                <a:cubicBezTo>
                  <a:pt x="518945" y="1060549"/>
                  <a:pt x="511597" y="1061468"/>
                  <a:pt x="504378" y="1060848"/>
                </a:cubicBezTo>
                <a:cubicBezTo>
                  <a:pt x="483298" y="1059076"/>
                  <a:pt x="464523" y="1051130"/>
                  <a:pt x="448313" y="1037525"/>
                </a:cubicBezTo>
                <a:cubicBezTo>
                  <a:pt x="434835" y="1026226"/>
                  <a:pt x="426164" y="1012151"/>
                  <a:pt x="424690" y="994146"/>
                </a:cubicBezTo>
                <a:cubicBezTo>
                  <a:pt x="423579" y="980626"/>
                  <a:pt x="425651" y="967768"/>
                  <a:pt x="431610" y="954932"/>
                </a:cubicBezTo>
                <a:close/>
                <a:moveTo>
                  <a:pt x="184900" y="910677"/>
                </a:moveTo>
                <a:cubicBezTo>
                  <a:pt x="201837" y="911894"/>
                  <a:pt x="215165" y="919840"/>
                  <a:pt x="226271" y="932719"/>
                </a:cubicBezTo>
                <a:cubicBezTo>
                  <a:pt x="237975" y="946324"/>
                  <a:pt x="250107" y="959630"/>
                  <a:pt x="263093" y="971975"/>
                </a:cubicBezTo>
                <a:cubicBezTo>
                  <a:pt x="269394" y="977956"/>
                  <a:pt x="278044" y="981458"/>
                  <a:pt x="286053" y="986350"/>
                </a:cubicBezTo>
                <a:cubicBezTo>
                  <a:pt x="263242" y="997136"/>
                  <a:pt x="239620" y="1006298"/>
                  <a:pt x="213648" y="996345"/>
                </a:cubicBezTo>
                <a:cubicBezTo>
                  <a:pt x="206194" y="993483"/>
                  <a:pt x="199488" y="988186"/>
                  <a:pt x="193102" y="983167"/>
                </a:cubicBezTo>
                <a:cubicBezTo>
                  <a:pt x="176357" y="970053"/>
                  <a:pt x="158821" y="958370"/>
                  <a:pt x="137933" y="953158"/>
                </a:cubicBezTo>
                <a:cubicBezTo>
                  <a:pt x="130436" y="951279"/>
                  <a:pt x="122533" y="951065"/>
                  <a:pt x="114332" y="950040"/>
                </a:cubicBezTo>
                <a:cubicBezTo>
                  <a:pt x="115507" y="942159"/>
                  <a:pt x="120718" y="935153"/>
                  <a:pt x="127104" y="929493"/>
                </a:cubicBezTo>
                <a:cubicBezTo>
                  <a:pt x="143529" y="914991"/>
                  <a:pt x="163179" y="909118"/>
                  <a:pt x="184900" y="910677"/>
                </a:cubicBezTo>
                <a:close/>
                <a:moveTo>
                  <a:pt x="351772" y="904099"/>
                </a:moveTo>
                <a:cubicBezTo>
                  <a:pt x="367983" y="923065"/>
                  <a:pt x="384258" y="940622"/>
                  <a:pt x="409931" y="944424"/>
                </a:cubicBezTo>
                <a:cubicBezTo>
                  <a:pt x="404827" y="975244"/>
                  <a:pt x="405403" y="1004548"/>
                  <a:pt x="430606" y="1028533"/>
                </a:cubicBezTo>
                <a:cubicBezTo>
                  <a:pt x="418496" y="1029089"/>
                  <a:pt x="407240" y="1026568"/>
                  <a:pt x="396454" y="1022126"/>
                </a:cubicBezTo>
                <a:cubicBezTo>
                  <a:pt x="374775" y="1013198"/>
                  <a:pt x="357197" y="999230"/>
                  <a:pt x="345621" y="978576"/>
                </a:cubicBezTo>
                <a:cubicBezTo>
                  <a:pt x="334728" y="959161"/>
                  <a:pt x="335753" y="939191"/>
                  <a:pt x="344126" y="919242"/>
                </a:cubicBezTo>
                <a:cubicBezTo>
                  <a:pt x="346219" y="914223"/>
                  <a:pt x="349017" y="909502"/>
                  <a:pt x="351772" y="904099"/>
                </a:cubicBezTo>
                <a:close/>
                <a:moveTo>
                  <a:pt x="290090" y="832741"/>
                </a:moveTo>
                <a:cubicBezTo>
                  <a:pt x="301538" y="855680"/>
                  <a:pt x="312986" y="876824"/>
                  <a:pt x="337484" y="887076"/>
                </a:cubicBezTo>
                <a:cubicBezTo>
                  <a:pt x="330350" y="900917"/>
                  <a:pt x="326036" y="915483"/>
                  <a:pt x="324947" y="930797"/>
                </a:cubicBezTo>
                <a:cubicBezTo>
                  <a:pt x="323857" y="946175"/>
                  <a:pt x="326100" y="960912"/>
                  <a:pt x="336331" y="974731"/>
                </a:cubicBezTo>
                <a:cubicBezTo>
                  <a:pt x="334109" y="974411"/>
                  <a:pt x="332507" y="974411"/>
                  <a:pt x="331034" y="973941"/>
                </a:cubicBezTo>
                <a:cubicBezTo>
                  <a:pt x="305895" y="966017"/>
                  <a:pt x="287634" y="949720"/>
                  <a:pt x="274391" y="927337"/>
                </a:cubicBezTo>
                <a:cubicBezTo>
                  <a:pt x="267130" y="915077"/>
                  <a:pt x="262623" y="902113"/>
                  <a:pt x="262922" y="887546"/>
                </a:cubicBezTo>
                <a:cubicBezTo>
                  <a:pt x="263285" y="870545"/>
                  <a:pt x="270120" y="856320"/>
                  <a:pt x="280457" y="843420"/>
                </a:cubicBezTo>
                <a:cubicBezTo>
                  <a:pt x="283319" y="839874"/>
                  <a:pt x="286544" y="836650"/>
                  <a:pt x="290090" y="832741"/>
                </a:cubicBezTo>
                <a:close/>
                <a:moveTo>
                  <a:pt x="96487" y="782233"/>
                </a:moveTo>
                <a:cubicBezTo>
                  <a:pt x="112479" y="783798"/>
                  <a:pt x="127958" y="790056"/>
                  <a:pt x="138253" y="800596"/>
                </a:cubicBezTo>
                <a:cubicBezTo>
                  <a:pt x="142461" y="804910"/>
                  <a:pt x="145707" y="810378"/>
                  <a:pt x="148655" y="815718"/>
                </a:cubicBezTo>
                <a:cubicBezTo>
                  <a:pt x="157753" y="832100"/>
                  <a:pt x="165827" y="849079"/>
                  <a:pt x="175694" y="864970"/>
                </a:cubicBezTo>
                <a:cubicBezTo>
                  <a:pt x="180415" y="872574"/>
                  <a:pt x="188275" y="878191"/>
                  <a:pt x="194810" y="884812"/>
                </a:cubicBezTo>
                <a:cubicBezTo>
                  <a:pt x="175716" y="888870"/>
                  <a:pt x="156173" y="890451"/>
                  <a:pt x="136608" y="884043"/>
                </a:cubicBezTo>
                <a:cubicBezTo>
                  <a:pt x="123836" y="879878"/>
                  <a:pt x="114652" y="871527"/>
                  <a:pt x="106984" y="860827"/>
                </a:cubicBezTo>
                <a:cubicBezTo>
                  <a:pt x="93699" y="842309"/>
                  <a:pt x="78556" y="825500"/>
                  <a:pt x="58052" y="814671"/>
                </a:cubicBezTo>
                <a:cubicBezTo>
                  <a:pt x="51815" y="811382"/>
                  <a:pt x="44767" y="809631"/>
                  <a:pt x="37783" y="807068"/>
                </a:cubicBezTo>
                <a:cubicBezTo>
                  <a:pt x="40218" y="801023"/>
                  <a:pt x="45536" y="796111"/>
                  <a:pt x="51644" y="792031"/>
                </a:cubicBezTo>
                <a:cubicBezTo>
                  <a:pt x="63990" y="783798"/>
                  <a:pt x="80494" y="780669"/>
                  <a:pt x="96487" y="782233"/>
                </a:cubicBezTo>
                <a:close/>
                <a:moveTo>
                  <a:pt x="230329" y="734513"/>
                </a:moveTo>
                <a:cubicBezTo>
                  <a:pt x="238296" y="762706"/>
                  <a:pt x="247052" y="788549"/>
                  <a:pt x="272063" y="804632"/>
                </a:cubicBezTo>
                <a:cubicBezTo>
                  <a:pt x="251965" y="834342"/>
                  <a:pt x="238231" y="865247"/>
                  <a:pt x="252755" y="902838"/>
                </a:cubicBezTo>
                <a:cubicBezTo>
                  <a:pt x="246134" y="898609"/>
                  <a:pt x="239128" y="894893"/>
                  <a:pt x="232956" y="890087"/>
                </a:cubicBezTo>
                <a:cubicBezTo>
                  <a:pt x="209568" y="871804"/>
                  <a:pt x="195579" y="847520"/>
                  <a:pt x="189962" y="818643"/>
                </a:cubicBezTo>
                <a:cubicBezTo>
                  <a:pt x="185241" y="794359"/>
                  <a:pt x="191927" y="772766"/>
                  <a:pt x="208629" y="754611"/>
                </a:cubicBezTo>
                <a:cubicBezTo>
                  <a:pt x="215058" y="747627"/>
                  <a:pt x="222576" y="741625"/>
                  <a:pt x="230329" y="734513"/>
                </a:cubicBezTo>
                <a:close/>
                <a:moveTo>
                  <a:pt x="191371" y="642331"/>
                </a:moveTo>
                <a:cubicBezTo>
                  <a:pt x="194618" y="669926"/>
                  <a:pt x="199124" y="696752"/>
                  <a:pt x="221700" y="716914"/>
                </a:cubicBezTo>
                <a:cubicBezTo>
                  <a:pt x="208629" y="728726"/>
                  <a:pt x="198206" y="742395"/>
                  <a:pt x="191371" y="758542"/>
                </a:cubicBezTo>
                <a:cubicBezTo>
                  <a:pt x="184451" y="774817"/>
                  <a:pt x="181012" y="791455"/>
                  <a:pt x="187270" y="810336"/>
                </a:cubicBezTo>
                <a:cubicBezTo>
                  <a:pt x="173686" y="801536"/>
                  <a:pt x="164032" y="791007"/>
                  <a:pt x="156258" y="778725"/>
                </a:cubicBezTo>
                <a:cubicBezTo>
                  <a:pt x="145664" y="762023"/>
                  <a:pt x="140025" y="743698"/>
                  <a:pt x="137932" y="724005"/>
                </a:cubicBezTo>
                <a:cubicBezTo>
                  <a:pt x="135348" y="699721"/>
                  <a:pt x="142887" y="679238"/>
                  <a:pt x="159825" y="662258"/>
                </a:cubicBezTo>
                <a:cubicBezTo>
                  <a:pt x="168539" y="653523"/>
                  <a:pt x="178834" y="646688"/>
                  <a:pt x="191371" y="642331"/>
                </a:cubicBezTo>
                <a:close/>
                <a:moveTo>
                  <a:pt x="46946" y="634727"/>
                </a:moveTo>
                <a:cubicBezTo>
                  <a:pt x="61640" y="636415"/>
                  <a:pt x="74733" y="642096"/>
                  <a:pt x="86223" y="651259"/>
                </a:cubicBezTo>
                <a:cubicBezTo>
                  <a:pt x="99145" y="661575"/>
                  <a:pt x="104805" y="675671"/>
                  <a:pt x="107454" y="691605"/>
                </a:cubicBezTo>
                <a:cubicBezTo>
                  <a:pt x="109696" y="705039"/>
                  <a:pt x="112580" y="718410"/>
                  <a:pt x="115848" y="731652"/>
                </a:cubicBezTo>
                <a:cubicBezTo>
                  <a:pt x="118774" y="743527"/>
                  <a:pt x="123964" y="754463"/>
                  <a:pt x="132742" y="763412"/>
                </a:cubicBezTo>
                <a:cubicBezTo>
                  <a:pt x="132593" y="763924"/>
                  <a:pt x="132422" y="764458"/>
                  <a:pt x="132272" y="764971"/>
                </a:cubicBezTo>
                <a:cubicBezTo>
                  <a:pt x="123643" y="763689"/>
                  <a:pt x="114908" y="762856"/>
                  <a:pt x="106407" y="760998"/>
                </a:cubicBezTo>
                <a:cubicBezTo>
                  <a:pt x="90944" y="757602"/>
                  <a:pt x="76271" y="751771"/>
                  <a:pt x="66061" y="739170"/>
                </a:cubicBezTo>
                <a:cubicBezTo>
                  <a:pt x="60593" y="732421"/>
                  <a:pt x="56578" y="724155"/>
                  <a:pt x="53332" y="715996"/>
                </a:cubicBezTo>
                <a:cubicBezTo>
                  <a:pt x="44767" y="694424"/>
                  <a:pt x="34665" y="673963"/>
                  <a:pt x="17257" y="658008"/>
                </a:cubicBezTo>
                <a:cubicBezTo>
                  <a:pt x="12366" y="653523"/>
                  <a:pt x="7283" y="648973"/>
                  <a:pt x="0" y="648824"/>
                </a:cubicBezTo>
                <a:cubicBezTo>
                  <a:pt x="0" y="648162"/>
                  <a:pt x="0" y="647457"/>
                  <a:pt x="0" y="646774"/>
                </a:cubicBezTo>
                <a:cubicBezTo>
                  <a:pt x="1046" y="646368"/>
                  <a:pt x="2307" y="646197"/>
                  <a:pt x="3075" y="645492"/>
                </a:cubicBezTo>
                <a:cubicBezTo>
                  <a:pt x="15826" y="634215"/>
                  <a:pt x="31012" y="632912"/>
                  <a:pt x="46946" y="634727"/>
                </a:cubicBezTo>
                <a:close/>
                <a:moveTo>
                  <a:pt x="200064" y="535475"/>
                </a:moveTo>
                <a:cubicBezTo>
                  <a:pt x="197843" y="549401"/>
                  <a:pt x="195002" y="562771"/>
                  <a:pt x="193721" y="576312"/>
                </a:cubicBezTo>
                <a:cubicBezTo>
                  <a:pt x="192460" y="589853"/>
                  <a:pt x="193400" y="603395"/>
                  <a:pt x="201004" y="615975"/>
                </a:cubicBezTo>
                <a:cubicBezTo>
                  <a:pt x="167941" y="631246"/>
                  <a:pt x="140282" y="650511"/>
                  <a:pt x="134002" y="689426"/>
                </a:cubicBezTo>
                <a:cubicBezTo>
                  <a:pt x="128172" y="682036"/>
                  <a:pt x="124156" y="673279"/>
                  <a:pt x="121251" y="664052"/>
                </a:cubicBezTo>
                <a:cubicBezTo>
                  <a:pt x="111661" y="633510"/>
                  <a:pt x="112964" y="603651"/>
                  <a:pt x="127851" y="574988"/>
                </a:cubicBezTo>
                <a:cubicBezTo>
                  <a:pt x="136416" y="558521"/>
                  <a:pt x="150427" y="548204"/>
                  <a:pt x="167514" y="541647"/>
                </a:cubicBezTo>
                <a:cubicBezTo>
                  <a:pt x="178278" y="537525"/>
                  <a:pt x="189449" y="536201"/>
                  <a:pt x="200064" y="535475"/>
                </a:cubicBezTo>
                <a:close/>
                <a:moveTo>
                  <a:pt x="46391" y="481587"/>
                </a:moveTo>
                <a:cubicBezTo>
                  <a:pt x="73217" y="489191"/>
                  <a:pt x="92973" y="504953"/>
                  <a:pt x="100299" y="532698"/>
                </a:cubicBezTo>
                <a:cubicBezTo>
                  <a:pt x="102478" y="540963"/>
                  <a:pt x="101303" y="550318"/>
                  <a:pt x="100662" y="559097"/>
                </a:cubicBezTo>
                <a:cubicBezTo>
                  <a:pt x="99616" y="573279"/>
                  <a:pt x="97330" y="587354"/>
                  <a:pt x="96369" y="601514"/>
                </a:cubicBezTo>
                <a:cubicBezTo>
                  <a:pt x="95579" y="613240"/>
                  <a:pt x="97522" y="624731"/>
                  <a:pt x="103631" y="636542"/>
                </a:cubicBezTo>
                <a:cubicBezTo>
                  <a:pt x="83212" y="628746"/>
                  <a:pt x="65891" y="619199"/>
                  <a:pt x="52990" y="602817"/>
                </a:cubicBezTo>
                <a:cubicBezTo>
                  <a:pt x="43400" y="590643"/>
                  <a:pt x="41521" y="576504"/>
                  <a:pt x="41030" y="561766"/>
                </a:cubicBezTo>
                <a:cubicBezTo>
                  <a:pt x="40304" y="540109"/>
                  <a:pt x="35968" y="519285"/>
                  <a:pt x="25182" y="500276"/>
                </a:cubicBezTo>
                <a:cubicBezTo>
                  <a:pt x="21957" y="494616"/>
                  <a:pt x="17215" y="489810"/>
                  <a:pt x="13093" y="484514"/>
                </a:cubicBezTo>
                <a:cubicBezTo>
                  <a:pt x="22961" y="478853"/>
                  <a:pt x="34601" y="478255"/>
                  <a:pt x="46391" y="481587"/>
                </a:cubicBezTo>
                <a:close/>
                <a:moveTo>
                  <a:pt x="201197" y="435112"/>
                </a:moveTo>
                <a:cubicBezTo>
                  <a:pt x="216746" y="433361"/>
                  <a:pt x="231163" y="436864"/>
                  <a:pt x="246156" y="442139"/>
                </a:cubicBezTo>
                <a:cubicBezTo>
                  <a:pt x="228557" y="464480"/>
                  <a:pt x="212944" y="486778"/>
                  <a:pt x="214866" y="516445"/>
                </a:cubicBezTo>
                <a:cubicBezTo>
                  <a:pt x="178770" y="517535"/>
                  <a:pt x="145772" y="524626"/>
                  <a:pt x="125032" y="558500"/>
                </a:cubicBezTo>
                <a:cubicBezTo>
                  <a:pt x="121337" y="542866"/>
                  <a:pt x="121978" y="527253"/>
                  <a:pt x="125887" y="511789"/>
                </a:cubicBezTo>
                <a:cubicBezTo>
                  <a:pt x="132294" y="486373"/>
                  <a:pt x="144703" y="464523"/>
                  <a:pt x="165763" y="448355"/>
                </a:cubicBezTo>
                <a:cubicBezTo>
                  <a:pt x="176122" y="440409"/>
                  <a:pt x="188125" y="436586"/>
                  <a:pt x="201197" y="435112"/>
                </a:cubicBezTo>
                <a:close/>
                <a:moveTo>
                  <a:pt x="51623" y="346774"/>
                </a:moveTo>
                <a:cubicBezTo>
                  <a:pt x="63285" y="342459"/>
                  <a:pt x="74220" y="344488"/>
                  <a:pt x="84408" y="349230"/>
                </a:cubicBezTo>
                <a:cubicBezTo>
                  <a:pt x="108223" y="360315"/>
                  <a:pt x="123644" y="378662"/>
                  <a:pt x="128578" y="404762"/>
                </a:cubicBezTo>
                <a:cubicBezTo>
                  <a:pt x="130094" y="412792"/>
                  <a:pt x="129133" y="421037"/>
                  <a:pt x="126420" y="429067"/>
                </a:cubicBezTo>
                <a:cubicBezTo>
                  <a:pt x="121700" y="443143"/>
                  <a:pt x="117322" y="457325"/>
                  <a:pt x="113135" y="471549"/>
                </a:cubicBezTo>
                <a:cubicBezTo>
                  <a:pt x="109227" y="484834"/>
                  <a:pt x="107497" y="498312"/>
                  <a:pt x="111875" y="513241"/>
                </a:cubicBezTo>
                <a:cubicBezTo>
                  <a:pt x="108159" y="510892"/>
                  <a:pt x="105361" y="509247"/>
                  <a:pt x="102691" y="507410"/>
                </a:cubicBezTo>
                <a:cubicBezTo>
                  <a:pt x="99872" y="505466"/>
                  <a:pt x="97074" y="503480"/>
                  <a:pt x="94468" y="501259"/>
                </a:cubicBezTo>
                <a:cubicBezTo>
                  <a:pt x="82080" y="490708"/>
                  <a:pt x="71038" y="479174"/>
                  <a:pt x="65869" y="463134"/>
                </a:cubicBezTo>
                <a:cubicBezTo>
                  <a:pt x="62388" y="452348"/>
                  <a:pt x="63455" y="441626"/>
                  <a:pt x="64886" y="430669"/>
                </a:cubicBezTo>
                <a:cubicBezTo>
                  <a:pt x="68026" y="406577"/>
                  <a:pt x="68688" y="382527"/>
                  <a:pt x="59397" y="359332"/>
                </a:cubicBezTo>
                <a:cubicBezTo>
                  <a:pt x="58500" y="357111"/>
                  <a:pt x="57411" y="354954"/>
                  <a:pt x="56151" y="352925"/>
                </a:cubicBezTo>
                <a:cubicBezTo>
                  <a:pt x="54912" y="350917"/>
                  <a:pt x="53353" y="349102"/>
                  <a:pt x="51623" y="346774"/>
                </a:cubicBezTo>
                <a:close/>
                <a:moveTo>
                  <a:pt x="239513" y="332165"/>
                </a:moveTo>
                <a:cubicBezTo>
                  <a:pt x="253118" y="331716"/>
                  <a:pt x="274306" y="336116"/>
                  <a:pt x="289748" y="347265"/>
                </a:cubicBezTo>
                <a:cubicBezTo>
                  <a:pt x="269201" y="365826"/>
                  <a:pt x="250449" y="384920"/>
                  <a:pt x="247138" y="414587"/>
                </a:cubicBezTo>
                <a:cubicBezTo>
                  <a:pt x="212175" y="410251"/>
                  <a:pt x="178279" y="411297"/>
                  <a:pt x="151709" y="441178"/>
                </a:cubicBezTo>
                <a:cubicBezTo>
                  <a:pt x="151709" y="436201"/>
                  <a:pt x="151218" y="431353"/>
                  <a:pt x="151794" y="426633"/>
                </a:cubicBezTo>
                <a:cubicBezTo>
                  <a:pt x="154891" y="400853"/>
                  <a:pt x="166147" y="378790"/>
                  <a:pt x="183661" y="359952"/>
                </a:cubicBezTo>
                <a:cubicBezTo>
                  <a:pt x="198719" y="343762"/>
                  <a:pt x="216852" y="332934"/>
                  <a:pt x="239513" y="332165"/>
                </a:cubicBezTo>
                <a:close/>
                <a:moveTo>
                  <a:pt x="295899" y="251302"/>
                </a:moveTo>
                <a:cubicBezTo>
                  <a:pt x="318924" y="246197"/>
                  <a:pt x="339748" y="254036"/>
                  <a:pt x="357518" y="269307"/>
                </a:cubicBezTo>
                <a:cubicBezTo>
                  <a:pt x="363306" y="274262"/>
                  <a:pt x="368432" y="279986"/>
                  <a:pt x="374498" y="285966"/>
                </a:cubicBezTo>
                <a:cubicBezTo>
                  <a:pt x="333938" y="300874"/>
                  <a:pt x="316574" y="318559"/>
                  <a:pt x="309932" y="334343"/>
                </a:cubicBezTo>
                <a:cubicBezTo>
                  <a:pt x="278428" y="317427"/>
                  <a:pt x="246369" y="306428"/>
                  <a:pt x="210722" y="325415"/>
                </a:cubicBezTo>
                <a:cubicBezTo>
                  <a:pt x="212089" y="321827"/>
                  <a:pt x="213135" y="318388"/>
                  <a:pt x="214673" y="315185"/>
                </a:cubicBezTo>
                <a:cubicBezTo>
                  <a:pt x="231418" y="280776"/>
                  <a:pt x="259034" y="259461"/>
                  <a:pt x="295899" y="251302"/>
                </a:cubicBezTo>
                <a:close/>
                <a:moveTo>
                  <a:pt x="125502" y="219606"/>
                </a:moveTo>
                <a:cubicBezTo>
                  <a:pt x="132571" y="218282"/>
                  <a:pt x="139385" y="220161"/>
                  <a:pt x="145771" y="223151"/>
                </a:cubicBezTo>
                <a:cubicBezTo>
                  <a:pt x="169137" y="234023"/>
                  <a:pt x="182016" y="253160"/>
                  <a:pt x="187335" y="277765"/>
                </a:cubicBezTo>
                <a:cubicBezTo>
                  <a:pt x="190645" y="293121"/>
                  <a:pt x="186630" y="307026"/>
                  <a:pt x="178748" y="320460"/>
                </a:cubicBezTo>
                <a:cubicBezTo>
                  <a:pt x="169650" y="335945"/>
                  <a:pt x="160914" y="351729"/>
                  <a:pt x="153353" y="368004"/>
                </a:cubicBezTo>
                <a:cubicBezTo>
                  <a:pt x="149701" y="375971"/>
                  <a:pt x="149039" y="385326"/>
                  <a:pt x="146946" y="394296"/>
                </a:cubicBezTo>
                <a:cubicBezTo>
                  <a:pt x="131717" y="379473"/>
                  <a:pt x="118838" y="362173"/>
                  <a:pt x="114780" y="339960"/>
                </a:cubicBezTo>
                <a:cubicBezTo>
                  <a:pt x="112366" y="326697"/>
                  <a:pt x="116403" y="314117"/>
                  <a:pt x="121358" y="301686"/>
                </a:cubicBezTo>
                <a:cubicBezTo>
                  <a:pt x="126847" y="287953"/>
                  <a:pt x="130649" y="273579"/>
                  <a:pt x="130884" y="258628"/>
                </a:cubicBezTo>
                <a:cubicBezTo>
                  <a:pt x="131034" y="249807"/>
                  <a:pt x="130670" y="240943"/>
                  <a:pt x="129773" y="232186"/>
                </a:cubicBezTo>
                <a:cubicBezTo>
                  <a:pt x="129346" y="228064"/>
                  <a:pt x="127104" y="224155"/>
                  <a:pt x="125502" y="219606"/>
                </a:cubicBezTo>
                <a:close/>
                <a:moveTo>
                  <a:pt x="387323" y="190519"/>
                </a:moveTo>
                <a:cubicBezTo>
                  <a:pt x="396657" y="190821"/>
                  <a:pt x="405916" y="192621"/>
                  <a:pt x="415014" y="196732"/>
                </a:cubicBezTo>
                <a:cubicBezTo>
                  <a:pt x="429837" y="203438"/>
                  <a:pt x="441093" y="214139"/>
                  <a:pt x="449551" y="227787"/>
                </a:cubicBezTo>
                <a:cubicBezTo>
                  <a:pt x="453289" y="233810"/>
                  <a:pt x="456151" y="240388"/>
                  <a:pt x="459696" y="247287"/>
                </a:cubicBezTo>
                <a:cubicBezTo>
                  <a:pt x="431055" y="249230"/>
                  <a:pt x="404207" y="252883"/>
                  <a:pt x="382870" y="274049"/>
                </a:cubicBezTo>
                <a:cubicBezTo>
                  <a:pt x="358393" y="248205"/>
                  <a:pt x="330905" y="228940"/>
                  <a:pt x="291627" y="235369"/>
                </a:cubicBezTo>
                <a:cubicBezTo>
                  <a:pt x="296817" y="229859"/>
                  <a:pt x="301601" y="223878"/>
                  <a:pt x="307261" y="218902"/>
                </a:cubicBezTo>
                <a:cubicBezTo>
                  <a:pt x="322233" y="205788"/>
                  <a:pt x="339705" y="197202"/>
                  <a:pt x="359184" y="193293"/>
                </a:cubicBezTo>
                <a:cubicBezTo>
                  <a:pt x="368581" y="191414"/>
                  <a:pt x="377990" y="190218"/>
                  <a:pt x="387323" y="190519"/>
                </a:cubicBezTo>
                <a:close/>
                <a:moveTo>
                  <a:pt x="440923" y="145279"/>
                </a:moveTo>
                <a:cubicBezTo>
                  <a:pt x="457774" y="143528"/>
                  <a:pt x="474049" y="145236"/>
                  <a:pt x="489727" y="151024"/>
                </a:cubicBezTo>
                <a:cubicBezTo>
                  <a:pt x="511256" y="158970"/>
                  <a:pt x="525374" y="174796"/>
                  <a:pt x="533255" y="196048"/>
                </a:cubicBezTo>
                <a:cubicBezTo>
                  <a:pt x="536224" y="204057"/>
                  <a:pt x="537975" y="212537"/>
                  <a:pt x="540538" y="221721"/>
                </a:cubicBezTo>
                <a:cubicBezTo>
                  <a:pt x="511790" y="216894"/>
                  <a:pt x="484771" y="213562"/>
                  <a:pt x="459056" y="229303"/>
                </a:cubicBezTo>
                <a:cubicBezTo>
                  <a:pt x="450769" y="213605"/>
                  <a:pt x="440859" y="199508"/>
                  <a:pt x="427125" y="188508"/>
                </a:cubicBezTo>
                <a:cubicBezTo>
                  <a:pt x="413498" y="177616"/>
                  <a:pt x="398611" y="169756"/>
                  <a:pt x="379624" y="169948"/>
                </a:cubicBezTo>
                <a:cubicBezTo>
                  <a:pt x="384921" y="166338"/>
                  <a:pt x="389961" y="162238"/>
                  <a:pt x="395557" y="159183"/>
                </a:cubicBezTo>
                <a:cubicBezTo>
                  <a:pt x="409675" y="151473"/>
                  <a:pt x="424754" y="146945"/>
                  <a:pt x="440923" y="145279"/>
                </a:cubicBezTo>
                <a:close/>
                <a:moveTo>
                  <a:pt x="214352" y="117834"/>
                </a:moveTo>
                <a:cubicBezTo>
                  <a:pt x="223344" y="117898"/>
                  <a:pt x="230691" y="121764"/>
                  <a:pt x="237014" y="127274"/>
                </a:cubicBezTo>
                <a:cubicBezTo>
                  <a:pt x="257966" y="145536"/>
                  <a:pt x="268752" y="168496"/>
                  <a:pt x="267022" y="196539"/>
                </a:cubicBezTo>
                <a:cubicBezTo>
                  <a:pt x="266424" y="206258"/>
                  <a:pt x="262408" y="215015"/>
                  <a:pt x="256193" y="222682"/>
                </a:cubicBezTo>
                <a:cubicBezTo>
                  <a:pt x="247970" y="232806"/>
                  <a:pt x="239726" y="242930"/>
                  <a:pt x="231866" y="253353"/>
                </a:cubicBezTo>
                <a:cubicBezTo>
                  <a:pt x="222896" y="265249"/>
                  <a:pt x="215613" y="278022"/>
                  <a:pt x="214630" y="294959"/>
                </a:cubicBezTo>
                <a:cubicBezTo>
                  <a:pt x="201708" y="278812"/>
                  <a:pt x="192674" y="262644"/>
                  <a:pt x="189406" y="243507"/>
                </a:cubicBezTo>
                <a:cubicBezTo>
                  <a:pt x="186843" y="228513"/>
                  <a:pt x="190816" y="215292"/>
                  <a:pt x="198099" y="202285"/>
                </a:cubicBezTo>
                <a:cubicBezTo>
                  <a:pt x="209824" y="181354"/>
                  <a:pt x="217962" y="159141"/>
                  <a:pt x="217876" y="134664"/>
                </a:cubicBezTo>
                <a:cubicBezTo>
                  <a:pt x="217876" y="131781"/>
                  <a:pt x="217428" y="128876"/>
                  <a:pt x="216830" y="126057"/>
                </a:cubicBezTo>
                <a:cubicBezTo>
                  <a:pt x="216275" y="123408"/>
                  <a:pt x="215271" y="120867"/>
                  <a:pt x="214352" y="117834"/>
                </a:cubicBezTo>
                <a:close/>
                <a:moveTo>
                  <a:pt x="619287" y="50854"/>
                </a:moveTo>
                <a:cubicBezTo>
                  <a:pt x="619607" y="52477"/>
                  <a:pt x="620120" y="54015"/>
                  <a:pt x="620163" y="55574"/>
                </a:cubicBezTo>
                <a:cubicBezTo>
                  <a:pt x="620761" y="73152"/>
                  <a:pt x="620398" y="90645"/>
                  <a:pt x="613328" y="107155"/>
                </a:cubicBezTo>
                <a:cubicBezTo>
                  <a:pt x="604635" y="127445"/>
                  <a:pt x="589406" y="138851"/>
                  <a:pt x="567300" y="141649"/>
                </a:cubicBezTo>
                <a:cubicBezTo>
                  <a:pt x="546091" y="144319"/>
                  <a:pt x="526762" y="139192"/>
                  <a:pt x="507881" y="130115"/>
                </a:cubicBezTo>
                <a:cubicBezTo>
                  <a:pt x="499957" y="126292"/>
                  <a:pt x="491435" y="123601"/>
                  <a:pt x="482977" y="121059"/>
                </a:cubicBezTo>
                <a:cubicBezTo>
                  <a:pt x="480073" y="120162"/>
                  <a:pt x="476613" y="121251"/>
                  <a:pt x="472533" y="121508"/>
                </a:cubicBezTo>
                <a:cubicBezTo>
                  <a:pt x="479581" y="106770"/>
                  <a:pt x="489983" y="95450"/>
                  <a:pt x="502627" y="86031"/>
                </a:cubicBezTo>
                <a:cubicBezTo>
                  <a:pt x="513968" y="77573"/>
                  <a:pt x="527082" y="73921"/>
                  <a:pt x="540859" y="73024"/>
                </a:cubicBezTo>
                <a:cubicBezTo>
                  <a:pt x="548847" y="72511"/>
                  <a:pt x="556942" y="74028"/>
                  <a:pt x="564972" y="73750"/>
                </a:cubicBezTo>
                <a:cubicBezTo>
                  <a:pt x="579880" y="73259"/>
                  <a:pt x="594255" y="70247"/>
                  <a:pt x="606771" y="61554"/>
                </a:cubicBezTo>
                <a:cubicBezTo>
                  <a:pt x="611064" y="58586"/>
                  <a:pt x="614759" y="54763"/>
                  <a:pt x="619287" y="50854"/>
                </a:cubicBezTo>
                <a:close/>
                <a:moveTo>
                  <a:pt x="326206" y="48868"/>
                </a:moveTo>
                <a:cubicBezTo>
                  <a:pt x="334664" y="51025"/>
                  <a:pt x="341029" y="56621"/>
                  <a:pt x="346304" y="63413"/>
                </a:cubicBezTo>
                <a:cubicBezTo>
                  <a:pt x="362110" y="83789"/>
                  <a:pt x="369200" y="106471"/>
                  <a:pt x="363242" y="132208"/>
                </a:cubicBezTo>
                <a:cubicBezTo>
                  <a:pt x="360123" y="145664"/>
                  <a:pt x="350256" y="153951"/>
                  <a:pt x="340132" y="162110"/>
                </a:cubicBezTo>
                <a:cubicBezTo>
                  <a:pt x="329987" y="170290"/>
                  <a:pt x="319884" y="178577"/>
                  <a:pt x="310252" y="187356"/>
                </a:cubicBezTo>
                <a:cubicBezTo>
                  <a:pt x="297180" y="199252"/>
                  <a:pt x="294019" y="204400"/>
                  <a:pt x="287185" y="221166"/>
                </a:cubicBezTo>
                <a:cubicBezTo>
                  <a:pt x="280521" y="208586"/>
                  <a:pt x="276313" y="195920"/>
                  <a:pt x="274263" y="182465"/>
                </a:cubicBezTo>
                <a:cubicBezTo>
                  <a:pt x="272319" y="169714"/>
                  <a:pt x="272554" y="157134"/>
                  <a:pt x="278470" y="145515"/>
                </a:cubicBezTo>
                <a:cubicBezTo>
                  <a:pt x="281738" y="139086"/>
                  <a:pt x="286202" y="133127"/>
                  <a:pt x="290901" y="127595"/>
                </a:cubicBezTo>
                <a:cubicBezTo>
                  <a:pt x="306557" y="109141"/>
                  <a:pt x="319948" y="89492"/>
                  <a:pt x="324946" y="65335"/>
                </a:cubicBezTo>
                <a:cubicBezTo>
                  <a:pt x="326035" y="60060"/>
                  <a:pt x="325822" y="54528"/>
                  <a:pt x="326206" y="48868"/>
                </a:cubicBezTo>
                <a:close/>
                <a:moveTo>
                  <a:pt x="462153" y="0"/>
                </a:moveTo>
                <a:cubicBezTo>
                  <a:pt x="465678" y="3973"/>
                  <a:pt x="470056" y="7475"/>
                  <a:pt x="472576" y="12003"/>
                </a:cubicBezTo>
                <a:cubicBezTo>
                  <a:pt x="484580" y="33554"/>
                  <a:pt x="488211" y="56429"/>
                  <a:pt x="481333" y="80435"/>
                </a:cubicBezTo>
                <a:cubicBezTo>
                  <a:pt x="477233" y="94788"/>
                  <a:pt x="467707" y="104186"/>
                  <a:pt x="453866" y="109632"/>
                </a:cubicBezTo>
                <a:cubicBezTo>
                  <a:pt x="442418" y="114139"/>
                  <a:pt x="430991" y="118774"/>
                  <a:pt x="419800" y="123878"/>
                </a:cubicBezTo>
                <a:cubicBezTo>
                  <a:pt x="403439" y="131311"/>
                  <a:pt x="387057" y="138872"/>
                  <a:pt x="375780" y="155147"/>
                </a:cubicBezTo>
                <a:cubicBezTo>
                  <a:pt x="374904" y="150598"/>
                  <a:pt x="373772" y="147052"/>
                  <a:pt x="373623" y="143442"/>
                </a:cubicBezTo>
                <a:cubicBezTo>
                  <a:pt x="372811" y="124391"/>
                  <a:pt x="372747" y="105467"/>
                  <a:pt x="382700" y="88103"/>
                </a:cubicBezTo>
                <a:cubicBezTo>
                  <a:pt x="388253" y="78385"/>
                  <a:pt x="396668" y="72042"/>
                  <a:pt x="405981" y="66360"/>
                </a:cubicBezTo>
                <a:cubicBezTo>
                  <a:pt x="423986" y="55382"/>
                  <a:pt x="439684" y="41713"/>
                  <a:pt x="451901" y="24434"/>
                </a:cubicBezTo>
                <a:cubicBezTo>
                  <a:pt x="456835" y="17450"/>
                  <a:pt x="460744" y="9803"/>
                  <a:pt x="462153" y="0"/>
                </a:cubicBezTo>
                <a:close/>
              </a:path>
            </a:pathLst>
          </a:custGeom>
          <a:gradFill>
            <a:gsLst>
              <a:gs pos="0">
                <a:srgbClr val="43FFE9"/>
              </a:gs>
              <a:gs pos="94000">
                <a:srgbClr val="018FFF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>
              <a:defRPr/>
            </a:pPr>
            <a:endParaRPr lang="zh-CN" altLang="en-US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811101" y="5377715"/>
            <a:ext cx="16738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rgbClr val="15F7F9"/>
                </a:solidFill>
                <a:effectLst>
                  <a:reflection blurRad="50800" stA="17000" endPos="25000" dist="381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HSK</a:t>
            </a:r>
            <a:r>
              <a:rPr lang="zh-CN" altLang="en-US" sz="2400" b="1" dirty="0">
                <a:solidFill>
                  <a:srgbClr val="15F7F9"/>
                </a:solidFill>
                <a:effectLst>
                  <a:reflection blurRad="50800" stA="17000" endPos="25000" dist="381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考试题型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8223708" y="5664772"/>
            <a:ext cx="2946956" cy="576515"/>
            <a:chOff x="575734" y="2459244"/>
            <a:chExt cx="11040534" cy="755396"/>
          </a:xfrm>
        </p:grpSpPr>
        <p:sp>
          <p:nvSpPr>
            <p:cNvPr id="26" name="梯形 25"/>
            <p:cNvSpPr/>
            <p:nvPr/>
          </p:nvSpPr>
          <p:spPr>
            <a:xfrm>
              <a:off x="1049866" y="2686193"/>
              <a:ext cx="10092268" cy="528447"/>
            </a:xfrm>
            <a:prstGeom prst="trapezoid">
              <a:avLst>
                <a:gd name="adj" fmla="val 120440"/>
              </a:avLst>
            </a:prstGeom>
            <a:gradFill flip="none" rotWithShape="1">
              <a:gsLst>
                <a:gs pos="0">
                  <a:srgbClr val="018FFF">
                    <a:alpha val="6000"/>
                  </a:srgbClr>
                </a:gs>
                <a:gs pos="100000">
                  <a:srgbClr val="2849AF">
                    <a:lumMod val="50000"/>
                    <a:lumOff val="50000"/>
                    <a:alpha val="0"/>
                  </a:srgbClr>
                </a:gs>
              </a:gsLst>
              <a:lin ang="16200000" scaled="1"/>
              <a:tileRect/>
            </a:gradFill>
            <a:ln w="6350" cap="flat" cmpd="sng" algn="ctr">
              <a:gradFill>
                <a:gsLst>
                  <a:gs pos="46000">
                    <a:srgbClr val="018FFF">
                      <a:alpha val="0"/>
                    </a:srgbClr>
                  </a:gs>
                  <a:gs pos="100000">
                    <a:srgbClr val="018FFF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7" name="梯形 26"/>
            <p:cNvSpPr/>
            <p:nvPr/>
          </p:nvSpPr>
          <p:spPr>
            <a:xfrm>
              <a:off x="575734" y="2459244"/>
              <a:ext cx="11040534" cy="654224"/>
            </a:xfrm>
            <a:prstGeom prst="trapezoid">
              <a:avLst>
                <a:gd name="adj" fmla="val 120440"/>
              </a:avLst>
            </a:prstGeom>
            <a:gradFill flip="none" rotWithShape="1">
              <a:gsLst>
                <a:gs pos="0">
                  <a:srgbClr val="018FFF">
                    <a:alpha val="18000"/>
                  </a:srgbClr>
                </a:gs>
                <a:gs pos="62000">
                  <a:srgbClr val="2849AF">
                    <a:lumMod val="50000"/>
                    <a:lumOff val="50000"/>
                    <a:alpha val="0"/>
                  </a:srgbClr>
                </a:gs>
              </a:gsLst>
              <a:lin ang="16200000" scaled="1"/>
              <a:tileRect/>
            </a:gradFill>
            <a:ln w="6350" cap="flat" cmpd="sng" algn="ctr">
              <a:gradFill flip="none" rotWithShape="1">
                <a:gsLst>
                  <a:gs pos="46000">
                    <a:srgbClr val="018FFF">
                      <a:alpha val="0"/>
                    </a:srgbClr>
                  </a:gs>
                  <a:gs pos="100000">
                    <a:srgbClr val="018FFF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28" name="图片 27" descr="黑暗中的灯光"/>
          <p:cNvPicPr>
            <a:picLocks noChangeAspect="1"/>
          </p:cNvPicPr>
          <p:nvPr/>
        </p:nvPicPr>
        <p:blipFill>
          <a:blip r:embed="rId13" cstate="screen"/>
          <a:stretch>
            <a:fillRect/>
          </a:stretch>
        </p:blipFill>
        <p:spPr>
          <a:xfrm>
            <a:off x="8113654" y="5837270"/>
            <a:ext cx="3292975" cy="673365"/>
          </a:xfrm>
          <a:prstGeom prst="rect">
            <a:avLst/>
          </a:prstGeom>
        </p:spPr>
      </p:pic>
      <p:sp>
        <p:nvSpPr>
          <p:cNvPr id="29" name="任意多边形: 形状 28"/>
          <p:cNvSpPr/>
          <p:nvPr/>
        </p:nvSpPr>
        <p:spPr>
          <a:xfrm>
            <a:off x="10535112" y="5430342"/>
            <a:ext cx="346155" cy="605908"/>
          </a:xfrm>
          <a:custGeom>
            <a:avLst/>
            <a:gdLst>
              <a:gd name="connsiteX0" fmla="*/ 212289 w 619782"/>
              <a:gd name="connsiteY0" fmla="*/ 1073267 h 1150104"/>
              <a:gd name="connsiteX1" fmla="*/ 238685 w 619782"/>
              <a:gd name="connsiteY1" fmla="*/ 1082868 h 1150104"/>
              <a:gd name="connsiteX2" fmla="*/ 273435 w 619782"/>
              <a:gd name="connsiteY2" fmla="*/ 1131992 h 1150104"/>
              <a:gd name="connsiteX3" fmla="*/ 273222 w 619782"/>
              <a:gd name="connsiteY3" fmla="*/ 1150104 h 1150104"/>
              <a:gd name="connsiteX4" fmla="*/ 220744 w 619782"/>
              <a:gd name="connsiteY4" fmla="*/ 1135367 h 1150104"/>
              <a:gd name="connsiteX5" fmla="*/ 183367 w 619782"/>
              <a:gd name="connsiteY5" fmla="*/ 1138165 h 1150104"/>
              <a:gd name="connsiteX6" fmla="*/ 141184 w 619782"/>
              <a:gd name="connsiteY6" fmla="*/ 1128789 h 1150104"/>
              <a:gd name="connsiteX7" fmla="*/ 106391 w 619782"/>
              <a:gd name="connsiteY7" fmla="*/ 1090365 h 1150104"/>
              <a:gd name="connsiteX8" fmla="*/ 118031 w 619782"/>
              <a:gd name="connsiteY8" fmla="*/ 1092074 h 1150104"/>
              <a:gd name="connsiteX9" fmla="*/ 156861 w 619782"/>
              <a:gd name="connsiteY9" fmla="*/ 1086200 h 1150104"/>
              <a:gd name="connsiteX10" fmla="*/ 184242 w 619782"/>
              <a:gd name="connsiteY10" fmla="*/ 1077379 h 1150104"/>
              <a:gd name="connsiteX11" fmla="*/ 212289 w 619782"/>
              <a:gd name="connsiteY11" fmla="*/ 1073267 h 1150104"/>
              <a:gd name="connsiteX12" fmla="*/ 357821 w 619782"/>
              <a:gd name="connsiteY12" fmla="*/ 1016977 h 1150104"/>
              <a:gd name="connsiteX13" fmla="*/ 395220 w 619782"/>
              <a:gd name="connsiteY13" fmla="*/ 1048203 h 1150104"/>
              <a:gd name="connsiteX14" fmla="*/ 402866 w 619782"/>
              <a:gd name="connsiteY14" fmla="*/ 1071825 h 1150104"/>
              <a:gd name="connsiteX15" fmla="*/ 402097 w 619782"/>
              <a:gd name="connsiteY15" fmla="*/ 1077314 h 1150104"/>
              <a:gd name="connsiteX16" fmla="*/ 350239 w 619782"/>
              <a:gd name="connsiteY16" fmla="*/ 1071569 h 1150104"/>
              <a:gd name="connsiteX17" fmla="*/ 313524 w 619782"/>
              <a:gd name="connsiteY17" fmla="*/ 1081244 h 1150104"/>
              <a:gd name="connsiteX18" fmla="*/ 258292 w 619782"/>
              <a:gd name="connsiteY18" fmla="*/ 1074816 h 1150104"/>
              <a:gd name="connsiteX19" fmla="*/ 228219 w 619782"/>
              <a:gd name="connsiteY19" fmla="*/ 1049805 h 1150104"/>
              <a:gd name="connsiteX20" fmla="*/ 241269 w 619782"/>
              <a:gd name="connsiteY20" fmla="*/ 1048566 h 1150104"/>
              <a:gd name="connsiteX21" fmla="*/ 279265 w 619782"/>
              <a:gd name="connsiteY21" fmla="*/ 1033957 h 1150104"/>
              <a:gd name="connsiteX22" fmla="*/ 307907 w 619782"/>
              <a:gd name="connsiteY22" fmla="*/ 1017896 h 1150104"/>
              <a:gd name="connsiteX23" fmla="*/ 357821 w 619782"/>
              <a:gd name="connsiteY23" fmla="*/ 1016977 h 1150104"/>
              <a:gd name="connsiteX24" fmla="*/ 189326 w 619782"/>
              <a:gd name="connsiteY24" fmla="*/ 954333 h 1150104"/>
              <a:gd name="connsiteX25" fmla="*/ 196246 w 619782"/>
              <a:gd name="connsiteY25" fmla="*/ 989937 h 1150104"/>
              <a:gd name="connsiteX26" fmla="*/ 157972 w 619782"/>
              <a:gd name="connsiteY26" fmla="*/ 1046964 h 1150104"/>
              <a:gd name="connsiteX27" fmla="*/ 104981 w 619782"/>
              <a:gd name="connsiteY27" fmla="*/ 1060548 h 1150104"/>
              <a:gd name="connsiteX28" fmla="*/ 93106 w 619782"/>
              <a:gd name="connsiteY28" fmla="*/ 1059202 h 1150104"/>
              <a:gd name="connsiteX29" fmla="*/ 127258 w 619782"/>
              <a:gd name="connsiteY29" fmla="*/ 982056 h 1150104"/>
              <a:gd name="connsiteX30" fmla="*/ 189326 w 619782"/>
              <a:gd name="connsiteY30" fmla="*/ 954333 h 1150104"/>
              <a:gd name="connsiteX31" fmla="*/ 435011 w 619782"/>
              <a:gd name="connsiteY31" fmla="*/ 910186 h 1150104"/>
              <a:gd name="connsiteX32" fmla="*/ 488727 w 619782"/>
              <a:gd name="connsiteY32" fmla="*/ 925158 h 1150104"/>
              <a:gd name="connsiteX33" fmla="*/ 506326 w 619782"/>
              <a:gd name="connsiteY33" fmla="*/ 950425 h 1150104"/>
              <a:gd name="connsiteX34" fmla="*/ 440435 w 619782"/>
              <a:gd name="connsiteY34" fmla="*/ 973022 h 1150104"/>
              <a:gd name="connsiteX35" fmla="*/ 420444 w 619782"/>
              <a:gd name="connsiteY35" fmla="*/ 988400 h 1150104"/>
              <a:gd name="connsiteX36" fmla="*/ 376317 w 619782"/>
              <a:gd name="connsiteY36" fmla="*/ 999314 h 1150104"/>
              <a:gd name="connsiteX37" fmla="*/ 333558 w 619782"/>
              <a:gd name="connsiteY37" fmla="*/ 984897 h 1150104"/>
              <a:gd name="connsiteX38" fmla="*/ 342571 w 619782"/>
              <a:gd name="connsiteY38" fmla="*/ 981416 h 1150104"/>
              <a:gd name="connsiteX39" fmla="*/ 369761 w 619782"/>
              <a:gd name="connsiteY39" fmla="*/ 960122 h 1150104"/>
              <a:gd name="connsiteX40" fmla="*/ 400730 w 619782"/>
              <a:gd name="connsiteY40" fmla="*/ 925756 h 1150104"/>
              <a:gd name="connsiteX41" fmla="*/ 435011 w 619782"/>
              <a:gd name="connsiteY41" fmla="*/ 910186 h 1150104"/>
              <a:gd name="connsiteX42" fmla="*/ 268458 w 619782"/>
              <a:gd name="connsiteY42" fmla="*/ 904163 h 1150104"/>
              <a:gd name="connsiteX43" fmla="*/ 282469 w 619782"/>
              <a:gd name="connsiteY43" fmla="*/ 952561 h 1150104"/>
              <a:gd name="connsiteX44" fmla="*/ 260406 w 619782"/>
              <a:gd name="connsiteY44" fmla="*/ 997179 h 1150104"/>
              <a:gd name="connsiteX45" fmla="*/ 202781 w 619782"/>
              <a:gd name="connsiteY45" fmla="*/ 1027551 h 1150104"/>
              <a:gd name="connsiteX46" fmla="*/ 189560 w 619782"/>
              <a:gd name="connsiteY46" fmla="*/ 1028234 h 1150104"/>
              <a:gd name="connsiteX47" fmla="*/ 212648 w 619782"/>
              <a:gd name="connsiteY47" fmla="*/ 978448 h 1150104"/>
              <a:gd name="connsiteX48" fmla="*/ 210769 w 619782"/>
              <a:gd name="connsiteY48" fmla="*/ 947478 h 1150104"/>
              <a:gd name="connsiteX49" fmla="*/ 212841 w 619782"/>
              <a:gd name="connsiteY49" fmla="*/ 943548 h 1150104"/>
              <a:gd name="connsiteX50" fmla="*/ 266877 w 619782"/>
              <a:gd name="connsiteY50" fmla="*/ 905274 h 1150104"/>
              <a:gd name="connsiteX51" fmla="*/ 268458 w 619782"/>
              <a:gd name="connsiteY51" fmla="*/ 904163 h 1150104"/>
              <a:gd name="connsiteX52" fmla="*/ 329864 w 619782"/>
              <a:gd name="connsiteY52" fmla="*/ 832719 h 1150104"/>
              <a:gd name="connsiteX53" fmla="*/ 351649 w 619782"/>
              <a:gd name="connsiteY53" fmla="*/ 860848 h 1150104"/>
              <a:gd name="connsiteX54" fmla="*/ 339283 w 619782"/>
              <a:gd name="connsiteY54" fmla="*/ 937161 h 1150104"/>
              <a:gd name="connsiteX55" fmla="*/ 291846 w 619782"/>
              <a:gd name="connsiteY55" fmla="*/ 972766 h 1150104"/>
              <a:gd name="connsiteX56" fmla="*/ 284605 w 619782"/>
              <a:gd name="connsiteY56" fmla="*/ 974645 h 1150104"/>
              <a:gd name="connsiteX57" fmla="*/ 283345 w 619782"/>
              <a:gd name="connsiteY57" fmla="*/ 886456 h 1150104"/>
              <a:gd name="connsiteX58" fmla="*/ 329864 w 619782"/>
              <a:gd name="connsiteY58" fmla="*/ 832719 h 1150104"/>
              <a:gd name="connsiteX59" fmla="*/ 510940 w 619782"/>
              <a:gd name="connsiteY59" fmla="*/ 784107 h 1150104"/>
              <a:gd name="connsiteX60" fmla="*/ 560704 w 619782"/>
              <a:gd name="connsiteY60" fmla="*/ 787204 h 1150104"/>
              <a:gd name="connsiteX61" fmla="*/ 583216 w 619782"/>
              <a:gd name="connsiteY61" fmla="*/ 807494 h 1150104"/>
              <a:gd name="connsiteX62" fmla="*/ 535587 w 619782"/>
              <a:gd name="connsiteY62" fmla="*/ 834513 h 1150104"/>
              <a:gd name="connsiteX63" fmla="*/ 509508 w 619782"/>
              <a:gd name="connsiteY63" fmla="*/ 865589 h 1150104"/>
              <a:gd name="connsiteX64" fmla="*/ 472366 w 619782"/>
              <a:gd name="connsiteY64" fmla="*/ 886456 h 1150104"/>
              <a:gd name="connsiteX65" fmla="*/ 424267 w 619782"/>
              <a:gd name="connsiteY65" fmla="*/ 883850 h 1150104"/>
              <a:gd name="connsiteX66" fmla="*/ 431166 w 619782"/>
              <a:gd name="connsiteY66" fmla="*/ 879002 h 1150104"/>
              <a:gd name="connsiteX67" fmla="*/ 455002 w 619782"/>
              <a:gd name="connsiteY67" fmla="*/ 848096 h 1150104"/>
              <a:gd name="connsiteX68" fmla="*/ 474032 w 619782"/>
              <a:gd name="connsiteY68" fmla="*/ 811232 h 1150104"/>
              <a:gd name="connsiteX69" fmla="*/ 510940 w 619782"/>
              <a:gd name="connsiteY69" fmla="*/ 784107 h 1150104"/>
              <a:gd name="connsiteX70" fmla="*/ 389795 w 619782"/>
              <a:gd name="connsiteY70" fmla="*/ 735197 h 1150104"/>
              <a:gd name="connsiteX71" fmla="*/ 430333 w 619782"/>
              <a:gd name="connsiteY71" fmla="*/ 789340 h 1150104"/>
              <a:gd name="connsiteX72" fmla="*/ 418714 w 619782"/>
              <a:gd name="connsiteY72" fmla="*/ 851814 h 1150104"/>
              <a:gd name="connsiteX73" fmla="*/ 371534 w 619782"/>
              <a:gd name="connsiteY73" fmla="*/ 899827 h 1150104"/>
              <a:gd name="connsiteX74" fmla="*/ 367817 w 619782"/>
              <a:gd name="connsiteY74" fmla="*/ 901600 h 1150104"/>
              <a:gd name="connsiteX75" fmla="*/ 366280 w 619782"/>
              <a:gd name="connsiteY75" fmla="*/ 901621 h 1150104"/>
              <a:gd name="connsiteX76" fmla="*/ 372559 w 619782"/>
              <a:gd name="connsiteY76" fmla="*/ 860037 h 1150104"/>
              <a:gd name="connsiteX77" fmla="*/ 349407 w 619782"/>
              <a:gd name="connsiteY77" fmla="*/ 806043 h 1150104"/>
              <a:gd name="connsiteX78" fmla="*/ 348360 w 619782"/>
              <a:gd name="connsiteY78" fmla="*/ 804163 h 1150104"/>
              <a:gd name="connsiteX79" fmla="*/ 389795 w 619782"/>
              <a:gd name="connsiteY79" fmla="*/ 735197 h 1150104"/>
              <a:gd name="connsiteX80" fmla="*/ 428945 w 619782"/>
              <a:gd name="connsiteY80" fmla="*/ 641904 h 1150104"/>
              <a:gd name="connsiteX81" fmla="*/ 451350 w 619782"/>
              <a:gd name="connsiteY81" fmla="*/ 653886 h 1150104"/>
              <a:gd name="connsiteX82" fmla="*/ 482213 w 619782"/>
              <a:gd name="connsiteY82" fmla="*/ 703459 h 1150104"/>
              <a:gd name="connsiteX83" fmla="*/ 476019 w 619782"/>
              <a:gd name="connsiteY83" fmla="*/ 753950 h 1150104"/>
              <a:gd name="connsiteX84" fmla="*/ 438471 w 619782"/>
              <a:gd name="connsiteY84" fmla="*/ 806277 h 1150104"/>
              <a:gd name="connsiteX85" fmla="*/ 434199 w 619782"/>
              <a:gd name="connsiteY85" fmla="*/ 809118 h 1150104"/>
              <a:gd name="connsiteX86" fmla="*/ 405985 w 619782"/>
              <a:gd name="connsiteY86" fmla="*/ 723215 h 1150104"/>
              <a:gd name="connsiteX87" fmla="*/ 398424 w 619782"/>
              <a:gd name="connsiteY87" fmla="*/ 717341 h 1150104"/>
              <a:gd name="connsiteX88" fmla="*/ 428945 w 619782"/>
              <a:gd name="connsiteY88" fmla="*/ 641904 h 1150104"/>
              <a:gd name="connsiteX89" fmla="*/ 600132 w 619782"/>
              <a:gd name="connsiteY89" fmla="*/ 635667 h 1150104"/>
              <a:gd name="connsiteX90" fmla="*/ 619782 w 619782"/>
              <a:gd name="connsiteY90" fmla="*/ 647201 h 1150104"/>
              <a:gd name="connsiteX91" fmla="*/ 578283 w 619782"/>
              <a:gd name="connsiteY91" fmla="*/ 691007 h 1150104"/>
              <a:gd name="connsiteX92" fmla="*/ 566984 w 619782"/>
              <a:gd name="connsiteY92" fmla="*/ 716914 h 1150104"/>
              <a:gd name="connsiteX93" fmla="*/ 535843 w 619782"/>
              <a:gd name="connsiteY93" fmla="*/ 752754 h 1150104"/>
              <a:gd name="connsiteX94" fmla="*/ 487808 w 619782"/>
              <a:gd name="connsiteY94" fmla="*/ 763796 h 1150104"/>
              <a:gd name="connsiteX95" fmla="*/ 489111 w 619782"/>
              <a:gd name="connsiteY95" fmla="*/ 760913 h 1150104"/>
              <a:gd name="connsiteX96" fmla="*/ 508291 w 619782"/>
              <a:gd name="connsiteY96" fmla="*/ 715548 h 1150104"/>
              <a:gd name="connsiteX97" fmla="*/ 514976 w 619782"/>
              <a:gd name="connsiteY97" fmla="*/ 681609 h 1150104"/>
              <a:gd name="connsiteX98" fmla="*/ 546886 w 619782"/>
              <a:gd name="connsiteY98" fmla="*/ 642438 h 1150104"/>
              <a:gd name="connsiteX99" fmla="*/ 600132 w 619782"/>
              <a:gd name="connsiteY99" fmla="*/ 635667 h 1150104"/>
              <a:gd name="connsiteX100" fmla="*/ 419120 w 619782"/>
              <a:gd name="connsiteY100" fmla="*/ 534578 h 1150104"/>
              <a:gd name="connsiteX101" fmla="*/ 440307 w 619782"/>
              <a:gd name="connsiteY101" fmla="*/ 537440 h 1150104"/>
              <a:gd name="connsiteX102" fmla="*/ 479543 w 619782"/>
              <a:gd name="connsiteY102" fmla="*/ 557261 h 1150104"/>
              <a:gd name="connsiteX103" fmla="*/ 500538 w 619782"/>
              <a:gd name="connsiteY103" fmla="*/ 593612 h 1150104"/>
              <a:gd name="connsiteX104" fmla="*/ 495006 w 619782"/>
              <a:gd name="connsiteY104" fmla="*/ 674304 h 1150104"/>
              <a:gd name="connsiteX105" fmla="*/ 486676 w 619782"/>
              <a:gd name="connsiteY105" fmla="*/ 689511 h 1150104"/>
              <a:gd name="connsiteX106" fmla="*/ 420017 w 619782"/>
              <a:gd name="connsiteY106" fmla="*/ 615761 h 1150104"/>
              <a:gd name="connsiteX107" fmla="*/ 419120 w 619782"/>
              <a:gd name="connsiteY107" fmla="*/ 534578 h 1150104"/>
              <a:gd name="connsiteX108" fmla="*/ 570764 w 619782"/>
              <a:gd name="connsiteY108" fmla="*/ 481823 h 1150104"/>
              <a:gd name="connsiteX109" fmla="*/ 608141 w 619782"/>
              <a:gd name="connsiteY109" fmla="*/ 484215 h 1150104"/>
              <a:gd name="connsiteX110" fmla="*/ 579884 w 619782"/>
              <a:gd name="connsiteY110" fmla="*/ 553501 h 1150104"/>
              <a:gd name="connsiteX111" fmla="*/ 575634 w 619782"/>
              <a:gd name="connsiteY111" fmla="*/ 586500 h 1150104"/>
              <a:gd name="connsiteX112" fmla="*/ 539987 w 619782"/>
              <a:gd name="connsiteY112" fmla="*/ 625372 h 1150104"/>
              <a:gd name="connsiteX113" fmla="*/ 518436 w 619782"/>
              <a:gd name="connsiteY113" fmla="*/ 635752 h 1150104"/>
              <a:gd name="connsiteX114" fmla="*/ 517539 w 619782"/>
              <a:gd name="connsiteY114" fmla="*/ 634428 h 1150104"/>
              <a:gd name="connsiteX115" fmla="*/ 522921 w 619782"/>
              <a:gd name="connsiteY115" fmla="*/ 587183 h 1150104"/>
              <a:gd name="connsiteX116" fmla="*/ 518543 w 619782"/>
              <a:gd name="connsiteY116" fmla="*/ 546453 h 1150104"/>
              <a:gd name="connsiteX117" fmla="*/ 530803 w 619782"/>
              <a:gd name="connsiteY117" fmla="*/ 509332 h 1150104"/>
              <a:gd name="connsiteX118" fmla="*/ 570764 w 619782"/>
              <a:gd name="connsiteY118" fmla="*/ 481823 h 1150104"/>
              <a:gd name="connsiteX119" fmla="*/ 426991 w 619782"/>
              <a:gd name="connsiteY119" fmla="*/ 435459 h 1150104"/>
              <a:gd name="connsiteX120" fmla="*/ 458335 w 619782"/>
              <a:gd name="connsiteY120" fmla="*/ 450383 h 1150104"/>
              <a:gd name="connsiteX121" fmla="*/ 488813 w 619782"/>
              <a:gd name="connsiteY121" fmla="*/ 493143 h 1150104"/>
              <a:gd name="connsiteX122" fmla="*/ 497954 w 619782"/>
              <a:gd name="connsiteY122" fmla="*/ 536479 h 1150104"/>
              <a:gd name="connsiteX123" fmla="*/ 496054 w 619782"/>
              <a:gd name="connsiteY123" fmla="*/ 557218 h 1150104"/>
              <a:gd name="connsiteX124" fmla="*/ 405878 w 619782"/>
              <a:gd name="connsiteY124" fmla="*/ 516146 h 1150104"/>
              <a:gd name="connsiteX125" fmla="*/ 374118 w 619782"/>
              <a:gd name="connsiteY125" fmla="*/ 441541 h 1150104"/>
              <a:gd name="connsiteX126" fmla="*/ 392187 w 619782"/>
              <a:gd name="connsiteY126" fmla="*/ 436137 h 1150104"/>
              <a:gd name="connsiteX127" fmla="*/ 426991 w 619782"/>
              <a:gd name="connsiteY127" fmla="*/ 435459 h 1150104"/>
              <a:gd name="connsiteX128" fmla="*/ 545348 w 619782"/>
              <a:gd name="connsiteY128" fmla="*/ 345578 h 1150104"/>
              <a:gd name="connsiteX129" fmla="*/ 569013 w 619782"/>
              <a:gd name="connsiteY129" fmla="*/ 346112 h 1150104"/>
              <a:gd name="connsiteX130" fmla="*/ 554361 w 619782"/>
              <a:gd name="connsiteY130" fmla="*/ 414950 h 1150104"/>
              <a:gd name="connsiteX131" fmla="*/ 557159 w 619782"/>
              <a:gd name="connsiteY131" fmla="*/ 443548 h 1150104"/>
              <a:gd name="connsiteX132" fmla="*/ 552418 w 619782"/>
              <a:gd name="connsiteY132" fmla="*/ 467982 h 1150104"/>
              <a:gd name="connsiteX133" fmla="*/ 509167 w 619782"/>
              <a:gd name="connsiteY133" fmla="*/ 512472 h 1150104"/>
              <a:gd name="connsiteX134" fmla="*/ 511239 w 619782"/>
              <a:gd name="connsiteY134" fmla="*/ 498247 h 1150104"/>
              <a:gd name="connsiteX135" fmla="*/ 506412 w 619782"/>
              <a:gd name="connsiteY135" fmla="*/ 467555 h 1150104"/>
              <a:gd name="connsiteX136" fmla="*/ 495241 w 619782"/>
              <a:gd name="connsiteY136" fmla="*/ 432570 h 1150104"/>
              <a:gd name="connsiteX137" fmla="*/ 501500 w 619782"/>
              <a:gd name="connsiteY137" fmla="*/ 379174 h 1150104"/>
              <a:gd name="connsiteX138" fmla="*/ 545348 w 619782"/>
              <a:gd name="connsiteY138" fmla="*/ 345578 h 1150104"/>
              <a:gd name="connsiteX139" fmla="*/ 362435 w 619782"/>
              <a:gd name="connsiteY139" fmla="*/ 333553 h 1150104"/>
              <a:gd name="connsiteX140" fmla="*/ 432405 w 619782"/>
              <a:gd name="connsiteY140" fmla="*/ 354911 h 1150104"/>
              <a:gd name="connsiteX141" fmla="*/ 469269 w 619782"/>
              <a:gd name="connsiteY141" fmla="*/ 435966 h 1150104"/>
              <a:gd name="connsiteX142" fmla="*/ 469099 w 619782"/>
              <a:gd name="connsiteY142" fmla="*/ 440067 h 1150104"/>
              <a:gd name="connsiteX143" fmla="*/ 468650 w 619782"/>
              <a:gd name="connsiteY143" fmla="*/ 440665 h 1150104"/>
              <a:gd name="connsiteX144" fmla="*/ 384242 w 619782"/>
              <a:gd name="connsiteY144" fmla="*/ 413091 h 1150104"/>
              <a:gd name="connsiteX145" fmla="*/ 373541 w 619782"/>
              <a:gd name="connsiteY145" fmla="*/ 414288 h 1150104"/>
              <a:gd name="connsiteX146" fmla="*/ 358420 w 619782"/>
              <a:gd name="connsiteY146" fmla="*/ 376419 h 1150104"/>
              <a:gd name="connsiteX147" fmla="*/ 331444 w 619782"/>
              <a:gd name="connsiteY147" fmla="*/ 345898 h 1150104"/>
              <a:gd name="connsiteX148" fmla="*/ 362435 w 619782"/>
              <a:gd name="connsiteY148" fmla="*/ 333553 h 1150104"/>
              <a:gd name="connsiteX149" fmla="*/ 288278 w 619782"/>
              <a:gd name="connsiteY149" fmla="*/ 253866 h 1150104"/>
              <a:gd name="connsiteX150" fmla="*/ 339688 w 619782"/>
              <a:gd name="connsiteY150" fmla="*/ 254784 h 1150104"/>
              <a:gd name="connsiteX151" fmla="*/ 386249 w 619782"/>
              <a:gd name="connsiteY151" fmla="*/ 285583 h 1150104"/>
              <a:gd name="connsiteX152" fmla="*/ 409508 w 619782"/>
              <a:gd name="connsiteY152" fmla="*/ 324690 h 1150104"/>
              <a:gd name="connsiteX153" fmla="*/ 311345 w 619782"/>
              <a:gd name="connsiteY153" fmla="*/ 333660 h 1150104"/>
              <a:gd name="connsiteX154" fmla="*/ 246715 w 619782"/>
              <a:gd name="connsiteY154" fmla="*/ 285732 h 1150104"/>
              <a:gd name="connsiteX155" fmla="*/ 288278 w 619782"/>
              <a:gd name="connsiteY155" fmla="*/ 253866 h 1150104"/>
              <a:gd name="connsiteX156" fmla="*/ 495775 w 619782"/>
              <a:gd name="connsiteY156" fmla="*/ 217834 h 1150104"/>
              <a:gd name="connsiteX157" fmla="*/ 492636 w 619782"/>
              <a:gd name="connsiteY157" fmla="*/ 279453 h 1150104"/>
              <a:gd name="connsiteX158" fmla="*/ 501136 w 619782"/>
              <a:gd name="connsiteY158" fmla="*/ 306215 h 1150104"/>
              <a:gd name="connsiteX159" fmla="*/ 498253 w 619782"/>
              <a:gd name="connsiteY159" fmla="*/ 361105 h 1150104"/>
              <a:gd name="connsiteX160" fmla="*/ 472964 w 619782"/>
              <a:gd name="connsiteY160" fmla="*/ 394104 h 1150104"/>
              <a:gd name="connsiteX161" fmla="*/ 470786 w 619782"/>
              <a:gd name="connsiteY161" fmla="*/ 377594 h 1150104"/>
              <a:gd name="connsiteX162" fmla="*/ 450815 w 619782"/>
              <a:gd name="connsiteY162" fmla="*/ 335027 h 1150104"/>
              <a:gd name="connsiteX163" fmla="*/ 440542 w 619782"/>
              <a:gd name="connsiteY163" fmla="*/ 317834 h 1150104"/>
              <a:gd name="connsiteX164" fmla="*/ 437274 w 619782"/>
              <a:gd name="connsiteY164" fmla="*/ 263220 h 1150104"/>
              <a:gd name="connsiteX165" fmla="*/ 477685 w 619782"/>
              <a:gd name="connsiteY165" fmla="*/ 221401 h 1150104"/>
              <a:gd name="connsiteX166" fmla="*/ 495775 w 619782"/>
              <a:gd name="connsiteY166" fmla="*/ 217834 h 1150104"/>
              <a:gd name="connsiteX167" fmla="*/ 248680 w 619782"/>
              <a:gd name="connsiteY167" fmla="*/ 190858 h 1150104"/>
              <a:gd name="connsiteX168" fmla="*/ 285117 w 619782"/>
              <a:gd name="connsiteY168" fmla="*/ 200491 h 1150104"/>
              <a:gd name="connsiteX169" fmla="*/ 328859 w 619782"/>
              <a:gd name="connsiteY169" fmla="*/ 235625 h 1150104"/>
              <a:gd name="connsiteX170" fmla="*/ 237424 w 619782"/>
              <a:gd name="connsiteY170" fmla="*/ 273579 h 1150104"/>
              <a:gd name="connsiteX171" fmla="*/ 161068 w 619782"/>
              <a:gd name="connsiteY171" fmla="*/ 246817 h 1150104"/>
              <a:gd name="connsiteX172" fmla="*/ 209808 w 619782"/>
              <a:gd name="connsiteY172" fmla="*/ 194425 h 1150104"/>
              <a:gd name="connsiteX173" fmla="*/ 248680 w 619782"/>
              <a:gd name="connsiteY173" fmla="*/ 190858 h 1150104"/>
              <a:gd name="connsiteX174" fmla="*/ 179501 w 619782"/>
              <a:gd name="connsiteY174" fmla="*/ 144788 h 1150104"/>
              <a:gd name="connsiteX175" fmla="*/ 220424 w 619782"/>
              <a:gd name="connsiteY175" fmla="*/ 156386 h 1150104"/>
              <a:gd name="connsiteX176" fmla="*/ 241120 w 619782"/>
              <a:gd name="connsiteY176" fmla="*/ 169158 h 1150104"/>
              <a:gd name="connsiteX177" fmla="*/ 240522 w 619782"/>
              <a:gd name="connsiteY177" fmla="*/ 170461 h 1150104"/>
              <a:gd name="connsiteX178" fmla="*/ 188920 w 619782"/>
              <a:gd name="connsiteY178" fmla="*/ 191820 h 1150104"/>
              <a:gd name="connsiteX179" fmla="*/ 163653 w 619782"/>
              <a:gd name="connsiteY179" fmla="*/ 224797 h 1150104"/>
              <a:gd name="connsiteX180" fmla="*/ 161346 w 619782"/>
              <a:gd name="connsiteY180" fmla="*/ 228663 h 1150104"/>
              <a:gd name="connsiteX181" fmla="*/ 79992 w 619782"/>
              <a:gd name="connsiteY181" fmla="*/ 221230 h 1150104"/>
              <a:gd name="connsiteX182" fmla="*/ 87104 w 619782"/>
              <a:gd name="connsiteY182" fmla="*/ 195408 h 1150104"/>
              <a:gd name="connsiteX183" fmla="*/ 132171 w 619782"/>
              <a:gd name="connsiteY183" fmla="*/ 150000 h 1150104"/>
              <a:gd name="connsiteX184" fmla="*/ 179501 w 619782"/>
              <a:gd name="connsiteY184" fmla="*/ 144788 h 1150104"/>
              <a:gd name="connsiteX185" fmla="*/ 406006 w 619782"/>
              <a:gd name="connsiteY185" fmla="*/ 117407 h 1150104"/>
              <a:gd name="connsiteX186" fmla="*/ 408675 w 619782"/>
              <a:gd name="connsiteY186" fmla="*/ 170034 h 1150104"/>
              <a:gd name="connsiteX187" fmla="*/ 424182 w 619782"/>
              <a:gd name="connsiteY187" fmla="*/ 204656 h 1150104"/>
              <a:gd name="connsiteX188" fmla="*/ 425463 w 619782"/>
              <a:gd name="connsiteY188" fmla="*/ 262109 h 1150104"/>
              <a:gd name="connsiteX189" fmla="*/ 408504 w 619782"/>
              <a:gd name="connsiteY189" fmla="*/ 291413 h 1150104"/>
              <a:gd name="connsiteX190" fmla="*/ 405984 w 619782"/>
              <a:gd name="connsiteY190" fmla="*/ 293549 h 1150104"/>
              <a:gd name="connsiteX191" fmla="*/ 394814 w 619782"/>
              <a:gd name="connsiteY191" fmla="*/ 261875 h 1150104"/>
              <a:gd name="connsiteX192" fmla="*/ 370893 w 619782"/>
              <a:gd name="connsiteY192" fmla="*/ 230328 h 1150104"/>
              <a:gd name="connsiteX193" fmla="*/ 354617 w 619782"/>
              <a:gd name="connsiteY193" fmla="*/ 202755 h 1150104"/>
              <a:gd name="connsiteX194" fmla="*/ 359445 w 619782"/>
              <a:gd name="connsiteY194" fmla="*/ 159376 h 1150104"/>
              <a:gd name="connsiteX195" fmla="*/ 386206 w 619782"/>
              <a:gd name="connsiteY195" fmla="*/ 124498 h 1150104"/>
              <a:gd name="connsiteX196" fmla="*/ 406006 w 619782"/>
              <a:gd name="connsiteY196" fmla="*/ 117407 h 1150104"/>
              <a:gd name="connsiteX197" fmla="*/ 1116 w 619782"/>
              <a:gd name="connsiteY197" fmla="*/ 49274 h 1150104"/>
              <a:gd name="connsiteX198" fmla="*/ 41867 w 619782"/>
              <a:gd name="connsiteY198" fmla="*/ 71615 h 1150104"/>
              <a:gd name="connsiteX199" fmla="*/ 75635 w 619782"/>
              <a:gd name="connsiteY199" fmla="*/ 72533 h 1150104"/>
              <a:gd name="connsiteX200" fmla="*/ 102611 w 619782"/>
              <a:gd name="connsiteY200" fmla="*/ 77339 h 1150104"/>
              <a:gd name="connsiteX201" fmla="*/ 148424 w 619782"/>
              <a:gd name="connsiteY201" fmla="*/ 121743 h 1150104"/>
              <a:gd name="connsiteX202" fmla="*/ 119441 w 619782"/>
              <a:gd name="connsiteY202" fmla="*/ 126164 h 1150104"/>
              <a:gd name="connsiteX203" fmla="*/ 81124 w 619782"/>
              <a:gd name="connsiteY203" fmla="*/ 140410 h 1150104"/>
              <a:gd name="connsiteX204" fmla="*/ 24674 w 619782"/>
              <a:gd name="connsiteY204" fmla="*/ 130072 h 1150104"/>
              <a:gd name="connsiteX205" fmla="*/ 4811 w 619782"/>
              <a:gd name="connsiteY205" fmla="*/ 100213 h 1150104"/>
              <a:gd name="connsiteX206" fmla="*/ 1116 w 619782"/>
              <a:gd name="connsiteY206" fmla="*/ 49274 h 1150104"/>
              <a:gd name="connsiteX207" fmla="*/ 294579 w 619782"/>
              <a:gd name="connsiteY207" fmla="*/ 46903 h 1150104"/>
              <a:gd name="connsiteX208" fmla="*/ 321598 w 619782"/>
              <a:gd name="connsiteY208" fmla="*/ 117428 h 1150104"/>
              <a:gd name="connsiteX209" fmla="*/ 340073 w 619782"/>
              <a:gd name="connsiteY209" fmla="*/ 141307 h 1150104"/>
              <a:gd name="connsiteX210" fmla="*/ 347121 w 619782"/>
              <a:gd name="connsiteY210" fmla="*/ 175822 h 1150104"/>
              <a:gd name="connsiteX211" fmla="*/ 337168 w 619782"/>
              <a:gd name="connsiteY211" fmla="*/ 213818 h 1150104"/>
              <a:gd name="connsiteX212" fmla="*/ 333622 w 619782"/>
              <a:gd name="connsiteY212" fmla="*/ 221123 h 1150104"/>
              <a:gd name="connsiteX213" fmla="*/ 300859 w 619782"/>
              <a:gd name="connsiteY213" fmla="*/ 178342 h 1150104"/>
              <a:gd name="connsiteX214" fmla="*/ 271790 w 619782"/>
              <a:gd name="connsiteY214" fmla="*/ 154613 h 1150104"/>
              <a:gd name="connsiteX215" fmla="*/ 255173 w 619782"/>
              <a:gd name="connsiteY215" fmla="*/ 118496 h 1150104"/>
              <a:gd name="connsiteX216" fmla="*/ 278945 w 619782"/>
              <a:gd name="connsiteY216" fmla="*/ 57732 h 1150104"/>
              <a:gd name="connsiteX217" fmla="*/ 294579 w 619782"/>
              <a:gd name="connsiteY217" fmla="*/ 46903 h 1150104"/>
              <a:gd name="connsiteX218" fmla="*/ 158655 w 619782"/>
              <a:gd name="connsiteY218" fmla="*/ 0 h 1150104"/>
              <a:gd name="connsiteX219" fmla="*/ 189582 w 619782"/>
              <a:gd name="connsiteY219" fmla="*/ 47138 h 1150104"/>
              <a:gd name="connsiteX220" fmla="*/ 219184 w 619782"/>
              <a:gd name="connsiteY220" fmla="*/ 68325 h 1150104"/>
              <a:gd name="connsiteX221" fmla="*/ 244729 w 619782"/>
              <a:gd name="connsiteY221" fmla="*/ 104806 h 1150104"/>
              <a:gd name="connsiteX222" fmla="*/ 245968 w 619782"/>
              <a:gd name="connsiteY222" fmla="*/ 151196 h 1150104"/>
              <a:gd name="connsiteX223" fmla="*/ 244900 w 619782"/>
              <a:gd name="connsiteY223" fmla="*/ 153951 h 1150104"/>
              <a:gd name="connsiteX224" fmla="*/ 182256 w 619782"/>
              <a:gd name="connsiteY224" fmla="*/ 115378 h 1150104"/>
              <a:gd name="connsiteX225" fmla="*/ 163717 w 619782"/>
              <a:gd name="connsiteY225" fmla="*/ 107838 h 1150104"/>
              <a:gd name="connsiteX226" fmla="*/ 137467 w 619782"/>
              <a:gd name="connsiteY226" fmla="*/ 73366 h 1150104"/>
              <a:gd name="connsiteX227" fmla="*/ 148787 w 619782"/>
              <a:gd name="connsiteY227" fmla="*/ 10188 h 1150104"/>
              <a:gd name="connsiteX228" fmla="*/ 153764 w 619782"/>
              <a:gd name="connsiteY228" fmla="*/ 3695 h 1150104"/>
              <a:gd name="connsiteX229" fmla="*/ 158655 w 619782"/>
              <a:gd name="connsiteY229" fmla="*/ 0 h 115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619782" h="1150104">
                <a:moveTo>
                  <a:pt x="212289" y="1073267"/>
                </a:moveTo>
                <a:cubicBezTo>
                  <a:pt x="221363" y="1074261"/>
                  <a:pt x="230163" y="1077539"/>
                  <a:pt x="238685" y="1082868"/>
                </a:cubicBezTo>
                <a:cubicBezTo>
                  <a:pt x="256989" y="1094295"/>
                  <a:pt x="269911" y="1110100"/>
                  <a:pt x="273435" y="1131992"/>
                </a:cubicBezTo>
                <a:cubicBezTo>
                  <a:pt x="274396" y="1137866"/>
                  <a:pt x="273350" y="1144060"/>
                  <a:pt x="273222" y="1150104"/>
                </a:cubicBezTo>
                <a:cubicBezTo>
                  <a:pt x="256647" y="1138144"/>
                  <a:pt x="238813" y="1135645"/>
                  <a:pt x="220744" y="1135367"/>
                </a:cubicBezTo>
                <a:cubicBezTo>
                  <a:pt x="208292" y="1135175"/>
                  <a:pt x="195797" y="1136798"/>
                  <a:pt x="183367" y="1138165"/>
                </a:cubicBezTo>
                <a:cubicBezTo>
                  <a:pt x="168160" y="1139831"/>
                  <a:pt x="154020" y="1137481"/>
                  <a:pt x="141184" y="1128789"/>
                </a:cubicBezTo>
                <a:cubicBezTo>
                  <a:pt x="126746" y="1119007"/>
                  <a:pt x="115639" y="1106213"/>
                  <a:pt x="106391" y="1090365"/>
                </a:cubicBezTo>
                <a:cubicBezTo>
                  <a:pt x="110876" y="1091048"/>
                  <a:pt x="114443" y="1091796"/>
                  <a:pt x="118031" y="1092074"/>
                </a:cubicBezTo>
                <a:cubicBezTo>
                  <a:pt x="131423" y="1093141"/>
                  <a:pt x="144217" y="1090237"/>
                  <a:pt x="156861" y="1086200"/>
                </a:cubicBezTo>
                <a:cubicBezTo>
                  <a:pt x="166002" y="1083274"/>
                  <a:pt x="175336" y="1080903"/>
                  <a:pt x="184242" y="1077379"/>
                </a:cubicBezTo>
                <a:cubicBezTo>
                  <a:pt x="193864" y="1073566"/>
                  <a:pt x="203214" y="1072274"/>
                  <a:pt x="212289" y="1073267"/>
                </a:cubicBezTo>
                <a:close/>
                <a:moveTo>
                  <a:pt x="357821" y="1016977"/>
                </a:moveTo>
                <a:cubicBezTo>
                  <a:pt x="373627" y="1023257"/>
                  <a:pt x="386997" y="1033103"/>
                  <a:pt x="395220" y="1048203"/>
                </a:cubicBezTo>
                <a:cubicBezTo>
                  <a:pt x="399107" y="1055358"/>
                  <a:pt x="400559" y="1063859"/>
                  <a:pt x="402866" y="1071825"/>
                </a:cubicBezTo>
                <a:cubicBezTo>
                  <a:pt x="403272" y="1073278"/>
                  <a:pt x="402439" y="1075093"/>
                  <a:pt x="402097" y="1077314"/>
                </a:cubicBezTo>
                <a:cubicBezTo>
                  <a:pt x="385053" y="1068066"/>
                  <a:pt x="367582" y="1068536"/>
                  <a:pt x="350239" y="1071569"/>
                </a:cubicBezTo>
                <a:cubicBezTo>
                  <a:pt x="337809" y="1073748"/>
                  <a:pt x="325421" y="1076994"/>
                  <a:pt x="313524" y="1081244"/>
                </a:cubicBezTo>
                <a:cubicBezTo>
                  <a:pt x="293789" y="1088271"/>
                  <a:pt x="275699" y="1085046"/>
                  <a:pt x="258292" y="1074816"/>
                </a:cubicBezTo>
                <a:cubicBezTo>
                  <a:pt x="247185" y="1068280"/>
                  <a:pt x="237339" y="1060121"/>
                  <a:pt x="228219" y="1049805"/>
                </a:cubicBezTo>
                <a:cubicBezTo>
                  <a:pt x="233067" y="1049357"/>
                  <a:pt x="237168" y="1049036"/>
                  <a:pt x="241269" y="1048566"/>
                </a:cubicBezTo>
                <a:cubicBezTo>
                  <a:pt x="255216" y="1047029"/>
                  <a:pt x="267283" y="1040536"/>
                  <a:pt x="279265" y="1033957"/>
                </a:cubicBezTo>
                <a:cubicBezTo>
                  <a:pt x="288855" y="1028682"/>
                  <a:pt x="298168" y="1022872"/>
                  <a:pt x="307907" y="1017896"/>
                </a:cubicBezTo>
                <a:cubicBezTo>
                  <a:pt x="324289" y="1009524"/>
                  <a:pt x="341183" y="1010378"/>
                  <a:pt x="357821" y="1016977"/>
                </a:cubicBezTo>
                <a:close/>
                <a:moveTo>
                  <a:pt x="189326" y="954333"/>
                </a:moveTo>
                <a:cubicBezTo>
                  <a:pt x="194666" y="965717"/>
                  <a:pt x="196737" y="977571"/>
                  <a:pt x="196246" y="989937"/>
                </a:cubicBezTo>
                <a:cubicBezTo>
                  <a:pt x="195157" y="1016763"/>
                  <a:pt x="179672" y="1034085"/>
                  <a:pt x="157972" y="1046964"/>
                </a:cubicBezTo>
                <a:cubicBezTo>
                  <a:pt x="141718" y="1056618"/>
                  <a:pt x="123990" y="1061360"/>
                  <a:pt x="104981" y="1060548"/>
                </a:cubicBezTo>
                <a:cubicBezTo>
                  <a:pt x="101308" y="1060399"/>
                  <a:pt x="97634" y="1059736"/>
                  <a:pt x="93106" y="1059202"/>
                </a:cubicBezTo>
                <a:cubicBezTo>
                  <a:pt x="121470" y="1040279"/>
                  <a:pt x="126852" y="1012214"/>
                  <a:pt x="127258" y="982056"/>
                </a:cubicBezTo>
                <a:cubicBezTo>
                  <a:pt x="152525" y="983039"/>
                  <a:pt x="170915" y="969348"/>
                  <a:pt x="189326" y="954333"/>
                </a:cubicBezTo>
                <a:close/>
                <a:moveTo>
                  <a:pt x="435011" y="910186"/>
                </a:moveTo>
                <a:cubicBezTo>
                  <a:pt x="454617" y="908541"/>
                  <a:pt x="472815" y="913240"/>
                  <a:pt x="488727" y="925158"/>
                </a:cubicBezTo>
                <a:cubicBezTo>
                  <a:pt x="497206" y="931544"/>
                  <a:pt x="503720" y="939511"/>
                  <a:pt x="506326" y="950425"/>
                </a:cubicBezTo>
                <a:cubicBezTo>
                  <a:pt x="480653" y="948524"/>
                  <a:pt x="460192" y="959887"/>
                  <a:pt x="440435" y="973022"/>
                </a:cubicBezTo>
                <a:cubicBezTo>
                  <a:pt x="433451" y="977657"/>
                  <a:pt x="427087" y="983253"/>
                  <a:pt x="420444" y="988400"/>
                </a:cubicBezTo>
                <a:cubicBezTo>
                  <a:pt x="407330" y="998524"/>
                  <a:pt x="392507" y="1001343"/>
                  <a:pt x="376317" y="999314"/>
                </a:cubicBezTo>
                <a:cubicBezTo>
                  <a:pt x="361367" y="997435"/>
                  <a:pt x="347484" y="992672"/>
                  <a:pt x="333558" y="984897"/>
                </a:cubicBezTo>
                <a:cubicBezTo>
                  <a:pt x="337082" y="983552"/>
                  <a:pt x="339923" y="982676"/>
                  <a:pt x="342571" y="981416"/>
                </a:cubicBezTo>
                <a:cubicBezTo>
                  <a:pt x="353186" y="976311"/>
                  <a:pt x="362029" y="969007"/>
                  <a:pt x="369761" y="960122"/>
                </a:cubicBezTo>
                <a:cubicBezTo>
                  <a:pt x="379885" y="948502"/>
                  <a:pt x="390286" y="937097"/>
                  <a:pt x="400730" y="925756"/>
                </a:cubicBezTo>
                <a:cubicBezTo>
                  <a:pt x="409914" y="915760"/>
                  <a:pt x="421939" y="911296"/>
                  <a:pt x="435011" y="910186"/>
                </a:cubicBezTo>
                <a:close/>
                <a:moveTo>
                  <a:pt x="268458" y="904163"/>
                </a:moveTo>
                <a:cubicBezTo>
                  <a:pt x="278176" y="918964"/>
                  <a:pt x="283643" y="934769"/>
                  <a:pt x="282469" y="952561"/>
                </a:cubicBezTo>
                <a:cubicBezTo>
                  <a:pt x="281294" y="970481"/>
                  <a:pt x="272687" y="984684"/>
                  <a:pt x="260406" y="997179"/>
                </a:cubicBezTo>
                <a:cubicBezTo>
                  <a:pt x="244408" y="1013475"/>
                  <a:pt x="225314" y="1023770"/>
                  <a:pt x="202781" y="1027551"/>
                </a:cubicBezTo>
                <a:cubicBezTo>
                  <a:pt x="198808" y="1028213"/>
                  <a:pt x="194707" y="1027999"/>
                  <a:pt x="189560" y="1028234"/>
                </a:cubicBezTo>
                <a:cubicBezTo>
                  <a:pt x="205387" y="1014565"/>
                  <a:pt x="210812" y="997521"/>
                  <a:pt x="212648" y="978448"/>
                </a:cubicBezTo>
                <a:cubicBezTo>
                  <a:pt x="213652" y="967875"/>
                  <a:pt x="212712" y="957730"/>
                  <a:pt x="210769" y="947478"/>
                </a:cubicBezTo>
                <a:cubicBezTo>
                  <a:pt x="210534" y="946282"/>
                  <a:pt x="211879" y="943740"/>
                  <a:pt x="212841" y="943548"/>
                </a:cubicBezTo>
                <a:cubicBezTo>
                  <a:pt x="236570" y="938806"/>
                  <a:pt x="252418" y="923065"/>
                  <a:pt x="266877" y="905274"/>
                </a:cubicBezTo>
                <a:cubicBezTo>
                  <a:pt x="267176" y="904910"/>
                  <a:pt x="267689" y="904697"/>
                  <a:pt x="268458" y="904163"/>
                </a:cubicBezTo>
                <a:close/>
                <a:moveTo>
                  <a:pt x="329864" y="832719"/>
                </a:moveTo>
                <a:cubicBezTo>
                  <a:pt x="339411" y="840600"/>
                  <a:pt x="346673" y="849891"/>
                  <a:pt x="351649" y="860848"/>
                </a:cubicBezTo>
                <a:cubicBezTo>
                  <a:pt x="364422" y="888955"/>
                  <a:pt x="356284" y="913880"/>
                  <a:pt x="339283" y="937161"/>
                </a:cubicBezTo>
                <a:cubicBezTo>
                  <a:pt x="327130" y="953799"/>
                  <a:pt x="311431" y="965952"/>
                  <a:pt x="291846" y="972766"/>
                </a:cubicBezTo>
                <a:cubicBezTo>
                  <a:pt x="289646" y="973535"/>
                  <a:pt x="287318" y="973940"/>
                  <a:pt x="284605" y="974645"/>
                </a:cubicBezTo>
                <a:cubicBezTo>
                  <a:pt x="302760" y="944658"/>
                  <a:pt x="295861" y="915696"/>
                  <a:pt x="283345" y="886456"/>
                </a:cubicBezTo>
                <a:cubicBezTo>
                  <a:pt x="307138" y="876098"/>
                  <a:pt x="319163" y="855316"/>
                  <a:pt x="329864" y="832719"/>
                </a:cubicBezTo>
                <a:close/>
                <a:moveTo>
                  <a:pt x="510940" y="784107"/>
                </a:moveTo>
                <a:cubicBezTo>
                  <a:pt x="527770" y="779664"/>
                  <a:pt x="544494" y="780369"/>
                  <a:pt x="560704" y="787204"/>
                </a:cubicBezTo>
                <a:cubicBezTo>
                  <a:pt x="570294" y="791262"/>
                  <a:pt x="577919" y="797563"/>
                  <a:pt x="583216" y="807494"/>
                </a:cubicBezTo>
                <a:cubicBezTo>
                  <a:pt x="562990" y="809929"/>
                  <a:pt x="548573" y="821399"/>
                  <a:pt x="535587" y="834513"/>
                </a:cubicBezTo>
                <a:cubicBezTo>
                  <a:pt x="526104" y="844103"/>
                  <a:pt x="517924" y="854995"/>
                  <a:pt x="509508" y="865589"/>
                </a:cubicBezTo>
                <a:cubicBezTo>
                  <a:pt x="499918" y="877678"/>
                  <a:pt x="487189" y="884064"/>
                  <a:pt x="472366" y="886456"/>
                </a:cubicBezTo>
                <a:cubicBezTo>
                  <a:pt x="456625" y="888998"/>
                  <a:pt x="440948" y="887951"/>
                  <a:pt x="424267" y="883850"/>
                </a:cubicBezTo>
                <a:cubicBezTo>
                  <a:pt x="427022" y="881907"/>
                  <a:pt x="429115" y="880476"/>
                  <a:pt x="431166" y="879002"/>
                </a:cubicBezTo>
                <a:cubicBezTo>
                  <a:pt x="442208" y="871099"/>
                  <a:pt x="448808" y="859715"/>
                  <a:pt x="455002" y="848096"/>
                </a:cubicBezTo>
                <a:cubicBezTo>
                  <a:pt x="461516" y="835901"/>
                  <a:pt x="467624" y="823492"/>
                  <a:pt x="474032" y="811232"/>
                </a:cubicBezTo>
                <a:cubicBezTo>
                  <a:pt x="481892" y="796217"/>
                  <a:pt x="495198" y="788251"/>
                  <a:pt x="510940" y="784107"/>
                </a:cubicBezTo>
                <a:close/>
                <a:moveTo>
                  <a:pt x="389795" y="735197"/>
                </a:moveTo>
                <a:cubicBezTo>
                  <a:pt x="410384" y="748631"/>
                  <a:pt x="425250" y="765462"/>
                  <a:pt x="430333" y="789340"/>
                </a:cubicBezTo>
                <a:cubicBezTo>
                  <a:pt x="435096" y="811639"/>
                  <a:pt x="428817" y="832164"/>
                  <a:pt x="418714" y="851814"/>
                </a:cubicBezTo>
                <a:cubicBezTo>
                  <a:pt x="407971" y="872681"/>
                  <a:pt x="392444" y="888913"/>
                  <a:pt x="371534" y="899827"/>
                </a:cubicBezTo>
                <a:cubicBezTo>
                  <a:pt x="370316" y="900468"/>
                  <a:pt x="369078" y="901045"/>
                  <a:pt x="367817" y="901600"/>
                </a:cubicBezTo>
                <a:cubicBezTo>
                  <a:pt x="367561" y="901728"/>
                  <a:pt x="367198" y="901621"/>
                  <a:pt x="366280" y="901621"/>
                </a:cubicBezTo>
                <a:cubicBezTo>
                  <a:pt x="374182" y="888379"/>
                  <a:pt x="374353" y="874261"/>
                  <a:pt x="372559" y="860037"/>
                </a:cubicBezTo>
                <a:cubicBezTo>
                  <a:pt x="370039" y="839896"/>
                  <a:pt x="361346" y="822232"/>
                  <a:pt x="349407" y="806043"/>
                </a:cubicBezTo>
                <a:cubicBezTo>
                  <a:pt x="349022" y="805530"/>
                  <a:pt x="348766" y="804911"/>
                  <a:pt x="348360" y="804163"/>
                </a:cubicBezTo>
                <a:cubicBezTo>
                  <a:pt x="373200" y="787995"/>
                  <a:pt x="382042" y="762237"/>
                  <a:pt x="389795" y="735197"/>
                </a:cubicBezTo>
                <a:close/>
                <a:moveTo>
                  <a:pt x="428945" y="641904"/>
                </a:moveTo>
                <a:cubicBezTo>
                  <a:pt x="437467" y="644104"/>
                  <a:pt x="444536" y="648845"/>
                  <a:pt x="451350" y="653886"/>
                </a:cubicBezTo>
                <a:cubicBezTo>
                  <a:pt x="468116" y="666316"/>
                  <a:pt x="479393" y="682463"/>
                  <a:pt x="482213" y="703459"/>
                </a:cubicBezTo>
                <a:cubicBezTo>
                  <a:pt x="484541" y="720716"/>
                  <a:pt x="481764" y="737589"/>
                  <a:pt x="476019" y="753950"/>
                </a:cubicBezTo>
                <a:cubicBezTo>
                  <a:pt x="468607" y="775009"/>
                  <a:pt x="456326" y="792672"/>
                  <a:pt x="438471" y="806277"/>
                </a:cubicBezTo>
                <a:cubicBezTo>
                  <a:pt x="437147" y="807302"/>
                  <a:pt x="435694" y="808135"/>
                  <a:pt x="434199" y="809118"/>
                </a:cubicBezTo>
                <a:cubicBezTo>
                  <a:pt x="442187" y="774518"/>
                  <a:pt x="428069" y="747521"/>
                  <a:pt x="405985" y="723215"/>
                </a:cubicBezTo>
                <a:cubicBezTo>
                  <a:pt x="403956" y="720972"/>
                  <a:pt x="401158" y="719435"/>
                  <a:pt x="398424" y="717341"/>
                </a:cubicBezTo>
                <a:cubicBezTo>
                  <a:pt x="421149" y="696175"/>
                  <a:pt x="426083" y="669691"/>
                  <a:pt x="428945" y="641904"/>
                </a:cubicBezTo>
                <a:close/>
                <a:moveTo>
                  <a:pt x="600132" y="635667"/>
                </a:moveTo>
                <a:cubicBezTo>
                  <a:pt x="607522" y="637568"/>
                  <a:pt x="614186" y="641050"/>
                  <a:pt x="619782" y="647201"/>
                </a:cubicBezTo>
                <a:cubicBezTo>
                  <a:pt x="599214" y="655894"/>
                  <a:pt x="588086" y="672959"/>
                  <a:pt x="578283" y="691007"/>
                </a:cubicBezTo>
                <a:cubicBezTo>
                  <a:pt x="573797" y="699251"/>
                  <a:pt x="570017" y="708008"/>
                  <a:pt x="566984" y="716914"/>
                </a:cubicBezTo>
                <a:cubicBezTo>
                  <a:pt x="561431" y="733232"/>
                  <a:pt x="551285" y="745150"/>
                  <a:pt x="535843" y="752754"/>
                </a:cubicBezTo>
                <a:cubicBezTo>
                  <a:pt x="520871" y="760144"/>
                  <a:pt x="505044" y="763326"/>
                  <a:pt x="487808" y="763796"/>
                </a:cubicBezTo>
                <a:cubicBezTo>
                  <a:pt x="488428" y="762365"/>
                  <a:pt x="488577" y="761468"/>
                  <a:pt x="489111" y="760913"/>
                </a:cubicBezTo>
                <a:cubicBezTo>
                  <a:pt x="501349" y="748247"/>
                  <a:pt x="504703" y="731823"/>
                  <a:pt x="508291" y="715548"/>
                </a:cubicBezTo>
                <a:cubicBezTo>
                  <a:pt x="510768" y="704292"/>
                  <a:pt x="512435" y="692844"/>
                  <a:pt x="514976" y="681609"/>
                </a:cubicBezTo>
                <a:cubicBezTo>
                  <a:pt x="519098" y="663369"/>
                  <a:pt x="530653" y="650768"/>
                  <a:pt x="546886" y="642438"/>
                </a:cubicBezTo>
                <a:cubicBezTo>
                  <a:pt x="563716" y="633788"/>
                  <a:pt x="581529" y="630904"/>
                  <a:pt x="600132" y="635667"/>
                </a:cubicBezTo>
                <a:close/>
                <a:moveTo>
                  <a:pt x="419120" y="534578"/>
                </a:moveTo>
                <a:cubicBezTo>
                  <a:pt x="426681" y="535560"/>
                  <a:pt x="433580" y="536052"/>
                  <a:pt x="440307" y="537440"/>
                </a:cubicBezTo>
                <a:cubicBezTo>
                  <a:pt x="455130" y="540494"/>
                  <a:pt x="468564" y="546816"/>
                  <a:pt x="479543" y="557261"/>
                </a:cubicBezTo>
                <a:cubicBezTo>
                  <a:pt x="490030" y="567213"/>
                  <a:pt x="496693" y="579622"/>
                  <a:pt x="500538" y="593612"/>
                </a:cubicBezTo>
                <a:cubicBezTo>
                  <a:pt x="508120" y="621186"/>
                  <a:pt x="506689" y="648119"/>
                  <a:pt x="495006" y="674304"/>
                </a:cubicBezTo>
                <a:cubicBezTo>
                  <a:pt x="492806" y="679259"/>
                  <a:pt x="489795" y="683851"/>
                  <a:pt x="486676" y="689511"/>
                </a:cubicBezTo>
                <a:cubicBezTo>
                  <a:pt x="480376" y="649678"/>
                  <a:pt x="452546" y="630840"/>
                  <a:pt x="420017" y="615761"/>
                </a:cubicBezTo>
                <a:cubicBezTo>
                  <a:pt x="432747" y="589041"/>
                  <a:pt x="426809" y="562386"/>
                  <a:pt x="419120" y="534578"/>
                </a:cubicBezTo>
                <a:close/>
                <a:moveTo>
                  <a:pt x="570764" y="481823"/>
                </a:moveTo>
                <a:cubicBezTo>
                  <a:pt x="583494" y="478234"/>
                  <a:pt x="595946" y="477871"/>
                  <a:pt x="608141" y="484215"/>
                </a:cubicBezTo>
                <a:cubicBezTo>
                  <a:pt x="587552" y="503010"/>
                  <a:pt x="583109" y="528020"/>
                  <a:pt x="579884" y="553501"/>
                </a:cubicBezTo>
                <a:cubicBezTo>
                  <a:pt x="578496" y="564522"/>
                  <a:pt x="578709" y="575991"/>
                  <a:pt x="575634" y="586500"/>
                </a:cubicBezTo>
                <a:cubicBezTo>
                  <a:pt x="570273" y="604825"/>
                  <a:pt x="556027" y="616295"/>
                  <a:pt x="539987" y="625372"/>
                </a:cubicBezTo>
                <a:cubicBezTo>
                  <a:pt x="533067" y="629280"/>
                  <a:pt x="525634" y="632335"/>
                  <a:pt x="518436" y="635752"/>
                </a:cubicBezTo>
                <a:cubicBezTo>
                  <a:pt x="518159" y="635325"/>
                  <a:pt x="517859" y="634876"/>
                  <a:pt x="517539" y="634428"/>
                </a:cubicBezTo>
                <a:cubicBezTo>
                  <a:pt x="525250" y="619327"/>
                  <a:pt x="524566" y="603287"/>
                  <a:pt x="522921" y="587183"/>
                </a:cubicBezTo>
                <a:cubicBezTo>
                  <a:pt x="521533" y="573599"/>
                  <a:pt x="519718" y="560058"/>
                  <a:pt x="518543" y="546453"/>
                </a:cubicBezTo>
                <a:cubicBezTo>
                  <a:pt x="517326" y="532442"/>
                  <a:pt x="522323" y="520011"/>
                  <a:pt x="530803" y="509332"/>
                </a:cubicBezTo>
                <a:cubicBezTo>
                  <a:pt x="541226" y="496239"/>
                  <a:pt x="554318" y="486479"/>
                  <a:pt x="570764" y="481823"/>
                </a:cubicBezTo>
                <a:close/>
                <a:moveTo>
                  <a:pt x="426991" y="435459"/>
                </a:moveTo>
                <a:cubicBezTo>
                  <a:pt x="438076" y="437696"/>
                  <a:pt x="448584" y="442534"/>
                  <a:pt x="458335" y="450383"/>
                </a:cubicBezTo>
                <a:cubicBezTo>
                  <a:pt x="472367" y="461682"/>
                  <a:pt x="481573" y="476825"/>
                  <a:pt x="488813" y="493143"/>
                </a:cubicBezTo>
                <a:cubicBezTo>
                  <a:pt x="494922" y="506919"/>
                  <a:pt x="497485" y="521549"/>
                  <a:pt x="497954" y="536479"/>
                </a:cubicBezTo>
                <a:cubicBezTo>
                  <a:pt x="498147" y="543335"/>
                  <a:pt x="496737" y="550276"/>
                  <a:pt x="496054" y="557218"/>
                </a:cubicBezTo>
                <a:cubicBezTo>
                  <a:pt x="481765" y="530584"/>
                  <a:pt x="443426" y="514736"/>
                  <a:pt x="405878" y="516146"/>
                </a:cubicBezTo>
                <a:cubicBezTo>
                  <a:pt x="407373" y="486671"/>
                  <a:pt x="392251" y="464138"/>
                  <a:pt x="374118" y="441541"/>
                </a:cubicBezTo>
                <a:cubicBezTo>
                  <a:pt x="380483" y="439619"/>
                  <a:pt x="386250" y="437397"/>
                  <a:pt x="392187" y="436137"/>
                </a:cubicBezTo>
                <a:cubicBezTo>
                  <a:pt x="404244" y="433585"/>
                  <a:pt x="415906" y="433222"/>
                  <a:pt x="426991" y="435459"/>
                </a:cubicBezTo>
                <a:close/>
                <a:moveTo>
                  <a:pt x="545348" y="345578"/>
                </a:moveTo>
                <a:cubicBezTo>
                  <a:pt x="553251" y="343506"/>
                  <a:pt x="561132" y="343121"/>
                  <a:pt x="569013" y="346112"/>
                </a:cubicBezTo>
                <a:cubicBezTo>
                  <a:pt x="553913" y="367021"/>
                  <a:pt x="552461" y="390665"/>
                  <a:pt x="554361" y="414950"/>
                </a:cubicBezTo>
                <a:cubicBezTo>
                  <a:pt x="555109" y="424497"/>
                  <a:pt x="557373" y="434044"/>
                  <a:pt x="557159" y="443548"/>
                </a:cubicBezTo>
                <a:cubicBezTo>
                  <a:pt x="556967" y="451750"/>
                  <a:pt x="555622" y="460486"/>
                  <a:pt x="552418" y="467982"/>
                </a:cubicBezTo>
                <a:cubicBezTo>
                  <a:pt x="543981" y="487632"/>
                  <a:pt x="528197" y="500789"/>
                  <a:pt x="509167" y="512472"/>
                </a:cubicBezTo>
                <a:cubicBezTo>
                  <a:pt x="510043" y="506897"/>
                  <a:pt x="511666" y="502476"/>
                  <a:pt x="511239" y="498247"/>
                </a:cubicBezTo>
                <a:cubicBezTo>
                  <a:pt x="510192" y="487952"/>
                  <a:pt x="508932" y="477572"/>
                  <a:pt x="506412" y="467555"/>
                </a:cubicBezTo>
                <a:cubicBezTo>
                  <a:pt x="503443" y="455701"/>
                  <a:pt x="499342" y="444104"/>
                  <a:pt x="495241" y="432570"/>
                </a:cubicBezTo>
                <a:cubicBezTo>
                  <a:pt x="488492" y="413647"/>
                  <a:pt x="491034" y="395684"/>
                  <a:pt x="501500" y="379174"/>
                </a:cubicBezTo>
                <a:cubicBezTo>
                  <a:pt x="511858" y="362814"/>
                  <a:pt x="526040" y="350640"/>
                  <a:pt x="545348" y="345578"/>
                </a:cubicBezTo>
                <a:close/>
                <a:moveTo>
                  <a:pt x="362435" y="333553"/>
                </a:moveTo>
                <a:cubicBezTo>
                  <a:pt x="389582" y="328214"/>
                  <a:pt x="412606" y="335710"/>
                  <a:pt x="432405" y="354911"/>
                </a:cubicBezTo>
                <a:cubicBezTo>
                  <a:pt x="455365" y="377188"/>
                  <a:pt x="468052" y="403929"/>
                  <a:pt x="469269" y="435966"/>
                </a:cubicBezTo>
                <a:cubicBezTo>
                  <a:pt x="469312" y="437333"/>
                  <a:pt x="469206" y="438700"/>
                  <a:pt x="469099" y="440067"/>
                </a:cubicBezTo>
                <a:cubicBezTo>
                  <a:pt x="469120" y="440323"/>
                  <a:pt x="468757" y="440558"/>
                  <a:pt x="468650" y="440665"/>
                </a:cubicBezTo>
                <a:cubicBezTo>
                  <a:pt x="446032" y="414373"/>
                  <a:pt x="416322" y="410123"/>
                  <a:pt x="384242" y="413091"/>
                </a:cubicBezTo>
                <a:cubicBezTo>
                  <a:pt x="380718" y="413412"/>
                  <a:pt x="377236" y="413882"/>
                  <a:pt x="373541" y="414288"/>
                </a:cubicBezTo>
                <a:cubicBezTo>
                  <a:pt x="372687" y="399678"/>
                  <a:pt x="366899" y="387269"/>
                  <a:pt x="358420" y="376419"/>
                </a:cubicBezTo>
                <a:cubicBezTo>
                  <a:pt x="350133" y="365826"/>
                  <a:pt x="340628" y="356193"/>
                  <a:pt x="331444" y="345898"/>
                </a:cubicBezTo>
                <a:cubicBezTo>
                  <a:pt x="340756" y="340281"/>
                  <a:pt x="351094" y="335796"/>
                  <a:pt x="362435" y="333553"/>
                </a:cubicBezTo>
                <a:close/>
                <a:moveTo>
                  <a:pt x="288278" y="253866"/>
                </a:moveTo>
                <a:cubicBezTo>
                  <a:pt x="305536" y="247501"/>
                  <a:pt x="322836" y="248291"/>
                  <a:pt x="339688" y="254784"/>
                </a:cubicBezTo>
                <a:cubicBezTo>
                  <a:pt x="357372" y="261576"/>
                  <a:pt x="373327" y="271465"/>
                  <a:pt x="386249" y="285583"/>
                </a:cubicBezTo>
                <a:cubicBezTo>
                  <a:pt x="396586" y="296881"/>
                  <a:pt x="405023" y="309418"/>
                  <a:pt x="409508" y="324690"/>
                </a:cubicBezTo>
                <a:cubicBezTo>
                  <a:pt x="374609" y="306087"/>
                  <a:pt x="342828" y="316595"/>
                  <a:pt x="311345" y="333660"/>
                </a:cubicBezTo>
                <a:cubicBezTo>
                  <a:pt x="297484" y="307411"/>
                  <a:pt x="272858" y="295792"/>
                  <a:pt x="246715" y="285732"/>
                </a:cubicBezTo>
                <a:cubicBezTo>
                  <a:pt x="257757" y="271166"/>
                  <a:pt x="271213" y="260166"/>
                  <a:pt x="288278" y="253866"/>
                </a:cubicBezTo>
                <a:close/>
                <a:moveTo>
                  <a:pt x="495775" y="217834"/>
                </a:moveTo>
                <a:cubicBezTo>
                  <a:pt x="485310" y="239235"/>
                  <a:pt x="488428" y="259419"/>
                  <a:pt x="492636" y="279453"/>
                </a:cubicBezTo>
                <a:cubicBezTo>
                  <a:pt x="494558" y="288573"/>
                  <a:pt x="497527" y="297607"/>
                  <a:pt x="501136" y="306215"/>
                </a:cubicBezTo>
                <a:cubicBezTo>
                  <a:pt x="509039" y="325117"/>
                  <a:pt x="507394" y="343207"/>
                  <a:pt x="498253" y="361105"/>
                </a:cubicBezTo>
                <a:cubicBezTo>
                  <a:pt x="491931" y="373451"/>
                  <a:pt x="483515" y="384130"/>
                  <a:pt x="472964" y="394104"/>
                </a:cubicBezTo>
                <a:cubicBezTo>
                  <a:pt x="472217" y="388145"/>
                  <a:pt x="471961" y="382763"/>
                  <a:pt x="470786" y="377594"/>
                </a:cubicBezTo>
                <a:cubicBezTo>
                  <a:pt x="467262" y="361981"/>
                  <a:pt x="458718" y="348632"/>
                  <a:pt x="450815" y="335027"/>
                </a:cubicBezTo>
                <a:cubicBezTo>
                  <a:pt x="447462" y="329260"/>
                  <a:pt x="444002" y="323536"/>
                  <a:pt x="440542" y="317834"/>
                </a:cubicBezTo>
                <a:cubicBezTo>
                  <a:pt x="429884" y="300191"/>
                  <a:pt x="429777" y="281930"/>
                  <a:pt x="437274" y="263220"/>
                </a:cubicBezTo>
                <a:cubicBezTo>
                  <a:pt x="445049" y="243784"/>
                  <a:pt x="457800" y="228983"/>
                  <a:pt x="477685" y="221401"/>
                </a:cubicBezTo>
                <a:cubicBezTo>
                  <a:pt x="482896" y="219372"/>
                  <a:pt x="488812" y="219137"/>
                  <a:pt x="495775" y="217834"/>
                </a:cubicBezTo>
                <a:close/>
                <a:moveTo>
                  <a:pt x="248680" y="190858"/>
                </a:moveTo>
                <a:cubicBezTo>
                  <a:pt x="261367" y="192204"/>
                  <a:pt x="273498" y="195344"/>
                  <a:pt x="285117" y="200491"/>
                </a:cubicBezTo>
                <a:cubicBezTo>
                  <a:pt x="302695" y="208265"/>
                  <a:pt x="317176" y="219970"/>
                  <a:pt x="328859" y="235625"/>
                </a:cubicBezTo>
                <a:cubicBezTo>
                  <a:pt x="289838" y="228342"/>
                  <a:pt x="262243" y="247436"/>
                  <a:pt x="237424" y="273579"/>
                </a:cubicBezTo>
                <a:cubicBezTo>
                  <a:pt x="216771" y="252306"/>
                  <a:pt x="189582" y="248739"/>
                  <a:pt x="161068" y="246817"/>
                </a:cubicBezTo>
                <a:cubicBezTo>
                  <a:pt x="170807" y="222725"/>
                  <a:pt x="185160" y="203716"/>
                  <a:pt x="209808" y="194425"/>
                </a:cubicBezTo>
                <a:cubicBezTo>
                  <a:pt x="222388" y="189684"/>
                  <a:pt x="235416" y="189449"/>
                  <a:pt x="248680" y="190858"/>
                </a:cubicBezTo>
                <a:close/>
                <a:moveTo>
                  <a:pt x="179501" y="144788"/>
                </a:moveTo>
                <a:cubicBezTo>
                  <a:pt x="193939" y="146241"/>
                  <a:pt x="207630" y="149807"/>
                  <a:pt x="220424" y="156386"/>
                </a:cubicBezTo>
                <a:cubicBezTo>
                  <a:pt x="227622" y="160081"/>
                  <a:pt x="234243" y="164865"/>
                  <a:pt x="241120" y="169158"/>
                </a:cubicBezTo>
                <a:cubicBezTo>
                  <a:pt x="240949" y="169564"/>
                  <a:pt x="240736" y="170013"/>
                  <a:pt x="240522" y="170461"/>
                </a:cubicBezTo>
                <a:cubicBezTo>
                  <a:pt x="219868" y="169222"/>
                  <a:pt x="203615" y="178727"/>
                  <a:pt x="188920" y="191820"/>
                </a:cubicBezTo>
                <a:cubicBezTo>
                  <a:pt x="178433" y="201174"/>
                  <a:pt x="170274" y="212430"/>
                  <a:pt x="163653" y="224797"/>
                </a:cubicBezTo>
                <a:cubicBezTo>
                  <a:pt x="162948" y="226121"/>
                  <a:pt x="162115" y="227381"/>
                  <a:pt x="161346" y="228663"/>
                </a:cubicBezTo>
                <a:cubicBezTo>
                  <a:pt x="135930" y="213050"/>
                  <a:pt x="108890" y="216403"/>
                  <a:pt x="79992" y="221230"/>
                </a:cubicBezTo>
                <a:cubicBezTo>
                  <a:pt x="82512" y="211875"/>
                  <a:pt x="84071" y="203353"/>
                  <a:pt x="87104" y="195408"/>
                </a:cubicBezTo>
                <a:cubicBezTo>
                  <a:pt x="95391" y="173772"/>
                  <a:pt x="109851" y="157710"/>
                  <a:pt x="132171" y="150000"/>
                </a:cubicBezTo>
                <a:cubicBezTo>
                  <a:pt x="147485" y="144703"/>
                  <a:pt x="163247" y="143165"/>
                  <a:pt x="179501" y="144788"/>
                </a:cubicBezTo>
                <a:close/>
                <a:moveTo>
                  <a:pt x="406006" y="117407"/>
                </a:moveTo>
                <a:cubicBezTo>
                  <a:pt x="399192" y="135690"/>
                  <a:pt x="403015" y="153139"/>
                  <a:pt x="408675" y="170034"/>
                </a:cubicBezTo>
                <a:cubicBezTo>
                  <a:pt x="412669" y="181973"/>
                  <a:pt x="418180" y="193549"/>
                  <a:pt x="424182" y="204656"/>
                </a:cubicBezTo>
                <a:cubicBezTo>
                  <a:pt x="434519" y="223814"/>
                  <a:pt x="434092" y="243015"/>
                  <a:pt x="425463" y="262109"/>
                </a:cubicBezTo>
                <a:cubicBezTo>
                  <a:pt x="420828" y="272340"/>
                  <a:pt x="414250" y="281695"/>
                  <a:pt x="408504" y="291413"/>
                </a:cubicBezTo>
                <a:cubicBezTo>
                  <a:pt x="408120" y="292075"/>
                  <a:pt x="407287" y="292460"/>
                  <a:pt x="405984" y="293549"/>
                </a:cubicBezTo>
                <a:cubicBezTo>
                  <a:pt x="405023" y="281546"/>
                  <a:pt x="401221" y="271080"/>
                  <a:pt x="394814" y="261875"/>
                </a:cubicBezTo>
                <a:cubicBezTo>
                  <a:pt x="387274" y="251046"/>
                  <a:pt x="379094" y="240666"/>
                  <a:pt x="370893" y="230328"/>
                </a:cubicBezTo>
                <a:cubicBezTo>
                  <a:pt x="364186" y="221849"/>
                  <a:pt x="357202" y="213754"/>
                  <a:pt x="354617" y="202755"/>
                </a:cubicBezTo>
                <a:cubicBezTo>
                  <a:pt x="351072" y="187633"/>
                  <a:pt x="353721" y="173302"/>
                  <a:pt x="359445" y="159376"/>
                </a:cubicBezTo>
                <a:cubicBezTo>
                  <a:pt x="365190" y="145408"/>
                  <a:pt x="373797" y="133340"/>
                  <a:pt x="386206" y="124498"/>
                </a:cubicBezTo>
                <a:cubicBezTo>
                  <a:pt x="391909" y="120440"/>
                  <a:pt x="398295" y="117151"/>
                  <a:pt x="406006" y="117407"/>
                </a:cubicBezTo>
                <a:close/>
                <a:moveTo>
                  <a:pt x="1116" y="49274"/>
                </a:moveTo>
                <a:cubicBezTo>
                  <a:pt x="11859" y="62666"/>
                  <a:pt x="25827" y="69650"/>
                  <a:pt x="41867" y="71615"/>
                </a:cubicBezTo>
                <a:cubicBezTo>
                  <a:pt x="52995" y="72982"/>
                  <a:pt x="64358" y="72448"/>
                  <a:pt x="75635" y="72533"/>
                </a:cubicBezTo>
                <a:cubicBezTo>
                  <a:pt x="84926" y="72618"/>
                  <a:pt x="93960" y="73836"/>
                  <a:pt x="102611" y="77339"/>
                </a:cubicBezTo>
                <a:cubicBezTo>
                  <a:pt x="123435" y="85797"/>
                  <a:pt x="137617" y="101132"/>
                  <a:pt x="148424" y="121743"/>
                </a:cubicBezTo>
                <a:cubicBezTo>
                  <a:pt x="137040" y="118411"/>
                  <a:pt x="128155" y="121956"/>
                  <a:pt x="119441" y="126164"/>
                </a:cubicBezTo>
                <a:cubicBezTo>
                  <a:pt x="107117" y="132144"/>
                  <a:pt x="94858" y="138295"/>
                  <a:pt x="81124" y="140410"/>
                </a:cubicBezTo>
                <a:cubicBezTo>
                  <a:pt x="61154" y="143464"/>
                  <a:pt x="41782" y="142717"/>
                  <a:pt x="24674" y="130072"/>
                </a:cubicBezTo>
                <a:cubicBezTo>
                  <a:pt x="14486" y="122533"/>
                  <a:pt x="8463" y="112089"/>
                  <a:pt x="4811" y="100213"/>
                </a:cubicBezTo>
                <a:cubicBezTo>
                  <a:pt x="-251" y="83810"/>
                  <a:pt x="-1020" y="67023"/>
                  <a:pt x="1116" y="49274"/>
                </a:cubicBezTo>
                <a:close/>
                <a:moveTo>
                  <a:pt x="294579" y="46903"/>
                </a:moveTo>
                <a:cubicBezTo>
                  <a:pt x="293255" y="75480"/>
                  <a:pt x="306455" y="96881"/>
                  <a:pt x="321598" y="117428"/>
                </a:cubicBezTo>
                <a:cubicBezTo>
                  <a:pt x="327578" y="125523"/>
                  <a:pt x="334712" y="132849"/>
                  <a:pt x="340073" y="141307"/>
                </a:cubicBezTo>
                <a:cubicBezTo>
                  <a:pt x="346630" y="151666"/>
                  <a:pt x="348125" y="163584"/>
                  <a:pt x="347121" y="175822"/>
                </a:cubicBezTo>
                <a:cubicBezTo>
                  <a:pt x="346053" y="189107"/>
                  <a:pt x="342486" y="201687"/>
                  <a:pt x="337168" y="213818"/>
                </a:cubicBezTo>
                <a:cubicBezTo>
                  <a:pt x="336271" y="215954"/>
                  <a:pt x="335139" y="218047"/>
                  <a:pt x="333622" y="221123"/>
                </a:cubicBezTo>
                <a:cubicBezTo>
                  <a:pt x="327749" y="201879"/>
                  <a:pt x="314400" y="189983"/>
                  <a:pt x="300859" y="178342"/>
                </a:cubicBezTo>
                <a:cubicBezTo>
                  <a:pt x="291376" y="170205"/>
                  <a:pt x="281316" y="162708"/>
                  <a:pt x="271790" y="154613"/>
                </a:cubicBezTo>
                <a:cubicBezTo>
                  <a:pt x="260748" y="145215"/>
                  <a:pt x="255494" y="132870"/>
                  <a:pt x="255173" y="118496"/>
                </a:cubicBezTo>
                <a:cubicBezTo>
                  <a:pt x="254661" y="94959"/>
                  <a:pt x="262264" y="74434"/>
                  <a:pt x="278945" y="57732"/>
                </a:cubicBezTo>
                <a:cubicBezTo>
                  <a:pt x="283153" y="53524"/>
                  <a:pt x="288834" y="50790"/>
                  <a:pt x="294579" y="46903"/>
                </a:cubicBezTo>
                <a:close/>
                <a:moveTo>
                  <a:pt x="158655" y="0"/>
                </a:moveTo>
                <a:cubicBezTo>
                  <a:pt x="162521" y="20333"/>
                  <a:pt x="175037" y="34622"/>
                  <a:pt x="189582" y="47138"/>
                </a:cubicBezTo>
                <a:cubicBezTo>
                  <a:pt x="198744" y="55019"/>
                  <a:pt x="209018" y="61704"/>
                  <a:pt x="219184" y="68325"/>
                </a:cubicBezTo>
                <a:cubicBezTo>
                  <a:pt x="232725" y="77125"/>
                  <a:pt x="240842" y="89492"/>
                  <a:pt x="244729" y="104806"/>
                </a:cubicBezTo>
                <a:cubicBezTo>
                  <a:pt x="248638" y="120141"/>
                  <a:pt x="248168" y="135668"/>
                  <a:pt x="245968" y="151196"/>
                </a:cubicBezTo>
                <a:cubicBezTo>
                  <a:pt x="245861" y="152007"/>
                  <a:pt x="245370" y="152755"/>
                  <a:pt x="244900" y="153951"/>
                </a:cubicBezTo>
                <a:cubicBezTo>
                  <a:pt x="228774" y="133127"/>
                  <a:pt x="204853" y="125310"/>
                  <a:pt x="182256" y="115378"/>
                </a:cubicBezTo>
                <a:cubicBezTo>
                  <a:pt x="176147" y="112687"/>
                  <a:pt x="169825" y="110508"/>
                  <a:pt x="163717" y="107838"/>
                </a:cubicBezTo>
                <a:cubicBezTo>
                  <a:pt x="148638" y="101217"/>
                  <a:pt x="140479" y="89235"/>
                  <a:pt x="137467" y="73366"/>
                </a:cubicBezTo>
                <a:cubicBezTo>
                  <a:pt x="133195" y="50876"/>
                  <a:pt x="137040" y="29795"/>
                  <a:pt x="148787" y="10188"/>
                </a:cubicBezTo>
                <a:cubicBezTo>
                  <a:pt x="150175" y="7860"/>
                  <a:pt x="151927" y="5681"/>
                  <a:pt x="153764" y="3695"/>
                </a:cubicBezTo>
                <a:cubicBezTo>
                  <a:pt x="155003" y="2328"/>
                  <a:pt x="156732" y="1410"/>
                  <a:pt x="158655" y="0"/>
                </a:cubicBezTo>
                <a:close/>
              </a:path>
            </a:pathLst>
          </a:custGeom>
          <a:gradFill>
            <a:gsLst>
              <a:gs pos="0">
                <a:srgbClr val="43FFE9"/>
              </a:gs>
              <a:gs pos="94000">
                <a:srgbClr val="018FFF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>
              <a:defRPr/>
            </a:pPr>
            <a:endParaRPr lang="zh-CN" altLang="en-US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任意多边形: 形状 29"/>
          <p:cNvSpPr/>
          <p:nvPr/>
        </p:nvSpPr>
        <p:spPr>
          <a:xfrm>
            <a:off x="8567398" y="5436030"/>
            <a:ext cx="346477" cy="605694"/>
          </a:xfrm>
          <a:custGeom>
            <a:avLst/>
            <a:gdLst>
              <a:gd name="connsiteX0" fmla="*/ 401880 w 620360"/>
              <a:gd name="connsiteY0" fmla="*/ 1074966 h 1149698"/>
              <a:gd name="connsiteX1" fmla="*/ 433127 w 620360"/>
              <a:gd name="connsiteY1" fmla="*/ 1076781 h 1149698"/>
              <a:gd name="connsiteX2" fmla="*/ 478236 w 620360"/>
              <a:gd name="connsiteY2" fmla="*/ 1090515 h 1149698"/>
              <a:gd name="connsiteX3" fmla="*/ 513712 w 620360"/>
              <a:gd name="connsiteY3" fmla="*/ 1090750 h 1149698"/>
              <a:gd name="connsiteX4" fmla="*/ 512922 w 620360"/>
              <a:gd name="connsiteY4" fmla="*/ 1093654 h 1149698"/>
              <a:gd name="connsiteX5" fmla="*/ 474477 w 620360"/>
              <a:gd name="connsiteY5" fmla="*/ 1132291 h 1149698"/>
              <a:gd name="connsiteX6" fmla="*/ 436203 w 620360"/>
              <a:gd name="connsiteY6" fmla="*/ 1138272 h 1149698"/>
              <a:gd name="connsiteX7" fmla="*/ 370995 w 620360"/>
              <a:gd name="connsiteY7" fmla="*/ 1139980 h 1149698"/>
              <a:gd name="connsiteX8" fmla="*/ 347928 w 620360"/>
              <a:gd name="connsiteY8" fmla="*/ 1149698 h 1149698"/>
              <a:gd name="connsiteX9" fmla="*/ 349594 w 620360"/>
              <a:gd name="connsiteY9" fmla="*/ 1121399 h 1149698"/>
              <a:gd name="connsiteX10" fmla="*/ 401880 w 620360"/>
              <a:gd name="connsiteY10" fmla="*/ 1074966 h 1149698"/>
              <a:gd name="connsiteX11" fmla="*/ 278450 w 620360"/>
              <a:gd name="connsiteY11" fmla="*/ 1013112 h 1149698"/>
              <a:gd name="connsiteX12" fmla="*/ 320953 w 620360"/>
              <a:gd name="connsiteY12" fmla="*/ 1022830 h 1149698"/>
              <a:gd name="connsiteX13" fmla="*/ 366254 w 620360"/>
              <a:gd name="connsiteY13" fmla="*/ 1045769 h 1149698"/>
              <a:gd name="connsiteX14" fmla="*/ 391628 w 620360"/>
              <a:gd name="connsiteY14" fmla="*/ 1051130 h 1149698"/>
              <a:gd name="connsiteX15" fmla="*/ 325695 w 620360"/>
              <a:gd name="connsiteY15" fmla="*/ 1085346 h 1149698"/>
              <a:gd name="connsiteX16" fmla="*/ 306216 w 620360"/>
              <a:gd name="connsiteY16" fmla="*/ 1081095 h 1149698"/>
              <a:gd name="connsiteX17" fmla="*/ 246305 w 620360"/>
              <a:gd name="connsiteY17" fmla="*/ 1070502 h 1149698"/>
              <a:gd name="connsiteX18" fmla="*/ 218283 w 620360"/>
              <a:gd name="connsiteY18" fmla="*/ 1077806 h 1149698"/>
              <a:gd name="connsiteX19" fmla="*/ 224925 w 620360"/>
              <a:gd name="connsiteY19" fmla="*/ 1048609 h 1149698"/>
              <a:gd name="connsiteX20" fmla="*/ 278450 w 620360"/>
              <a:gd name="connsiteY20" fmla="*/ 1013112 h 1149698"/>
              <a:gd name="connsiteX21" fmla="*/ 431610 w 620360"/>
              <a:gd name="connsiteY21" fmla="*/ 954932 h 1149698"/>
              <a:gd name="connsiteX22" fmla="*/ 492952 w 620360"/>
              <a:gd name="connsiteY22" fmla="*/ 982719 h 1149698"/>
              <a:gd name="connsiteX23" fmla="*/ 526249 w 620360"/>
              <a:gd name="connsiteY23" fmla="*/ 1060314 h 1149698"/>
              <a:gd name="connsiteX24" fmla="*/ 504378 w 620360"/>
              <a:gd name="connsiteY24" fmla="*/ 1060848 h 1149698"/>
              <a:gd name="connsiteX25" fmla="*/ 448313 w 620360"/>
              <a:gd name="connsiteY25" fmla="*/ 1037525 h 1149698"/>
              <a:gd name="connsiteX26" fmla="*/ 424690 w 620360"/>
              <a:gd name="connsiteY26" fmla="*/ 994146 h 1149698"/>
              <a:gd name="connsiteX27" fmla="*/ 431610 w 620360"/>
              <a:gd name="connsiteY27" fmla="*/ 954932 h 1149698"/>
              <a:gd name="connsiteX28" fmla="*/ 184900 w 620360"/>
              <a:gd name="connsiteY28" fmla="*/ 910677 h 1149698"/>
              <a:gd name="connsiteX29" fmla="*/ 226271 w 620360"/>
              <a:gd name="connsiteY29" fmla="*/ 932719 h 1149698"/>
              <a:gd name="connsiteX30" fmla="*/ 263093 w 620360"/>
              <a:gd name="connsiteY30" fmla="*/ 971975 h 1149698"/>
              <a:gd name="connsiteX31" fmla="*/ 286053 w 620360"/>
              <a:gd name="connsiteY31" fmla="*/ 986350 h 1149698"/>
              <a:gd name="connsiteX32" fmla="*/ 213648 w 620360"/>
              <a:gd name="connsiteY32" fmla="*/ 996345 h 1149698"/>
              <a:gd name="connsiteX33" fmla="*/ 193102 w 620360"/>
              <a:gd name="connsiteY33" fmla="*/ 983167 h 1149698"/>
              <a:gd name="connsiteX34" fmla="*/ 137933 w 620360"/>
              <a:gd name="connsiteY34" fmla="*/ 953158 h 1149698"/>
              <a:gd name="connsiteX35" fmla="*/ 114332 w 620360"/>
              <a:gd name="connsiteY35" fmla="*/ 950040 h 1149698"/>
              <a:gd name="connsiteX36" fmla="*/ 127104 w 620360"/>
              <a:gd name="connsiteY36" fmla="*/ 929493 h 1149698"/>
              <a:gd name="connsiteX37" fmla="*/ 184900 w 620360"/>
              <a:gd name="connsiteY37" fmla="*/ 910677 h 1149698"/>
              <a:gd name="connsiteX38" fmla="*/ 351772 w 620360"/>
              <a:gd name="connsiteY38" fmla="*/ 904099 h 1149698"/>
              <a:gd name="connsiteX39" fmla="*/ 409931 w 620360"/>
              <a:gd name="connsiteY39" fmla="*/ 944424 h 1149698"/>
              <a:gd name="connsiteX40" fmla="*/ 430606 w 620360"/>
              <a:gd name="connsiteY40" fmla="*/ 1028533 h 1149698"/>
              <a:gd name="connsiteX41" fmla="*/ 396454 w 620360"/>
              <a:gd name="connsiteY41" fmla="*/ 1022126 h 1149698"/>
              <a:gd name="connsiteX42" fmla="*/ 345621 w 620360"/>
              <a:gd name="connsiteY42" fmla="*/ 978576 h 1149698"/>
              <a:gd name="connsiteX43" fmla="*/ 344126 w 620360"/>
              <a:gd name="connsiteY43" fmla="*/ 919242 h 1149698"/>
              <a:gd name="connsiteX44" fmla="*/ 351772 w 620360"/>
              <a:gd name="connsiteY44" fmla="*/ 904099 h 1149698"/>
              <a:gd name="connsiteX45" fmla="*/ 290090 w 620360"/>
              <a:gd name="connsiteY45" fmla="*/ 832741 h 1149698"/>
              <a:gd name="connsiteX46" fmla="*/ 337484 w 620360"/>
              <a:gd name="connsiteY46" fmla="*/ 887076 h 1149698"/>
              <a:gd name="connsiteX47" fmla="*/ 324947 w 620360"/>
              <a:gd name="connsiteY47" fmla="*/ 930797 h 1149698"/>
              <a:gd name="connsiteX48" fmla="*/ 336331 w 620360"/>
              <a:gd name="connsiteY48" fmla="*/ 974731 h 1149698"/>
              <a:gd name="connsiteX49" fmla="*/ 331034 w 620360"/>
              <a:gd name="connsiteY49" fmla="*/ 973941 h 1149698"/>
              <a:gd name="connsiteX50" fmla="*/ 274391 w 620360"/>
              <a:gd name="connsiteY50" fmla="*/ 927337 h 1149698"/>
              <a:gd name="connsiteX51" fmla="*/ 262922 w 620360"/>
              <a:gd name="connsiteY51" fmla="*/ 887546 h 1149698"/>
              <a:gd name="connsiteX52" fmla="*/ 280457 w 620360"/>
              <a:gd name="connsiteY52" fmla="*/ 843420 h 1149698"/>
              <a:gd name="connsiteX53" fmla="*/ 290090 w 620360"/>
              <a:gd name="connsiteY53" fmla="*/ 832741 h 1149698"/>
              <a:gd name="connsiteX54" fmla="*/ 96487 w 620360"/>
              <a:gd name="connsiteY54" fmla="*/ 782233 h 1149698"/>
              <a:gd name="connsiteX55" fmla="*/ 138253 w 620360"/>
              <a:gd name="connsiteY55" fmla="*/ 800596 h 1149698"/>
              <a:gd name="connsiteX56" fmla="*/ 148655 w 620360"/>
              <a:gd name="connsiteY56" fmla="*/ 815718 h 1149698"/>
              <a:gd name="connsiteX57" fmla="*/ 175694 w 620360"/>
              <a:gd name="connsiteY57" fmla="*/ 864970 h 1149698"/>
              <a:gd name="connsiteX58" fmla="*/ 194810 w 620360"/>
              <a:gd name="connsiteY58" fmla="*/ 884812 h 1149698"/>
              <a:gd name="connsiteX59" fmla="*/ 136608 w 620360"/>
              <a:gd name="connsiteY59" fmla="*/ 884043 h 1149698"/>
              <a:gd name="connsiteX60" fmla="*/ 106984 w 620360"/>
              <a:gd name="connsiteY60" fmla="*/ 860827 h 1149698"/>
              <a:gd name="connsiteX61" fmla="*/ 58052 w 620360"/>
              <a:gd name="connsiteY61" fmla="*/ 814671 h 1149698"/>
              <a:gd name="connsiteX62" fmla="*/ 37783 w 620360"/>
              <a:gd name="connsiteY62" fmla="*/ 807068 h 1149698"/>
              <a:gd name="connsiteX63" fmla="*/ 51644 w 620360"/>
              <a:gd name="connsiteY63" fmla="*/ 792031 h 1149698"/>
              <a:gd name="connsiteX64" fmla="*/ 96487 w 620360"/>
              <a:gd name="connsiteY64" fmla="*/ 782233 h 1149698"/>
              <a:gd name="connsiteX65" fmla="*/ 230329 w 620360"/>
              <a:gd name="connsiteY65" fmla="*/ 734513 h 1149698"/>
              <a:gd name="connsiteX66" fmla="*/ 272063 w 620360"/>
              <a:gd name="connsiteY66" fmla="*/ 804632 h 1149698"/>
              <a:gd name="connsiteX67" fmla="*/ 252755 w 620360"/>
              <a:gd name="connsiteY67" fmla="*/ 902838 h 1149698"/>
              <a:gd name="connsiteX68" fmla="*/ 232956 w 620360"/>
              <a:gd name="connsiteY68" fmla="*/ 890087 h 1149698"/>
              <a:gd name="connsiteX69" fmla="*/ 189962 w 620360"/>
              <a:gd name="connsiteY69" fmla="*/ 818643 h 1149698"/>
              <a:gd name="connsiteX70" fmla="*/ 208629 w 620360"/>
              <a:gd name="connsiteY70" fmla="*/ 754611 h 1149698"/>
              <a:gd name="connsiteX71" fmla="*/ 230329 w 620360"/>
              <a:gd name="connsiteY71" fmla="*/ 734513 h 1149698"/>
              <a:gd name="connsiteX72" fmla="*/ 191371 w 620360"/>
              <a:gd name="connsiteY72" fmla="*/ 642331 h 1149698"/>
              <a:gd name="connsiteX73" fmla="*/ 221700 w 620360"/>
              <a:gd name="connsiteY73" fmla="*/ 716914 h 1149698"/>
              <a:gd name="connsiteX74" fmla="*/ 191371 w 620360"/>
              <a:gd name="connsiteY74" fmla="*/ 758542 h 1149698"/>
              <a:gd name="connsiteX75" fmla="*/ 187270 w 620360"/>
              <a:gd name="connsiteY75" fmla="*/ 810336 h 1149698"/>
              <a:gd name="connsiteX76" fmla="*/ 156258 w 620360"/>
              <a:gd name="connsiteY76" fmla="*/ 778725 h 1149698"/>
              <a:gd name="connsiteX77" fmla="*/ 137932 w 620360"/>
              <a:gd name="connsiteY77" fmla="*/ 724005 h 1149698"/>
              <a:gd name="connsiteX78" fmla="*/ 159825 w 620360"/>
              <a:gd name="connsiteY78" fmla="*/ 662258 h 1149698"/>
              <a:gd name="connsiteX79" fmla="*/ 191371 w 620360"/>
              <a:gd name="connsiteY79" fmla="*/ 642331 h 1149698"/>
              <a:gd name="connsiteX80" fmla="*/ 46946 w 620360"/>
              <a:gd name="connsiteY80" fmla="*/ 634727 h 1149698"/>
              <a:gd name="connsiteX81" fmla="*/ 86223 w 620360"/>
              <a:gd name="connsiteY81" fmla="*/ 651259 h 1149698"/>
              <a:gd name="connsiteX82" fmla="*/ 107454 w 620360"/>
              <a:gd name="connsiteY82" fmla="*/ 691605 h 1149698"/>
              <a:gd name="connsiteX83" fmla="*/ 115848 w 620360"/>
              <a:gd name="connsiteY83" fmla="*/ 731652 h 1149698"/>
              <a:gd name="connsiteX84" fmla="*/ 132742 w 620360"/>
              <a:gd name="connsiteY84" fmla="*/ 763412 h 1149698"/>
              <a:gd name="connsiteX85" fmla="*/ 132272 w 620360"/>
              <a:gd name="connsiteY85" fmla="*/ 764971 h 1149698"/>
              <a:gd name="connsiteX86" fmla="*/ 106407 w 620360"/>
              <a:gd name="connsiteY86" fmla="*/ 760998 h 1149698"/>
              <a:gd name="connsiteX87" fmla="*/ 66061 w 620360"/>
              <a:gd name="connsiteY87" fmla="*/ 739170 h 1149698"/>
              <a:gd name="connsiteX88" fmla="*/ 53332 w 620360"/>
              <a:gd name="connsiteY88" fmla="*/ 715996 h 1149698"/>
              <a:gd name="connsiteX89" fmla="*/ 17257 w 620360"/>
              <a:gd name="connsiteY89" fmla="*/ 658008 h 1149698"/>
              <a:gd name="connsiteX90" fmla="*/ 0 w 620360"/>
              <a:gd name="connsiteY90" fmla="*/ 648824 h 1149698"/>
              <a:gd name="connsiteX91" fmla="*/ 0 w 620360"/>
              <a:gd name="connsiteY91" fmla="*/ 646774 h 1149698"/>
              <a:gd name="connsiteX92" fmla="*/ 3075 w 620360"/>
              <a:gd name="connsiteY92" fmla="*/ 645492 h 1149698"/>
              <a:gd name="connsiteX93" fmla="*/ 46946 w 620360"/>
              <a:gd name="connsiteY93" fmla="*/ 634727 h 1149698"/>
              <a:gd name="connsiteX94" fmla="*/ 200064 w 620360"/>
              <a:gd name="connsiteY94" fmla="*/ 535475 h 1149698"/>
              <a:gd name="connsiteX95" fmla="*/ 193721 w 620360"/>
              <a:gd name="connsiteY95" fmla="*/ 576312 h 1149698"/>
              <a:gd name="connsiteX96" fmla="*/ 201004 w 620360"/>
              <a:gd name="connsiteY96" fmla="*/ 615975 h 1149698"/>
              <a:gd name="connsiteX97" fmla="*/ 134002 w 620360"/>
              <a:gd name="connsiteY97" fmla="*/ 689426 h 1149698"/>
              <a:gd name="connsiteX98" fmla="*/ 121251 w 620360"/>
              <a:gd name="connsiteY98" fmla="*/ 664052 h 1149698"/>
              <a:gd name="connsiteX99" fmla="*/ 127851 w 620360"/>
              <a:gd name="connsiteY99" fmla="*/ 574988 h 1149698"/>
              <a:gd name="connsiteX100" fmla="*/ 167514 w 620360"/>
              <a:gd name="connsiteY100" fmla="*/ 541647 h 1149698"/>
              <a:gd name="connsiteX101" fmla="*/ 200064 w 620360"/>
              <a:gd name="connsiteY101" fmla="*/ 535475 h 1149698"/>
              <a:gd name="connsiteX102" fmla="*/ 46391 w 620360"/>
              <a:gd name="connsiteY102" fmla="*/ 481587 h 1149698"/>
              <a:gd name="connsiteX103" fmla="*/ 100299 w 620360"/>
              <a:gd name="connsiteY103" fmla="*/ 532698 h 1149698"/>
              <a:gd name="connsiteX104" fmla="*/ 100662 w 620360"/>
              <a:gd name="connsiteY104" fmla="*/ 559097 h 1149698"/>
              <a:gd name="connsiteX105" fmla="*/ 96369 w 620360"/>
              <a:gd name="connsiteY105" fmla="*/ 601514 h 1149698"/>
              <a:gd name="connsiteX106" fmla="*/ 103631 w 620360"/>
              <a:gd name="connsiteY106" fmla="*/ 636542 h 1149698"/>
              <a:gd name="connsiteX107" fmla="*/ 52990 w 620360"/>
              <a:gd name="connsiteY107" fmla="*/ 602817 h 1149698"/>
              <a:gd name="connsiteX108" fmla="*/ 41030 w 620360"/>
              <a:gd name="connsiteY108" fmla="*/ 561766 h 1149698"/>
              <a:gd name="connsiteX109" fmla="*/ 25182 w 620360"/>
              <a:gd name="connsiteY109" fmla="*/ 500276 h 1149698"/>
              <a:gd name="connsiteX110" fmla="*/ 13093 w 620360"/>
              <a:gd name="connsiteY110" fmla="*/ 484514 h 1149698"/>
              <a:gd name="connsiteX111" fmla="*/ 46391 w 620360"/>
              <a:gd name="connsiteY111" fmla="*/ 481587 h 1149698"/>
              <a:gd name="connsiteX112" fmla="*/ 201197 w 620360"/>
              <a:gd name="connsiteY112" fmla="*/ 435112 h 1149698"/>
              <a:gd name="connsiteX113" fmla="*/ 246156 w 620360"/>
              <a:gd name="connsiteY113" fmla="*/ 442139 h 1149698"/>
              <a:gd name="connsiteX114" fmla="*/ 214866 w 620360"/>
              <a:gd name="connsiteY114" fmla="*/ 516445 h 1149698"/>
              <a:gd name="connsiteX115" fmla="*/ 125032 w 620360"/>
              <a:gd name="connsiteY115" fmla="*/ 558500 h 1149698"/>
              <a:gd name="connsiteX116" fmla="*/ 125887 w 620360"/>
              <a:gd name="connsiteY116" fmla="*/ 511789 h 1149698"/>
              <a:gd name="connsiteX117" fmla="*/ 165763 w 620360"/>
              <a:gd name="connsiteY117" fmla="*/ 448355 h 1149698"/>
              <a:gd name="connsiteX118" fmla="*/ 201197 w 620360"/>
              <a:gd name="connsiteY118" fmla="*/ 435112 h 1149698"/>
              <a:gd name="connsiteX119" fmla="*/ 51623 w 620360"/>
              <a:gd name="connsiteY119" fmla="*/ 346774 h 1149698"/>
              <a:gd name="connsiteX120" fmla="*/ 84408 w 620360"/>
              <a:gd name="connsiteY120" fmla="*/ 349230 h 1149698"/>
              <a:gd name="connsiteX121" fmla="*/ 128578 w 620360"/>
              <a:gd name="connsiteY121" fmla="*/ 404762 h 1149698"/>
              <a:gd name="connsiteX122" fmla="*/ 126420 w 620360"/>
              <a:gd name="connsiteY122" fmla="*/ 429067 h 1149698"/>
              <a:gd name="connsiteX123" fmla="*/ 113135 w 620360"/>
              <a:gd name="connsiteY123" fmla="*/ 471549 h 1149698"/>
              <a:gd name="connsiteX124" fmla="*/ 111875 w 620360"/>
              <a:gd name="connsiteY124" fmla="*/ 513241 h 1149698"/>
              <a:gd name="connsiteX125" fmla="*/ 102691 w 620360"/>
              <a:gd name="connsiteY125" fmla="*/ 507410 h 1149698"/>
              <a:gd name="connsiteX126" fmla="*/ 94468 w 620360"/>
              <a:gd name="connsiteY126" fmla="*/ 501259 h 1149698"/>
              <a:gd name="connsiteX127" fmla="*/ 65869 w 620360"/>
              <a:gd name="connsiteY127" fmla="*/ 463134 h 1149698"/>
              <a:gd name="connsiteX128" fmla="*/ 64886 w 620360"/>
              <a:gd name="connsiteY128" fmla="*/ 430669 h 1149698"/>
              <a:gd name="connsiteX129" fmla="*/ 59397 w 620360"/>
              <a:gd name="connsiteY129" fmla="*/ 359332 h 1149698"/>
              <a:gd name="connsiteX130" fmla="*/ 56151 w 620360"/>
              <a:gd name="connsiteY130" fmla="*/ 352925 h 1149698"/>
              <a:gd name="connsiteX131" fmla="*/ 51623 w 620360"/>
              <a:gd name="connsiteY131" fmla="*/ 346774 h 1149698"/>
              <a:gd name="connsiteX132" fmla="*/ 239513 w 620360"/>
              <a:gd name="connsiteY132" fmla="*/ 332165 h 1149698"/>
              <a:gd name="connsiteX133" fmla="*/ 289748 w 620360"/>
              <a:gd name="connsiteY133" fmla="*/ 347265 h 1149698"/>
              <a:gd name="connsiteX134" fmla="*/ 247138 w 620360"/>
              <a:gd name="connsiteY134" fmla="*/ 414587 h 1149698"/>
              <a:gd name="connsiteX135" fmla="*/ 151709 w 620360"/>
              <a:gd name="connsiteY135" fmla="*/ 441178 h 1149698"/>
              <a:gd name="connsiteX136" fmla="*/ 151794 w 620360"/>
              <a:gd name="connsiteY136" fmla="*/ 426633 h 1149698"/>
              <a:gd name="connsiteX137" fmla="*/ 183661 w 620360"/>
              <a:gd name="connsiteY137" fmla="*/ 359952 h 1149698"/>
              <a:gd name="connsiteX138" fmla="*/ 239513 w 620360"/>
              <a:gd name="connsiteY138" fmla="*/ 332165 h 1149698"/>
              <a:gd name="connsiteX139" fmla="*/ 295899 w 620360"/>
              <a:gd name="connsiteY139" fmla="*/ 251302 h 1149698"/>
              <a:gd name="connsiteX140" fmla="*/ 357518 w 620360"/>
              <a:gd name="connsiteY140" fmla="*/ 269307 h 1149698"/>
              <a:gd name="connsiteX141" fmla="*/ 374498 w 620360"/>
              <a:gd name="connsiteY141" fmla="*/ 285966 h 1149698"/>
              <a:gd name="connsiteX142" fmla="*/ 309932 w 620360"/>
              <a:gd name="connsiteY142" fmla="*/ 334343 h 1149698"/>
              <a:gd name="connsiteX143" fmla="*/ 210722 w 620360"/>
              <a:gd name="connsiteY143" fmla="*/ 325415 h 1149698"/>
              <a:gd name="connsiteX144" fmla="*/ 214673 w 620360"/>
              <a:gd name="connsiteY144" fmla="*/ 315185 h 1149698"/>
              <a:gd name="connsiteX145" fmla="*/ 295899 w 620360"/>
              <a:gd name="connsiteY145" fmla="*/ 251302 h 1149698"/>
              <a:gd name="connsiteX146" fmla="*/ 125502 w 620360"/>
              <a:gd name="connsiteY146" fmla="*/ 219606 h 1149698"/>
              <a:gd name="connsiteX147" fmla="*/ 145771 w 620360"/>
              <a:gd name="connsiteY147" fmla="*/ 223151 h 1149698"/>
              <a:gd name="connsiteX148" fmla="*/ 187335 w 620360"/>
              <a:gd name="connsiteY148" fmla="*/ 277765 h 1149698"/>
              <a:gd name="connsiteX149" fmla="*/ 178748 w 620360"/>
              <a:gd name="connsiteY149" fmla="*/ 320460 h 1149698"/>
              <a:gd name="connsiteX150" fmla="*/ 153353 w 620360"/>
              <a:gd name="connsiteY150" fmla="*/ 368004 h 1149698"/>
              <a:gd name="connsiteX151" fmla="*/ 146946 w 620360"/>
              <a:gd name="connsiteY151" fmla="*/ 394296 h 1149698"/>
              <a:gd name="connsiteX152" fmla="*/ 114780 w 620360"/>
              <a:gd name="connsiteY152" fmla="*/ 339960 h 1149698"/>
              <a:gd name="connsiteX153" fmla="*/ 121358 w 620360"/>
              <a:gd name="connsiteY153" fmla="*/ 301686 h 1149698"/>
              <a:gd name="connsiteX154" fmla="*/ 130884 w 620360"/>
              <a:gd name="connsiteY154" fmla="*/ 258628 h 1149698"/>
              <a:gd name="connsiteX155" fmla="*/ 129773 w 620360"/>
              <a:gd name="connsiteY155" fmla="*/ 232186 h 1149698"/>
              <a:gd name="connsiteX156" fmla="*/ 125502 w 620360"/>
              <a:gd name="connsiteY156" fmla="*/ 219606 h 1149698"/>
              <a:gd name="connsiteX157" fmla="*/ 387323 w 620360"/>
              <a:gd name="connsiteY157" fmla="*/ 190519 h 1149698"/>
              <a:gd name="connsiteX158" fmla="*/ 415014 w 620360"/>
              <a:gd name="connsiteY158" fmla="*/ 196732 h 1149698"/>
              <a:gd name="connsiteX159" fmla="*/ 449551 w 620360"/>
              <a:gd name="connsiteY159" fmla="*/ 227787 h 1149698"/>
              <a:gd name="connsiteX160" fmla="*/ 459696 w 620360"/>
              <a:gd name="connsiteY160" fmla="*/ 247287 h 1149698"/>
              <a:gd name="connsiteX161" fmla="*/ 382870 w 620360"/>
              <a:gd name="connsiteY161" fmla="*/ 274049 h 1149698"/>
              <a:gd name="connsiteX162" fmla="*/ 291627 w 620360"/>
              <a:gd name="connsiteY162" fmla="*/ 235369 h 1149698"/>
              <a:gd name="connsiteX163" fmla="*/ 307261 w 620360"/>
              <a:gd name="connsiteY163" fmla="*/ 218902 h 1149698"/>
              <a:gd name="connsiteX164" fmla="*/ 359184 w 620360"/>
              <a:gd name="connsiteY164" fmla="*/ 193293 h 1149698"/>
              <a:gd name="connsiteX165" fmla="*/ 387323 w 620360"/>
              <a:gd name="connsiteY165" fmla="*/ 190519 h 1149698"/>
              <a:gd name="connsiteX166" fmla="*/ 440923 w 620360"/>
              <a:gd name="connsiteY166" fmla="*/ 145279 h 1149698"/>
              <a:gd name="connsiteX167" fmla="*/ 489727 w 620360"/>
              <a:gd name="connsiteY167" fmla="*/ 151024 h 1149698"/>
              <a:gd name="connsiteX168" fmla="*/ 533255 w 620360"/>
              <a:gd name="connsiteY168" fmla="*/ 196048 h 1149698"/>
              <a:gd name="connsiteX169" fmla="*/ 540538 w 620360"/>
              <a:gd name="connsiteY169" fmla="*/ 221721 h 1149698"/>
              <a:gd name="connsiteX170" fmla="*/ 459056 w 620360"/>
              <a:gd name="connsiteY170" fmla="*/ 229303 h 1149698"/>
              <a:gd name="connsiteX171" fmla="*/ 427125 w 620360"/>
              <a:gd name="connsiteY171" fmla="*/ 188508 h 1149698"/>
              <a:gd name="connsiteX172" fmla="*/ 379624 w 620360"/>
              <a:gd name="connsiteY172" fmla="*/ 169948 h 1149698"/>
              <a:gd name="connsiteX173" fmla="*/ 395557 w 620360"/>
              <a:gd name="connsiteY173" fmla="*/ 159183 h 1149698"/>
              <a:gd name="connsiteX174" fmla="*/ 440923 w 620360"/>
              <a:gd name="connsiteY174" fmla="*/ 145279 h 1149698"/>
              <a:gd name="connsiteX175" fmla="*/ 214352 w 620360"/>
              <a:gd name="connsiteY175" fmla="*/ 117834 h 1149698"/>
              <a:gd name="connsiteX176" fmla="*/ 237014 w 620360"/>
              <a:gd name="connsiteY176" fmla="*/ 127274 h 1149698"/>
              <a:gd name="connsiteX177" fmla="*/ 267022 w 620360"/>
              <a:gd name="connsiteY177" fmla="*/ 196539 h 1149698"/>
              <a:gd name="connsiteX178" fmla="*/ 256193 w 620360"/>
              <a:gd name="connsiteY178" fmla="*/ 222682 h 1149698"/>
              <a:gd name="connsiteX179" fmla="*/ 231866 w 620360"/>
              <a:gd name="connsiteY179" fmla="*/ 253353 h 1149698"/>
              <a:gd name="connsiteX180" fmla="*/ 214630 w 620360"/>
              <a:gd name="connsiteY180" fmla="*/ 294959 h 1149698"/>
              <a:gd name="connsiteX181" fmla="*/ 189406 w 620360"/>
              <a:gd name="connsiteY181" fmla="*/ 243507 h 1149698"/>
              <a:gd name="connsiteX182" fmla="*/ 198099 w 620360"/>
              <a:gd name="connsiteY182" fmla="*/ 202285 h 1149698"/>
              <a:gd name="connsiteX183" fmla="*/ 217876 w 620360"/>
              <a:gd name="connsiteY183" fmla="*/ 134664 h 1149698"/>
              <a:gd name="connsiteX184" fmla="*/ 216830 w 620360"/>
              <a:gd name="connsiteY184" fmla="*/ 126057 h 1149698"/>
              <a:gd name="connsiteX185" fmla="*/ 214352 w 620360"/>
              <a:gd name="connsiteY185" fmla="*/ 117834 h 1149698"/>
              <a:gd name="connsiteX186" fmla="*/ 619287 w 620360"/>
              <a:gd name="connsiteY186" fmla="*/ 50854 h 1149698"/>
              <a:gd name="connsiteX187" fmla="*/ 620163 w 620360"/>
              <a:gd name="connsiteY187" fmla="*/ 55574 h 1149698"/>
              <a:gd name="connsiteX188" fmla="*/ 613328 w 620360"/>
              <a:gd name="connsiteY188" fmla="*/ 107155 h 1149698"/>
              <a:gd name="connsiteX189" fmla="*/ 567300 w 620360"/>
              <a:gd name="connsiteY189" fmla="*/ 141649 h 1149698"/>
              <a:gd name="connsiteX190" fmla="*/ 507881 w 620360"/>
              <a:gd name="connsiteY190" fmla="*/ 130115 h 1149698"/>
              <a:gd name="connsiteX191" fmla="*/ 482977 w 620360"/>
              <a:gd name="connsiteY191" fmla="*/ 121059 h 1149698"/>
              <a:gd name="connsiteX192" fmla="*/ 472533 w 620360"/>
              <a:gd name="connsiteY192" fmla="*/ 121508 h 1149698"/>
              <a:gd name="connsiteX193" fmla="*/ 502627 w 620360"/>
              <a:gd name="connsiteY193" fmla="*/ 86031 h 1149698"/>
              <a:gd name="connsiteX194" fmla="*/ 540859 w 620360"/>
              <a:gd name="connsiteY194" fmla="*/ 73024 h 1149698"/>
              <a:gd name="connsiteX195" fmla="*/ 564972 w 620360"/>
              <a:gd name="connsiteY195" fmla="*/ 73750 h 1149698"/>
              <a:gd name="connsiteX196" fmla="*/ 606771 w 620360"/>
              <a:gd name="connsiteY196" fmla="*/ 61554 h 1149698"/>
              <a:gd name="connsiteX197" fmla="*/ 619287 w 620360"/>
              <a:gd name="connsiteY197" fmla="*/ 50854 h 1149698"/>
              <a:gd name="connsiteX198" fmla="*/ 326206 w 620360"/>
              <a:gd name="connsiteY198" fmla="*/ 48868 h 1149698"/>
              <a:gd name="connsiteX199" fmla="*/ 346304 w 620360"/>
              <a:gd name="connsiteY199" fmla="*/ 63413 h 1149698"/>
              <a:gd name="connsiteX200" fmla="*/ 363242 w 620360"/>
              <a:gd name="connsiteY200" fmla="*/ 132208 h 1149698"/>
              <a:gd name="connsiteX201" fmla="*/ 340132 w 620360"/>
              <a:gd name="connsiteY201" fmla="*/ 162110 h 1149698"/>
              <a:gd name="connsiteX202" fmla="*/ 310252 w 620360"/>
              <a:gd name="connsiteY202" fmla="*/ 187356 h 1149698"/>
              <a:gd name="connsiteX203" fmla="*/ 287185 w 620360"/>
              <a:gd name="connsiteY203" fmla="*/ 221166 h 1149698"/>
              <a:gd name="connsiteX204" fmla="*/ 274263 w 620360"/>
              <a:gd name="connsiteY204" fmla="*/ 182465 h 1149698"/>
              <a:gd name="connsiteX205" fmla="*/ 278470 w 620360"/>
              <a:gd name="connsiteY205" fmla="*/ 145515 h 1149698"/>
              <a:gd name="connsiteX206" fmla="*/ 290901 w 620360"/>
              <a:gd name="connsiteY206" fmla="*/ 127595 h 1149698"/>
              <a:gd name="connsiteX207" fmla="*/ 324946 w 620360"/>
              <a:gd name="connsiteY207" fmla="*/ 65335 h 1149698"/>
              <a:gd name="connsiteX208" fmla="*/ 326206 w 620360"/>
              <a:gd name="connsiteY208" fmla="*/ 48868 h 1149698"/>
              <a:gd name="connsiteX209" fmla="*/ 462153 w 620360"/>
              <a:gd name="connsiteY209" fmla="*/ 0 h 1149698"/>
              <a:gd name="connsiteX210" fmla="*/ 472576 w 620360"/>
              <a:gd name="connsiteY210" fmla="*/ 12003 h 1149698"/>
              <a:gd name="connsiteX211" fmla="*/ 481333 w 620360"/>
              <a:gd name="connsiteY211" fmla="*/ 80435 h 1149698"/>
              <a:gd name="connsiteX212" fmla="*/ 453866 w 620360"/>
              <a:gd name="connsiteY212" fmla="*/ 109632 h 1149698"/>
              <a:gd name="connsiteX213" fmla="*/ 419800 w 620360"/>
              <a:gd name="connsiteY213" fmla="*/ 123878 h 1149698"/>
              <a:gd name="connsiteX214" fmla="*/ 375780 w 620360"/>
              <a:gd name="connsiteY214" fmla="*/ 155147 h 1149698"/>
              <a:gd name="connsiteX215" fmla="*/ 373623 w 620360"/>
              <a:gd name="connsiteY215" fmla="*/ 143442 h 1149698"/>
              <a:gd name="connsiteX216" fmla="*/ 382700 w 620360"/>
              <a:gd name="connsiteY216" fmla="*/ 88103 h 1149698"/>
              <a:gd name="connsiteX217" fmla="*/ 405981 w 620360"/>
              <a:gd name="connsiteY217" fmla="*/ 66360 h 1149698"/>
              <a:gd name="connsiteX218" fmla="*/ 451901 w 620360"/>
              <a:gd name="connsiteY218" fmla="*/ 24434 h 1149698"/>
              <a:gd name="connsiteX219" fmla="*/ 462153 w 620360"/>
              <a:gd name="connsiteY219" fmla="*/ 0 h 114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620360" h="1149698">
                <a:moveTo>
                  <a:pt x="401880" y="1074966"/>
                </a:moveTo>
                <a:cubicBezTo>
                  <a:pt x="412495" y="1072189"/>
                  <a:pt x="422789" y="1073471"/>
                  <a:pt x="433127" y="1076781"/>
                </a:cubicBezTo>
                <a:cubicBezTo>
                  <a:pt x="448078" y="1081587"/>
                  <a:pt x="463093" y="1086328"/>
                  <a:pt x="478236" y="1090515"/>
                </a:cubicBezTo>
                <a:cubicBezTo>
                  <a:pt x="489727" y="1093697"/>
                  <a:pt x="501495" y="1093740"/>
                  <a:pt x="513712" y="1090750"/>
                </a:cubicBezTo>
                <a:cubicBezTo>
                  <a:pt x="513392" y="1091967"/>
                  <a:pt x="513370" y="1092950"/>
                  <a:pt x="512922" y="1093654"/>
                </a:cubicBezTo>
                <a:cubicBezTo>
                  <a:pt x="502969" y="1109374"/>
                  <a:pt x="490987" y="1123086"/>
                  <a:pt x="474477" y="1132291"/>
                </a:cubicBezTo>
                <a:cubicBezTo>
                  <a:pt x="462452" y="1138998"/>
                  <a:pt x="449658" y="1140386"/>
                  <a:pt x="436203" y="1138272"/>
                </a:cubicBezTo>
                <a:cubicBezTo>
                  <a:pt x="414374" y="1134833"/>
                  <a:pt x="392482" y="1133722"/>
                  <a:pt x="370995" y="1139980"/>
                </a:cubicBezTo>
                <a:cubicBezTo>
                  <a:pt x="363242" y="1142223"/>
                  <a:pt x="356002" y="1146238"/>
                  <a:pt x="347928" y="1149698"/>
                </a:cubicBezTo>
                <a:cubicBezTo>
                  <a:pt x="344981" y="1140749"/>
                  <a:pt x="345750" y="1130775"/>
                  <a:pt x="349594" y="1121399"/>
                </a:cubicBezTo>
                <a:cubicBezTo>
                  <a:pt x="359398" y="1097541"/>
                  <a:pt x="376591" y="1081587"/>
                  <a:pt x="401880" y="1074966"/>
                </a:cubicBezTo>
                <a:close/>
                <a:moveTo>
                  <a:pt x="278450" y="1013112"/>
                </a:moveTo>
                <a:cubicBezTo>
                  <a:pt x="293657" y="1010591"/>
                  <a:pt x="307583" y="1015077"/>
                  <a:pt x="320953" y="1022830"/>
                </a:cubicBezTo>
                <a:cubicBezTo>
                  <a:pt x="335583" y="1031288"/>
                  <a:pt x="350748" y="1039041"/>
                  <a:pt x="366254" y="1045769"/>
                </a:cubicBezTo>
                <a:cubicBezTo>
                  <a:pt x="373858" y="1049079"/>
                  <a:pt x="382743" y="1049357"/>
                  <a:pt x="391628" y="1051130"/>
                </a:cubicBezTo>
                <a:cubicBezTo>
                  <a:pt x="373559" y="1069711"/>
                  <a:pt x="354059" y="1086179"/>
                  <a:pt x="325695" y="1085346"/>
                </a:cubicBezTo>
                <a:cubicBezTo>
                  <a:pt x="319159" y="1085153"/>
                  <a:pt x="312495" y="1083231"/>
                  <a:pt x="306216" y="1081095"/>
                </a:cubicBezTo>
                <a:cubicBezTo>
                  <a:pt x="286758" y="1074453"/>
                  <a:pt x="267002" y="1069818"/>
                  <a:pt x="246305" y="1070502"/>
                </a:cubicBezTo>
                <a:cubicBezTo>
                  <a:pt x="235306" y="1070865"/>
                  <a:pt x="229411" y="1072424"/>
                  <a:pt x="218283" y="1077806"/>
                </a:cubicBezTo>
                <a:cubicBezTo>
                  <a:pt x="216660" y="1067042"/>
                  <a:pt x="219351" y="1057281"/>
                  <a:pt x="224925" y="1048609"/>
                </a:cubicBezTo>
                <a:cubicBezTo>
                  <a:pt x="237484" y="1029024"/>
                  <a:pt x="255532" y="1016913"/>
                  <a:pt x="278450" y="1013112"/>
                </a:cubicBezTo>
                <a:close/>
                <a:moveTo>
                  <a:pt x="431610" y="954932"/>
                </a:moveTo>
                <a:cubicBezTo>
                  <a:pt x="449786" y="969477"/>
                  <a:pt x="467941" y="983446"/>
                  <a:pt x="492952" y="982719"/>
                </a:cubicBezTo>
                <a:cubicBezTo>
                  <a:pt x="493806" y="1012643"/>
                  <a:pt x="498932" y="1040579"/>
                  <a:pt x="526249" y="1060314"/>
                </a:cubicBezTo>
                <a:cubicBezTo>
                  <a:pt x="518945" y="1060549"/>
                  <a:pt x="511597" y="1061468"/>
                  <a:pt x="504378" y="1060848"/>
                </a:cubicBezTo>
                <a:cubicBezTo>
                  <a:pt x="483298" y="1059076"/>
                  <a:pt x="464523" y="1051130"/>
                  <a:pt x="448313" y="1037525"/>
                </a:cubicBezTo>
                <a:cubicBezTo>
                  <a:pt x="434835" y="1026226"/>
                  <a:pt x="426164" y="1012151"/>
                  <a:pt x="424690" y="994146"/>
                </a:cubicBezTo>
                <a:cubicBezTo>
                  <a:pt x="423579" y="980626"/>
                  <a:pt x="425651" y="967768"/>
                  <a:pt x="431610" y="954932"/>
                </a:cubicBezTo>
                <a:close/>
                <a:moveTo>
                  <a:pt x="184900" y="910677"/>
                </a:moveTo>
                <a:cubicBezTo>
                  <a:pt x="201837" y="911894"/>
                  <a:pt x="215165" y="919840"/>
                  <a:pt x="226271" y="932719"/>
                </a:cubicBezTo>
                <a:cubicBezTo>
                  <a:pt x="237975" y="946324"/>
                  <a:pt x="250107" y="959630"/>
                  <a:pt x="263093" y="971975"/>
                </a:cubicBezTo>
                <a:cubicBezTo>
                  <a:pt x="269394" y="977956"/>
                  <a:pt x="278044" y="981458"/>
                  <a:pt x="286053" y="986350"/>
                </a:cubicBezTo>
                <a:cubicBezTo>
                  <a:pt x="263242" y="997136"/>
                  <a:pt x="239620" y="1006298"/>
                  <a:pt x="213648" y="996345"/>
                </a:cubicBezTo>
                <a:cubicBezTo>
                  <a:pt x="206194" y="993483"/>
                  <a:pt x="199488" y="988186"/>
                  <a:pt x="193102" y="983167"/>
                </a:cubicBezTo>
                <a:cubicBezTo>
                  <a:pt x="176357" y="970053"/>
                  <a:pt x="158821" y="958370"/>
                  <a:pt x="137933" y="953158"/>
                </a:cubicBezTo>
                <a:cubicBezTo>
                  <a:pt x="130436" y="951279"/>
                  <a:pt x="122533" y="951065"/>
                  <a:pt x="114332" y="950040"/>
                </a:cubicBezTo>
                <a:cubicBezTo>
                  <a:pt x="115507" y="942159"/>
                  <a:pt x="120718" y="935153"/>
                  <a:pt x="127104" y="929493"/>
                </a:cubicBezTo>
                <a:cubicBezTo>
                  <a:pt x="143529" y="914991"/>
                  <a:pt x="163179" y="909118"/>
                  <a:pt x="184900" y="910677"/>
                </a:cubicBezTo>
                <a:close/>
                <a:moveTo>
                  <a:pt x="351772" y="904099"/>
                </a:moveTo>
                <a:cubicBezTo>
                  <a:pt x="367983" y="923065"/>
                  <a:pt x="384258" y="940622"/>
                  <a:pt x="409931" y="944424"/>
                </a:cubicBezTo>
                <a:cubicBezTo>
                  <a:pt x="404827" y="975244"/>
                  <a:pt x="405403" y="1004548"/>
                  <a:pt x="430606" y="1028533"/>
                </a:cubicBezTo>
                <a:cubicBezTo>
                  <a:pt x="418496" y="1029089"/>
                  <a:pt x="407240" y="1026568"/>
                  <a:pt x="396454" y="1022126"/>
                </a:cubicBezTo>
                <a:cubicBezTo>
                  <a:pt x="374775" y="1013198"/>
                  <a:pt x="357197" y="999230"/>
                  <a:pt x="345621" y="978576"/>
                </a:cubicBezTo>
                <a:cubicBezTo>
                  <a:pt x="334728" y="959161"/>
                  <a:pt x="335753" y="939191"/>
                  <a:pt x="344126" y="919242"/>
                </a:cubicBezTo>
                <a:cubicBezTo>
                  <a:pt x="346219" y="914223"/>
                  <a:pt x="349017" y="909502"/>
                  <a:pt x="351772" y="904099"/>
                </a:cubicBezTo>
                <a:close/>
                <a:moveTo>
                  <a:pt x="290090" y="832741"/>
                </a:moveTo>
                <a:cubicBezTo>
                  <a:pt x="301538" y="855680"/>
                  <a:pt x="312986" y="876824"/>
                  <a:pt x="337484" y="887076"/>
                </a:cubicBezTo>
                <a:cubicBezTo>
                  <a:pt x="330350" y="900917"/>
                  <a:pt x="326036" y="915483"/>
                  <a:pt x="324947" y="930797"/>
                </a:cubicBezTo>
                <a:cubicBezTo>
                  <a:pt x="323857" y="946175"/>
                  <a:pt x="326100" y="960912"/>
                  <a:pt x="336331" y="974731"/>
                </a:cubicBezTo>
                <a:cubicBezTo>
                  <a:pt x="334109" y="974411"/>
                  <a:pt x="332507" y="974411"/>
                  <a:pt x="331034" y="973941"/>
                </a:cubicBezTo>
                <a:cubicBezTo>
                  <a:pt x="305895" y="966017"/>
                  <a:pt x="287634" y="949720"/>
                  <a:pt x="274391" y="927337"/>
                </a:cubicBezTo>
                <a:cubicBezTo>
                  <a:pt x="267130" y="915077"/>
                  <a:pt x="262623" y="902113"/>
                  <a:pt x="262922" y="887546"/>
                </a:cubicBezTo>
                <a:cubicBezTo>
                  <a:pt x="263285" y="870545"/>
                  <a:pt x="270120" y="856320"/>
                  <a:pt x="280457" y="843420"/>
                </a:cubicBezTo>
                <a:cubicBezTo>
                  <a:pt x="283319" y="839874"/>
                  <a:pt x="286544" y="836650"/>
                  <a:pt x="290090" y="832741"/>
                </a:cubicBezTo>
                <a:close/>
                <a:moveTo>
                  <a:pt x="96487" y="782233"/>
                </a:moveTo>
                <a:cubicBezTo>
                  <a:pt x="112479" y="783798"/>
                  <a:pt x="127958" y="790056"/>
                  <a:pt x="138253" y="800596"/>
                </a:cubicBezTo>
                <a:cubicBezTo>
                  <a:pt x="142461" y="804910"/>
                  <a:pt x="145707" y="810378"/>
                  <a:pt x="148655" y="815718"/>
                </a:cubicBezTo>
                <a:cubicBezTo>
                  <a:pt x="157753" y="832100"/>
                  <a:pt x="165827" y="849079"/>
                  <a:pt x="175694" y="864970"/>
                </a:cubicBezTo>
                <a:cubicBezTo>
                  <a:pt x="180415" y="872574"/>
                  <a:pt x="188275" y="878191"/>
                  <a:pt x="194810" y="884812"/>
                </a:cubicBezTo>
                <a:cubicBezTo>
                  <a:pt x="175716" y="888870"/>
                  <a:pt x="156173" y="890451"/>
                  <a:pt x="136608" y="884043"/>
                </a:cubicBezTo>
                <a:cubicBezTo>
                  <a:pt x="123836" y="879878"/>
                  <a:pt x="114652" y="871527"/>
                  <a:pt x="106984" y="860827"/>
                </a:cubicBezTo>
                <a:cubicBezTo>
                  <a:pt x="93699" y="842309"/>
                  <a:pt x="78556" y="825500"/>
                  <a:pt x="58052" y="814671"/>
                </a:cubicBezTo>
                <a:cubicBezTo>
                  <a:pt x="51815" y="811382"/>
                  <a:pt x="44767" y="809631"/>
                  <a:pt x="37783" y="807068"/>
                </a:cubicBezTo>
                <a:cubicBezTo>
                  <a:pt x="40218" y="801023"/>
                  <a:pt x="45536" y="796111"/>
                  <a:pt x="51644" y="792031"/>
                </a:cubicBezTo>
                <a:cubicBezTo>
                  <a:pt x="63990" y="783798"/>
                  <a:pt x="80494" y="780669"/>
                  <a:pt x="96487" y="782233"/>
                </a:cubicBezTo>
                <a:close/>
                <a:moveTo>
                  <a:pt x="230329" y="734513"/>
                </a:moveTo>
                <a:cubicBezTo>
                  <a:pt x="238296" y="762706"/>
                  <a:pt x="247052" y="788549"/>
                  <a:pt x="272063" y="804632"/>
                </a:cubicBezTo>
                <a:cubicBezTo>
                  <a:pt x="251965" y="834342"/>
                  <a:pt x="238231" y="865247"/>
                  <a:pt x="252755" y="902838"/>
                </a:cubicBezTo>
                <a:cubicBezTo>
                  <a:pt x="246134" y="898609"/>
                  <a:pt x="239128" y="894893"/>
                  <a:pt x="232956" y="890087"/>
                </a:cubicBezTo>
                <a:cubicBezTo>
                  <a:pt x="209568" y="871804"/>
                  <a:pt x="195579" y="847520"/>
                  <a:pt x="189962" y="818643"/>
                </a:cubicBezTo>
                <a:cubicBezTo>
                  <a:pt x="185241" y="794359"/>
                  <a:pt x="191927" y="772766"/>
                  <a:pt x="208629" y="754611"/>
                </a:cubicBezTo>
                <a:cubicBezTo>
                  <a:pt x="215058" y="747627"/>
                  <a:pt x="222576" y="741625"/>
                  <a:pt x="230329" y="734513"/>
                </a:cubicBezTo>
                <a:close/>
                <a:moveTo>
                  <a:pt x="191371" y="642331"/>
                </a:moveTo>
                <a:cubicBezTo>
                  <a:pt x="194618" y="669926"/>
                  <a:pt x="199124" y="696752"/>
                  <a:pt x="221700" y="716914"/>
                </a:cubicBezTo>
                <a:cubicBezTo>
                  <a:pt x="208629" y="728726"/>
                  <a:pt x="198206" y="742395"/>
                  <a:pt x="191371" y="758542"/>
                </a:cubicBezTo>
                <a:cubicBezTo>
                  <a:pt x="184451" y="774817"/>
                  <a:pt x="181012" y="791455"/>
                  <a:pt x="187270" y="810336"/>
                </a:cubicBezTo>
                <a:cubicBezTo>
                  <a:pt x="173686" y="801536"/>
                  <a:pt x="164032" y="791007"/>
                  <a:pt x="156258" y="778725"/>
                </a:cubicBezTo>
                <a:cubicBezTo>
                  <a:pt x="145664" y="762023"/>
                  <a:pt x="140025" y="743698"/>
                  <a:pt x="137932" y="724005"/>
                </a:cubicBezTo>
                <a:cubicBezTo>
                  <a:pt x="135348" y="699721"/>
                  <a:pt x="142887" y="679238"/>
                  <a:pt x="159825" y="662258"/>
                </a:cubicBezTo>
                <a:cubicBezTo>
                  <a:pt x="168539" y="653523"/>
                  <a:pt x="178834" y="646688"/>
                  <a:pt x="191371" y="642331"/>
                </a:cubicBezTo>
                <a:close/>
                <a:moveTo>
                  <a:pt x="46946" y="634727"/>
                </a:moveTo>
                <a:cubicBezTo>
                  <a:pt x="61640" y="636415"/>
                  <a:pt x="74733" y="642096"/>
                  <a:pt x="86223" y="651259"/>
                </a:cubicBezTo>
                <a:cubicBezTo>
                  <a:pt x="99145" y="661575"/>
                  <a:pt x="104805" y="675671"/>
                  <a:pt x="107454" y="691605"/>
                </a:cubicBezTo>
                <a:cubicBezTo>
                  <a:pt x="109696" y="705039"/>
                  <a:pt x="112580" y="718410"/>
                  <a:pt x="115848" y="731652"/>
                </a:cubicBezTo>
                <a:cubicBezTo>
                  <a:pt x="118774" y="743527"/>
                  <a:pt x="123964" y="754463"/>
                  <a:pt x="132742" y="763412"/>
                </a:cubicBezTo>
                <a:cubicBezTo>
                  <a:pt x="132593" y="763924"/>
                  <a:pt x="132422" y="764458"/>
                  <a:pt x="132272" y="764971"/>
                </a:cubicBezTo>
                <a:cubicBezTo>
                  <a:pt x="123643" y="763689"/>
                  <a:pt x="114908" y="762856"/>
                  <a:pt x="106407" y="760998"/>
                </a:cubicBezTo>
                <a:cubicBezTo>
                  <a:pt x="90944" y="757602"/>
                  <a:pt x="76271" y="751771"/>
                  <a:pt x="66061" y="739170"/>
                </a:cubicBezTo>
                <a:cubicBezTo>
                  <a:pt x="60593" y="732421"/>
                  <a:pt x="56578" y="724155"/>
                  <a:pt x="53332" y="715996"/>
                </a:cubicBezTo>
                <a:cubicBezTo>
                  <a:pt x="44767" y="694424"/>
                  <a:pt x="34665" y="673963"/>
                  <a:pt x="17257" y="658008"/>
                </a:cubicBezTo>
                <a:cubicBezTo>
                  <a:pt x="12366" y="653523"/>
                  <a:pt x="7283" y="648973"/>
                  <a:pt x="0" y="648824"/>
                </a:cubicBezTo>
                <a:cubicBezTo>
                  <a:pt x="0" y="648162"/>
                  <a:pt x="0" y="647457"/>
                  <a:pt x="0" y="646774"/>
                </a:cubicBezTo>
                <a:cubicBezTo>
                  <a:pt x="1046" y="646368"/>
                  <a:pt x="2307" y="646197"/>
                  <a:pt x="3075" y="645492"/>
                </a:cubicBezTo>
                <a:cubicBezTo>
                  <a:pt x="15826" y="634215"/>
                  <a:pt x="31012" y="632912"/>
                  <a:pt x="46946" y="634727"/>
                </a:cubicBezTo>
                <a:close/>
                <a:moveTo>
                  <a:pt x="200064" y="535475"/>
                </a:moveTo>
                <a:cubicBezTo>
                  <a:pt x="197843" y="549401"/>
                  <a:pt x="195002" y="562771"/>
                  <a:pt x="193721" y="576312"/>
                </a:cubicBezTo>
                <a:cubicBezTo>
                  <a:pt x="192460" y="589853"/>
                  <a:pt x="193400" y="603395"/>
                  <a:pt x="201004" y="615975"/>
                </a:cubicBezTo>
                <a:cubicBezTo>
                  <a:pt x="167941" y="631246"/>
                  <a:pt x="140282" y="650511"/>
                  <a:pt x="134002" y="689426"/>
                </a:cubicBezTo>
                <a:cubicBezTo>
                  <a:pt x="128172" y="682036"/>
                  <a:pt x="124156" y="673279"/>
                  <a:pt x="121251" y="664052"/>
                </a:cubicBezTo>
                <a:cubicBezTo>
                  <a:pt x="111661" y="633510"/>
                  <a:pt x="112964" y="603651"/>
                  <a:pt x="127851" y="574988"/>
                </a:cubicBezTo>
                <a:cubicBezTo>
                  <a:pt x="136416" y="558521"/>
                  <a:pt x="150427" y="548204"/>
                  <a:pt x="167514" y="541647"/>
                </a:cubicBezTo>
                <a:cubicBezTo>
                  <a:pt x="178278" y="537525"/>
                  <a:pt x="189449" y="536201"/>
                  <a:pt x="200064" y="535475"/>
                </a:cubicBezTo>
                <a:close/>
                <a:moveTo>
                  <a:pt x="46391" y="481587"/>
                </a:moveTo>
                <a:cubicBezTo>
                  <a:pt x="73217" y="489191"/>
                  <a:pt x="92973" y="504953"/>
                  <a:pt x="100299" y="532698"/>
                </a:cubicBezTo>
                <a:cubicBezTo>
                  <a:pt x="102478" y="540963"/>
                  <a:pt x="101303" y="550318"/>
                  <a:pt x="100662" y="559097"/>
                </a:cubicBezTo>
                <a:cubicBezTo>
                  <a:pt x="99616" y="573279"/>
                  <a:pt x="97330" y="587354"/>
                  <a:pt x="96369" y="601514"/>
                </a:cubicBezTo>
                <a:cubicBezTo>
                  <a:pt x="95579" y="613240"/>
                  <a:pt x="97522" y="624731"/>
                  <a:pt x="103631" y="636542"/>
                </a:cubicBezTo>
                <a:cubicBezTo>
                  <a:pt x="83212" y="628746"/>
                  <a:pt x="65891" y="619199"/>
                  <a:pt x="52990" y="602817"/>
                </a:cubicBezTo>
                <a:cubicBezTo>
                  <a:pt x="43400" y="590643"/>
                  <a:pt x="41521" y="576504"/>
                  <a:pt x="41030" y="561766"/>
                </a:cubicBezTo>
                <a:cubicBezTo>
                  <a:pt x="40304" y="540109"/>
                  <a:pt x="35968" y="519285"/>
                  <a:pt x="25182" y="500276"/>
                </a:cubicBezTo>
                <a:cubicBezTo>
                  <a:pt x="21957" y="494616"/>
                  <a:pt x="17215" y="489810"/>
                  <a:pt x="13093" y="484514"/>
                </a:cubicBezTo>
                <a:cubicBezTo>
                  <a:pt x="22961" y="478853"/>
                  <a:pt x="34601" y="478255"/>
                  <a:pt x="46391" y="481587"/>
                </a:cubicBezTo>
                <a:close/>
                <a:moveTo>
                  <a:pt x="201197" y="435112"/>
                </a:moveTo>
                <a:cubicBezTo>
                  <a:pt x="216746" y="433361"/>
                  <a:pt x="231163" y="436864"/>
                  <a:pt x="246156" y="442139"/>
                </a:cubicBezTo>
                <a:cubicBezTo>
                  <a:pt x="228557" y="464480"/>
                  <a:pt x="212944" y="486778"/>
                  <a:pt x="214866" y="516445"/>
                </a:cubicBezTo>
                <a:cubicBezTo>
                  <a:pt x="178770" y="517535"/>
                  <a:pt x="145772" y="524626"/>
                  <a:pt x="125032" y="558500"/>
                </a:cubicBezTo>
                <a:cubicBezTo>
                  <a:pt x="121337" y="542866"/>
                  <a:pt x="121978" y="527253"/>
                  <a:pt x="125887" y="511789"/>
                </a:cubicBezTo>
                <a:cubicBezTo>
                  <a:pt x="132294" y="486373"/>
                  <a:pt x="144703" y="464523"/>
                  <a:pt x="165763" y="448355"/>
                </a:cubicBezTo>
                <a:cubicBezTo>
                  <a:pt x="176122" y="440409"/>
                  <a:pt x="188125" y="436586"/>
                  <a:pt x="201197" y="435112"/>
                </a:cubicBezTo>
                <a:close/>
                <a:moveTo>
                  <a:pt x="51623" y="346774"/>
                </a:moveTo>
                <a:cubicBezTo>
                  <a:pt x="63285" y="342459"/>
                  <a:pt x="74220" y="344488"/>
                  <a:pt x="84408" y="349230"/>
                </a:cubicBezTo>
                <a:cubicBezTo>
                  <a:pt x="108223" y="360315"/>
                  <a:pt x="123644" y="378662"/>
                  <a:pt x="128578" y="404762"/>
                </a:cubicBezTo>
                <a:cubicBezTo>
                  <a:pt x="130094" y="412792"/>
                  <a:pt x="129133" y="421037"/>
                  <a:pt x="126420" y="429067"/>
                </a:cubicBezTo>
                <a:cubicBezTo>
                  <a:pt x="121700" y="443143"/>
                  <a:pt x="117322" y="457325"/>
                  <a:pt x="113135" y="471549"/>
                </a:cubicBezTo>
                <a:cubicBezTo>
                  <a:pt x="109227" y="484834"/>
                  <a:pt x="107497" y="498312"/>
                  <a:pt x="111875" y="513241"/>
                </a:cubicBezTo>
                <a:cubicBezTo>
                  <a:pt x="108159" y="510892"/>
                  <a:pt x="105361" y="509247"/>
                  <a:pt x="102691" y="507410"/>
                </a:cubicBezTo>
                <a:cubicBezTo>
                  <a:pt x="99872" y="505466"/>
                  <a:pt x="97074" y="503480"/>
                  <a:pt x="94468" y="501259"/>
                </a:cubicBezTo>
                <a:cubicBezTo>
                  <a:pt x="82080" y="490708"/>
                  <a:pt x="71038" y="479174"/>
                  <a:pt x="65869" y="463134"/>
                </a:cubicBezTo>
                <a:cubicBezTo>
                  <a:pt x="62388" y="452348"/>
                  <a:pt x="63455" y="441626"/>
                  <a:pt x="64886" y="430669"/>
                </a:cubicBezTo>
                <a:cubicBezTo>
                  <a:pt x="68026" y="406577"/>
                  <a:pt x="68688" y="382527"/>
                  <a:pt x="59397" y="359332"/>
                </a:cubicBezTo>
                <a:cubicBezTo>
                  <a:pt x="58500" y="357111"/>
                  <a:pt x="57411" y="354954"/>
                  <a:pt x="56151" y="352925"/>
                </a:cubicBezTo>
                <a:cubicBezTo>
                  <a:pt x="54912" y="350917"/>
                  <a:pt x="53353" y="349102"/>
                  <a:pt x="51623" y="346774"/>
                </a:cubicBezTo>
                <a:close/>
                <a:moveTo>
                  <a:pt x="239513" y="332165"/>
                </a:moveTo>
                <a:cubicBezTo>
                  <a:pt x="253118" y="331716"/>
                  <a:pt x="274306" y="336116"/>
                  <a:pt x="289748" y="347265"/>
                </a:cubicBezTo>
                <a:cubicBezTo>
                  <a:pt x="269201" y="365826"/>
                  <a:pt x="250449" y="384920"/>
                  <a:pt x="247138" y="414587"/>
                </a:cubicBezTo>
                <a:cubicBezTo>
                  <a:pt x="212175" y="410251"/>
                  <a:pt x="178279" y="411297"/>
                  <a:pt x="151709" y="441178"/>
                </a:cubicBezTo>
                <a:cubicBezTo>
                  <a:pt x="151709" y="436201"/>
                  <a:pt x="151218" y="431353"/>
                  <a:pt x="151794" y="426633"/>
                </a:cubicBezTo>
                <a:cubicBezTo>
                  <a:pt x="154891" y="400853"/>
                  <a:pt x="166147" y="378790"/>
                  <a:pt x="183661" y="359952"/>
                </a:cubicBezTo>
                <a:cubicBezTo>
                  <a:pt x="198719" y="343762"/>
                  <a:pt x="216852" y="332934"/>
                  <a:pt x="239513" y="332165"/>
                </a:cubicBezTo>
                <a:close/>
                <a:moveTo>
                  <a:pt x="295899" y="251302"/>
                </a:moveTo>
                <a:cubicBezTo>
                  <a:pt x="318924" y="246197"/>
                  <a:pt x="339748" y="254036"/>
                  <a:pt x="357518" y="269307"/>
                </a:cubicBezTo>
                <a:cubicBezTo>
                  <a:pt x="363306" y="274262"/>
                  <a:pt x="368432" y="279986"/>
                  <a:pt x="374498" y="285966"/>
                </a:cubicBezTo>
                <a:cubicBezTo>
                  <a:pt x="333938" y="300874"/>
                  <a:pt x="316574" y="318559"/>
                  <a:pt x="309932" y="334343"/>
                </a:cubicBezTo>
                <a:cubicBezTo>
                  <a:pt x="278428" y="317427"/>
                  <a:pt x="246369" y="306428"/>
                  <a:pt x="210722" y="325415"/>
                </a:cubicBezTo>
                <a:cubicBezTo>
                  <a:pt x="212089" y="321827"/>
                  <a:pt x="213135" y="318388"/>
                  <a:pt x="214673" y="315185"/>
                </a:cubicBezTo>
                <a:cubicBezTo>
                  <a:pt x="231418" y="280776"/>
                  <a:pt x="259034" y="259461"/>
                  <a:pt x="295899" y="251302"/>
                </a:cubicBezTo>
                <a:close/>
                <a:moveTo>
                  <a:pt x="125502" y="219606"/>
                </a:moveTo>
                <a:cubicBezTo>
                  <a:pt x="132571" y="218282"/>
                  <a:pt x="139385" y="220161"/>
                  <a:pt x="145771" y="223151"/>
                </a:cubicBezTo>
                <a:cubicBezTo>
                  <a:pt x="169137" y="234023"/>
                  <a:pt x="182016" y="253160"/>
                  <a:pt x="187335" y="277765"/>
                </a:cubicBezTo>
                <a:cubicBezTo>
                  <a:pt x="190645" y="293121"/>
                  <a:pt x="186630" y="307026"/>
                  <a:pt x="178748" y="320460"/>
                </a:cubicBezTo>
                <a:cubicBezTo>
                  <a:pt x="169650" y="335945"/>
                  <a:pt x="160914" y="351729"/>
                  <a:pt x="153353" y="368004"/>
                </a:cubicBezTo>
                <a:cubicBezTo>
                  <a:pt x="149701" y="375971"/>
                  <a:pt x="149039" y="385326"/>
                  <a:pt x="146946" y="394296"/>
                </a:cubicBezTo>
                <a:cubicBezTo>
                  <a:pt x="131717" y="379473"/>
                  <a:pt x="118838" y="362173"/>
                  <a:pt x="114780" y="339960"/>
                </a:cubicBezTo>
                <a:cubicBezTo>
                  <a:pt x="112366" y="326697"/>
                  <a:pt x="116403" y="314117"/>
                  <a:pt x="121358" y="301686"/>
                </a:cubicBezTo>
                <a:cubicBezTo>
                  <a:pt x="126847" y="287953"/>
                  <a:pt x="130649" y="273579"/>
                  <a:pt x="130884" y="258628"/>
                </a:cubicBezTo>
                <a:cubicBezTo>
                  <a:pt x="131034" y="249807"/>
                  <a:pt x="130670" y="240943"/>
                  <a:pt x="129773" y="232186"/>
                </a:cubicBezTo>
                <a:cubicBezTo>
                  <a:pt x="129346" y="228064"/>
                  <a:pt x="127104" y="224155"/>
                  <a:pt x="125502" y="219606"/>
                </a:cubicBezTo>
                <a:close/>
                <a:moveTo>
                  <a:pt x="387323" y="190519"/>
                </a:moveTo>
                <a:cubicBezTo>
                  <a:pt x="396657" y="190821"/>
                  <a:pt x="405916" y="192621"/>
                  <a:pt x="415014" y="196732"/>
                </a:cubicBezTo>
                <a:cubicBezTo>
                  <a:pt x="429837" y="203438"/>
                  <a:pt x="441093" y="214139"/>
                  <a:pt x="449551" y="227787"/>
                </a:cubicBezTo>
                <a:cubicBezTo>
                  <a:pt x="453289" y="233810"/>
                  <a:pt x="456151" y="240388"/>
                  <a:pt x="459696" y="247287"/>
                </a:cubicBezTo>
                <a:cubicBezTo>
                  <a:pt x="431055" y="249230"/>
                  <a:pt x="404207" y="252883"/>
                  <a:pt x="382870" y="274049"/>
                </a:cubicBezTo>
                <a:cubicBezTo>
                  <a:pt x="358393" y="248205"/>
                  <a:pt x="330905" y="228940"/>
                  <a:pt x="291627" y="235369"/>
                </a:cubicBezTo>
                <a:cubicBezTo>
                  <a:pt x="296817" y="229859"/>
                  <a:pt x="301601" y="223878"/>
                  <a:pt x="307261" y="218902"/>
                </a:cubicBezTo>
                <a:cubicBezTo>
                  <a:pt x="322233" y="205788"/>
                  <a:pt x="339705" y="197202"/>
                  <a:pt x="359184" y="193293"/>
                </a:cubicBezTo>
                <a:cubicBezTo>
                  <a:pt x="368581" y="191414"/>
                  <a:pt x="377990" y="190218"/>
                  <a:pt x="387323" y="190519"/>
                </a:cubicBezTo>
                <a:close/>
                <a:moveTo>
                  <a:pt x="440923" y="145279"/>
                </a:moveTo>
                <a:cubicBezTo>
                  <a:pt x="457774" y="143528"/>
                  <a:pt x="474049" y="145236"/>
                  <a:pt x="489727" y="151024"/>
                </a:cubicBezTo>
                <a:cubicBezTo>
                  <a:pt x="511256" y="158970"/>
                  <a:pt x="525374" y="174796"/>
                  <a:pt x="533255" y="196048"/>
                </a:cubicBezTo>
                <a:cubicBezTo>
                  <a:pt x="536224" y="204057"/>
                  <a:pt x="537975" y="212537"/>
                  <a:pt x="540538" y="221721"/>
                </a:cubicBezTo>
                <a:cubicBezTo>
                  <a:pt x="511790" y="216894"/>
                  <a:pt x="484771" y="213562"/>
                  <a:pt x="459056" y="229303"/>
                </a:cubicBezTo>
                <a:cubicBezTo>
                  <a:pt x="450769" y="213605"/>
                  <a:pt x="440859" y="199508"/>
                  <a:pt x="427125" y="188508"/>
                </a:cubicBezTo>
                <a:cubicBezTo>
                  <a:pt x="413498" y="177616"/>
                  <a:pt x="398611" y="169756"/>
                  <a:pt x="379624" y="169948"/>
                </a:cubicBezTo>
                <a:cubicBezTo>
                  <a:pt x="384921" y="166338"/>
                  <a:pt x="389961" y="162238"/>
                  <a:pt x="395557" y="159183"/>
                </a:cubicBezTo>
                <a:cubicBezTo>
                  <a:pt x="409675" y="151473"/>
                  <a:pt x="424754" y="146945"/>
                  <a:pt x="440923" y="145279"/>
                </a:cubicBezTo>
                <a:close/>
                <a:moveTo>
                  <a:pt x="214352" y="117834"/>
                </a:moveTo>
                <a:cubicBezTo>
                  <a:pt x="223344" y="117898"/>
                  <a:pt x="230691" y="121764"/>
                  <a:pt x="237014" y="127274"/>
                </a:cubicBezTo>
                <a:cubicBezTo>
                  <a:pt x="257966" y="145536"/>
                  <a:pt x="268752" y="168496"/>
                  <a:pt x="267022" y="196539"/>
                </a:cubicBezTo>
                <a:cubicBezTo>
                  <a:pt x="266424" y="206258"/>
                  <a:pt x="262408" y="215015"/>
                  <a:pt x="256193" y="222682"/>
                </a:cubicBezTo>
                <a:cubicBezTo>
                  <a:pt x="247970" y="232806"/>
                  <a:pt x="239726" y="242930"/>
                  <a:pt x="231866" y="253353"/>
                </a:cubicBezTo>
                <a:cubicBezTo>
                  <a:pt x="222896" y="265249"/>
                  <a:pt x="215613" y="278022"/>
                  <a:pt x="214630" y="294959"/>
                </a:cubicBezTo>
                <a:cubicBezTo>
                  <a:pt x="201708" y="278812"/>
                  <a:pt x="192674" y="262644"/>
                  <a:pt x="189406" y="243507"/>
                </a:cubicBezTo>
                <a:cubicBezTo>
                  <a:pt x="186843" y="228513"/>
                  <a:pt x="190816" y="215292"/>
                  <a:pt x="198099" y="202285"/>
                </a:cubicBezTo>
                <a:cubicBezTo>
                  <a:pt x="209824" y="181354"/>
                  <a:pt x="217962" y="159141"/>
                  <a:pt x="217876" y="134664"/>
                </a:cubicBezTo>
                <a:cubicBezTo>
                  <a:pt x="217876" y="131781"/>
                  <a:pt x="217428" y="128876"/>
                  <a:pt x="216830" y="126057"/>
                </a:cubicBezTo>
                <a:cubicBezTo>
                  <a:pt x="216275" y="123408"/>
                  <a:pt x="215271" y="120867"/>
                  <a:pt x="214352" y="117834"/>
                </a:cubicBezTo>
                <a:close/>
                <a:moveTo>
                  <a:pt x="619287" y="50854"/>
                </a:moveTo>
                <a:cubicBezTo>
                  <a:pt x="619607" y="52477"/>
                  <a:pt x="620120" y="54015"/>
                  <a:pt x="620163" y="55574"/>
                </a:cubicBezTo>
                <a:cubicBezTo>
                  <a:pt x="620761" y="73152"/>
                  <a:pt x="620398" y="90645"/>
                  <a:pt x="613328" y="107155"/>
                </a:cubicBezTo>
                <a:cubicBezTo>
                  <a:pt x="604635" y="127445"/>
                  <a:pt x="589406" y="138851"/>
                  <a:pt x="567300" y="141649"/>
                </a:cubicBezTo>
                <a:cubicBezTo>
                  <a:pt x="546091" y="144319"/>
                  <a:pt x="526762" y="139192"/>
                  <a:pt x="507881" y="130115"/>
                </a:cubicBezTo>
                <a:cubicBezTo>
                  <a:pt x="499957" y="126292"/>
                  <a:pt x="491435" y="123601"/>
                  <a:pt x="482977" y="121059"/>
                </a:cubicBezTo>
                <a:cubicBezTo>
                  <a:pt x="480073" y="120162"/>
                  <a:pt x="476613" y="121251"/>
                  <a:pt x="472533" y="121508"/>
                </a:cubicBezTo>
                <a:cubicBezTo>
                  <a:pt x="479581" y="106770"/>
                  <a:pt x="489983" y="95450"/>
                  <a:pt x="502627" y="86031"/>
                </a:cubicBezTo>
                <a:cubicBezTo>
                  <a:pt x="513968" y="77573"/>
                  <a:pt x="527082" y="73921"/>
                  <a:pt x="540859" y="73024"/>
                </a:cubicBezTo>
                <a:cubicBezTo>
                  <a:pt x="548847" y="72511"/>
                  <a:pt x="556942" y="74028"/>
                  <a:pt x="564972" y="73750"/>
                </a:cubicBezTo>
                <a:cubicBezTo>
                  <a:pt x="579880" y="73259"/>
                  <a:pt x="594255" y="70247"/>
                  <a:pt x="606771" y="61554"/>
                </a:cubicBezTo>
                <a:cubicBezTo>
                  <a:pt x="611064" y="58586"/>
                  <a:pt x="614759" y="54763"/>
                  <a:pt x="619287" y="50854"/>
                </a:cubicBezTo>
                <a:close/>
                <a:moveTo>
                  <a:pt x="326206" y="48868"/>
                </a:moveTo>
                <a:cubicBezTo>
                  <a:pt x="334664" y="51025"/>
                  <a:pt x="341029" y="56621"/>
                  <a:pt x="346304" y="63413"/>
                </a:cubicBezTo>
                <a:cubicBezTo>
                  <a:pt x="362110" y="83789"/>
                  <a:pt x="369200" y="106471"/>
                  <a:pt x="363242" y="132208"/>
                </a:cubicBezTo>
                <a:cubicBezTo>
                  <a:pt x="360123" y="145664"/>
                  <a:pt x="350256" y="153951"/>
                  <a:pt x="340132" y="162110"/>
                </a:cubicBezTo>
                <a:cubicBezTo>
                  <a:pt x="329987" y="170290"/>
                  <a:pt x="319884" y="178577"/>
                  <a:pt x="310252" y="187356"/>
                </a:cubicBezTo>
                <a:cubicBezTo>
                  <a:pt x="297180" y="199252"/>
                  <a:pt x="294019" y="204400"/>
                  <a:pt x="287185" y="221166"/>
                </a:cubicBezTo>
                <a:cubicBezTo>
                  <a:pt x="280521" y="208586"/>
                  <a:pt x="276313" y="195920"/>
                  <a:pt x="274263" y="182465"/>
                </a:cubicBezTo>
                <a:cubicBezTo>
                  <a:pt x="272319" y="169714"/>
                  <a:pt x="272554" y="157134"/>
                  <a:pt x="278470" y="145515"/>
                </a:cubicBezTo>
                <a:cubicBezTo>
                  <a:pt x="281738" y="139086"/>
                  <a:pt x="286202" y="133127"/>
                  <a:pt x="290901" y="127595"/>
                </a:cubicBezTo>
                <a:cubicBezTo>
                  <a:pt x="306557" y="109141"/>
                  <a:pt x="319948" y="89492"/>
                  <a:pt x="324946" y="65335"/>
                </a:cubicBezTo>
                <a:cubicBezTo>
                  <a:pt x="326035" y="60060"/>
                  <a:pt x="325822" y="54528"/>
                  <a:pt x="326206" y="48868"/>
                </a:cubicBezTo>
                <a:close/>
                <a:moveTo>
                  <a:pt x="462153" y="0"/>
                </a:moveTo>
                <a:cubicBezTo>
                  <a:pt x="465678" y="3973"/>
                  <a:pt x="470056" y="7475"/>
                  <a:pt x="472576" y="12003"/>
                </a:cubicBezTo>
                <a:cubicBezTo>
                  <a:pt x="484580" y="33554"/>
                  <a:pt x="488211" y="56429"/>
                  <a:pt x="481333" y="80435"/>
                </a:cubicBezTo>
                <a:cubicBezTo>
                  <a:pt x="477233" y="94788"/>
                  <a:pt x="467707" y="104186"/>
                  <a:pt x="453866" y="109632"/>
                </a:cubicBezTo>
                <a:cubicBezTo>
                  <a:pt x="442418" y="114139"/>
                  <a:pt x="430991" y="118774"/>
                  <a:pt x="419800" y="123878"/>
                </a:cubicBezTo>
                <a:cubicBezTo>
                  <a:pt x="403439" y="131311"/>
                  <a:pt x="387057" y="138872"/>
                  <a:pt x="375780" y="155147"/>
                </a:cubicBezTo>
                <a:cubicBezTo>
                  <a:pt x="374904" y="150598"/>
                  <a:pt x="373772" y="147052"/>
                  <a:pt x="373623" y="143442"/>
                </a:cubicBezTo>
                <a:cubicBezTo>
                  <a:pt x="372811" y="124391"/>
                  <a:pt x="372747" y="105467"/>
                  <a:pt x="382700" y="88103"/>
                </a:cubicBezTo>
                <a:cubicBezTo>
                  <a:pt x="388253" y="78385"/>
                  <a:pt x="396668" y="72042"/>
                  <a:pt x="405981" y="66360"/>
                </a:cubicBezTo>
                <a:cubicBezTo>
                  <a:pt x="423986" y="55382"/>
                  <a:pt x="439684" y="41713"/>
                  <a:pt x="451901" y="24434"/>
                </a:cubicBezTo>
                <a:cubicBezTo>
                  <a:pt x="456835" y="17450"/>
                  <a:pt x="460744" y="9803"/>
                  <a:pt x="462153" y="0"/>
                </a:cubicBezTo>
                <a:close/>
              </a:path>
            </a:pathLst>
          </a:custGeom>
          <a:gradFill>
            <a:gsLst>
              <a:gs pos="0">
                <a:srgbClr val="43FFE9"/>
              </a:gs>
              <a:gs pos="94000">
                <a:srgbClr val="018FFF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>
              <a:defRPr/>
            </a:pPr>
            <a:endParaRPr lang="zh-CN" altLang="en-US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695983" y="5396765"/>
            <a:ext cx="20624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15F7F9"/>
                </a:solidFill>
                <a:effectLst>
                  <a:reflection blurRad="50800" stA="17000" endPos="25000" dist="381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“中文</a:t>
            </a:r>
            <a:r>
              <a:rPr lang="en-US" altLang="zh-CN" sz="2400" b="1" dirty="0">
                <a:solidFill>
                  <a:srgbClr val="15F7F9"/>
                </a:solidFill>
                <a:effectLst>
                  <a:reflection blurRad="50800" stA="17000" endPos="25000" dist="381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+”</a:t>
            </a:r>
          </a:p>
          <a:p>
            <a:pPr algn="ctr">
              <a:defRPr/>
            </a:pPr>
            <a:r>
              <a:rPr lang="zh-CN" altLang="en-US" sz="2400" b="1" dirty="0">
                <a:solidFill>
                  <a:srgbClr val="15F7F9"/>
                </a:solidFill>
                <a:effectLst>
                  <a:reflection blurRad="50800" stA="17000" endPos="25000" dist="381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职业学习要求</a:t>
            </a:r>
          </a:p>
        </p:txBody>
      </p:sp>
      <p:pic>
        <p:nvPicPr>
          <p:cNvPr id="32" name="图片 31" descr="背景图案&#10;&#10;中度可信度描述已自动生成"/>
          <p:cNvPicPr>
            <a:picLocks noChangeAspect="1"/>
          </p:cNvPicPr>
          <p:nvPr/>
        </p:nvPicPr>
        <p:blipFill>
          <a:blip r:embed="rId14" cstate="screen"/>
          <a:stretch>
            <a:fillRect/>
          </a:stretch>
        </p:blipFill>
        <p:spPr>
          <a:xfrm>
            <a:off x="-136525" y="-1134745"/>
            <a:ext cx="12416790" cy="429831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55515" y="1287145"/>
            <a:ext cx="7222490" cy="3863975"/>
          </a:xfrm>
          <a:prstGeom prst="rect">
            <a:avLst/>
          </a:prstGeom>
        </p:spPr>
      </p:pic>
      <p:sp>
        <p:nvSpPr>
          <p:cNvPr id="34" name="矩形: 圆角 33"/>
          <p:cNvSpPr/>
          <p:nvPr>
            <p:custDataLst>
              <p:tags r:id="rId1"/>
            </p:custDataLst>
          </p:nvPr>
        </p:nvSpPr>
        <p:spPr>
          <a:xfrm>
            <a:off x="6692265" y="4488815"/>
            <a:ext cx="3420745" cy="542290"/>
          </a:xfrm>
          <a:prstGeom prst="roundRect">
            <a:avLst>
              <a:gd name="adj" fmla="val 1810"/>
            </a:avLst>
          </a:prstGeom>
          <a:gradFill flip="none" rotWithShape="1">
            <a:gsLst>
              <a:gs pos="0">
                <a:srgbClr val="0A4DA6">
                  <a:lumMod val="60000"/>
                  <a:lumOff val="40000"/>
                </a:srgbClr>
              </a:gs>
              <a:gs pos="60000">
                <a:srgbClr val="0A4DA6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10" b="1" i="0" u="none" strike="noStrike" kern="0" cap="none" spc="8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>
            <p:custDataLst>
              <p:tags r:id="rId2"/>
            </p:custDataLst>
          </p:nvPr>
        </p:nvSpPr>
        <p:spPr>
          <a:xfrm>
            <a:off x="7734300" y="4627880"/>
            <a:ext cx="1231265" cy="26416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7C076"/>
                </a:solidFill>
                <a:effectLst>
                  <a:outerShdw blurRad="36195" dist="36195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网站页面展示</a:t>
            </a:r>
          </a:p>
        </p:txBody>
      </p:sp>
      <p:pic>
        <p:nvPicPr>
          <p:cNvPr id="36" name="图片 35" descr="黑暗中的灯光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38244" y="6036045"/>
            <a:ext cx="6257916" cy="1279652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60657" y="112283"/>
            <a:ext cx="4487045" cy="4877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880225" y="735330"/>
            <a:ext cx="5383530" cy="61226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40090" y="84216"/>
            <a:ext cx="2568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国通语推广</a:t>
            </a:r>
            <a:endParaRPr lang="en-US" altLang="zh-CN" sz="3200" b="1" dirty="0">
              <a:solidFill>
                <a:schemeClr val="accent5">
                  <a:lumMod val="20000"/>
                  <a:lumOff val="8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6465" y="1490980"/>
            <a:ext cx="5114290" cy="1302385"/>
            <a:chOff x="1119" y="2045"/>
            <a:chExt cx="8054" cy="2051"/>
          </a:xfrm>
        </p:grpSpPr>
        <p:sp>
          <p:nvSpPr>
            <p:cNvPr id="980" name="矩形: 圆角 979"/>
            <p:cNvSpPr/>
            <p:nvPr>
              <p:custDataLst>
                <p:tags r:id="rId6"/>
              </p:custDataLst>
            </p:nvPr>
          </p:nvSpPr>
          <p:spPr>
            <a:xfrm>
              <a:off x="1119" y="2045"/>
              <a:ext cx="8054" cy="2051"/>
            </a:xfrm>
            <a:prstGeom prst="roundRect">
              <a:avLst>
                <a:gd name="adj" fmla="val 9950"/>
              </a:avLst>
            </a:prstGeom>
            <a:solidFill>
              <a:sysClr val="window" lastClr="FFFFFF">
                <a:alpha val="85000"/>
              </a:sysClr>
            </a:solidFill>
            <a:ln w="12700">
              <a:solidFill>
                <a:srgbClr val="6096E6">
                  <a:lumMod val="20000"/>
                  <a:lumOff val="80000"/>
                  <a:alpha val="70000"/>
                </a:srgbClr>
              </a:solidFill>
            </a:ln>
            <a:effectLst>
              <a:outerShdw blurRad="317500" dist="127000" dir="8100000" sx="92000" sy="92000" algn="tr" rotWithShape="0">
                <a:srgbClr val="6096E6">
                  <a:alpha val="20000"/>
                </a:srgbClr>
              </a:outerShdw>
            </a:effectLst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>
              <a:noAutofit/>
            </a:bodyPr>
            <a:lstStyle/>
            <a:p>
              <a:pPr algn="ctr" defTabSz="457200"/>
              <a:endParaRPr lang="zh-CN" altLang="en-US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0" name="文本框 989"/>
            <p:cNvSpPr txBox="1"/>
            <p:nvPr/>
          </p:nvSpPr>
          <p:spPr>
            <a:xfrm>
              <a:off x="2888" y="2294"/>
              <a:ext cx="5876" cy="157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R="0" algn="just">
                <a:lnSpc>
                  <a:spcPct val="130000"/>
                </a:lnSpc>
              </a:pPr>
              <a:r>
                <a:rPr lang="zh-CN" altLang="en-US" sz="2400" kern="10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少数民族地区教师普通话测试成难关</a:t>
              </a:r>
            </a:p>
          </p:txBody>
        </p:sp>
        <p:sp>
          <p:nvSpPr>
            <p:cNvPr id="1014" name="椭圆 1013"/>
            <p:cNvSpPr/>
            <p:nvPr/>
          </p:nvSpPr>
          <p:spPr>
            <a:xfrm>
              <a:off x="1546" y="2588"/>
              <a:ext cx="961" cy="961"/>
            </a:xfrm>
            <a:prstGeom prst="ellipse">
              <a:avLst/>
            </a:prstGeom>
            <a:gradFill flip="none" rotWithShape="1">
              <a:gsLst>
                <a:gs pos="0">
                  <a:srgbClr val="6096E6">
                    <a:lumMod val="20000"/>
                    <a:lumOff val="80000"/>
                  </a:srgbClr>
                </a:gs>
                <a:gs pos="100000">
                  <a:srgbClr val="2863D6">
                    <a:lumMod val="6000"/>
                    <a:lumOff val="94000"/>
                  </a:srgbClr>
                </a:gs>
              </a:gsLst>
              <a:lin ang="18900000" scaled="1"/>
              <a:tileRect/>
            </a:gradFill>
            <a:ln w="25400" cap="flat" cmpd="sng" algn="ctr">
              <a:gradFill flip="none" rotWithShape="1">
                <a:gsLst>
                  <a:gs pos="0">
                    <a:srgbClr val="2863D6">
                      <a:lumMod val="0"/>
                      <a:lumOff val="100000"/>
                    </a:srgbClr>
                  </a:gs>
                  <a:gs pos="50000">
                    <a:srgbClr val="2863D6">
                      <a:lumMod val="0"/>
                      <a:lumOff val="100000"/>
                      <a:alpha val="0"/>
                    </a:srgbClr>
                  </a:gs>
                  <a:gs pos="100000">
                    <a:srgbClr val="2863D6"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03200" dist="38100" dir="10800000" algn="r" rotWithShape="0">
                <a:srgbClr val="6096E6">
                  <a:lumMod val="40000"/>
                  <a:lumOff val="60000"/>
                  <a:alpha val="20000"/>
                </a:srgbClr>
              </a:outerShdw>
            </a:effectLst>
          </p:spPr>
          <p:txBody>
            <a:bodyPr rtlCol="0" anchor="ctr">
              <a:noAutofit/>
            </a:bodyPr>
            <a:lstStyle/>
            <a:p>
              <a:pPr algn="ctr" defTabSz="1828800">
                <a:defRPr/>
              </a:pPr>
              <a:endParaRPr lang="en-US" sz="1000" kern="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15" name="椭圆 1014"/>
            <p:cNvSpPr/>
            <p:nvPr/>
          </p:nvSpPr>
          <p:spPr>
            <a:xfrm>
              <a:off x="1546" y="2588"/>
              <a:ext cx="961" cy="961"/>
            </a:xfrm>
            <a:prstGeom prst="ellipse">
              <a:avLst/>
            </a:prstGeom>
            <a:gradFill flip="none" rotWithShape="1">
              <a:gsLst>
                <a:gs pos="0">
                  <a:srgbClr val="58B6E5">
                    <a:lumMod val="20000"/>
                    <a:lumOff val="80000"/>
                  </a:srgbClr>
                </a:gs>
                <a:gs pos="100000">
                  <a:srgbClr val="6096E6">
                    <a:lumMod val="20000"/>
                    <a:lumOff val="80000"/>
                  </a:srgbClr>
                </a:gs>
              </a:gsLst>
              <a:lin ang="18900000" scaled="1"/>
              <a:tileRect/>
            </a:gradFill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50000">
                    <a:sysClr val="window" lastClr="FFFFFF">
                      <a:alpha val="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38100" dist="25400" dir="13500000">
                <a:srgbClr val="229FFF">
                  <a:alpha val="20000"/>
                </a:srgbClr>
              </a:innerShdw>
            </a:effectLst>
          </p:spPr>
          <p:txBody>
            <a:bodyPr rtlCol="0" anchor="ctr">
              <a:noAutofit/>
            </a:bodyPr>
            <a:lstStyle/>
            <a:p>
              <a:pPr algn="ctr" defTabSz="1828800">
                <a:defRPr/>
              </a:pPr>
              <a:endParaRPr lang="en-US" sz="1000" kern="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16" name="椭圆 1015"/>
            <p:cNvSpPr/>
            <p:nvPr/>
          </p:nvSpPr>
          <p:spPr>
            <a:xfrm>
              <a:off x="1546" y="2588"/>
              <a:ext cx="961" cy="961"/>
            </a:xfrm>
            <a:prstGeom prst="ellipse">
              <a:avLst/>
            </a:prstGeom>
            <a:gradFill>
              <a:gsLst>
                <a:gs pos="30000">
                  <a:srgbClr val="2863D6">
                    <a:alpha val="0"/>
                    <a:lumMod val="0"/>
                    <a:lumOff val="100000"/>
                  </a:srgbClr>
                </a:gs>
                <a:gs pos="100000">
                  <a:srgbClr val="6096E6">
                    <a:lumMod val="20000"/>
                    <a:lumOff val="80000"/>
                  </a:srgbClr>
                </a:gs>
              </a:gsLst>
              <a:path path="circle">
                <a:fillToRect t="100000" r="100000"/>
              </a:path>
            </a:gra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1828800">
                <a:defRPr/>
              </a:pPr>
              <a:endParaRPr lang="en-US" sz="1000" kern="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17" name="椭圆 1016"/>
            <p:cNvSpPr/>
            <p:nvPr/>
          </p:nvSpPr>
          <p:spPr>
            <a:xfrm>
              <a:off x="1634" y="2675"/>
              <a:ext cx="786" cy="786"/>
            </a:xfrm>
            <a:prstGeom prst="ellipse">
              <a:avLst/>
            </a:prstGeom>
            <a:gradFill flip="none" rotWithShape="1">
              <a:gsLst>
                <a:gs pos="100000">
                  <a:srgbClr val="6096E6">
                    <a:lumMod val="20000"/>
                    <a:lumOff val="80000"/>
                  </a:srgbClr>
                </a:gs>
                <a:gs pos="17000">
                  <a:srgbClr val="6096E6"/>
                </a:gs>
              </a:gsLst>
              <a:lin ang="13500000" scaled="1"/>
              <a:tileRect/>
            </a:gradFill>
            <a:ln w="127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191991" tIns="95996" rIns="191991" bIns="95996" numCol="1" spcCol="0" rtlCol="0" fromWordArt="0" anchor="ctr" anchorCtr="0" forceAA="0" compatLnSpc="1">
              <a:noAutofit/>
            </a:bodyPr>
            <a:lstStyle/>
            <a:p>
              <a:pPr algn="ctr" defTabSz="1511935"/>
              <a:endParaRPr lang="zh-CN" altLang="en-US" sz="1400" spc="100" dirty="0">
                <a:solidFill>
                  <a:sysClr val="window" lastClr="FFFFFF"/>
                </a:solidFill>
                <a:effectLst>
                  <a:outerShdw blurRad="127000" dist="76200" dir="2700000" algn="tl" rotWithShape="0">
                    <a:srgbClr val="043FA0">
                      <a:alpha val="40000"/>
                    </a:srgbClr>
                  </a:outerShdw>
                </a:effectLst>
                <a:latin typeface="微软雅黑" panose="020B0503020204020204" pitchFamily="34" charset="-122"/>
              </a:endParaRPr>
            </a:p>
          </p:txBody>
        </p:sp>
        <p:sp>
          <p:nvSpPr>
            <p:cNvPr id="1040" name="任意多边形: 形状 1039"/>
            <p:cNvSpPr/>
            <p:nvPr/>
          </p:nvSpPr>
          <p:spPr>
            <a:xfrm>
              <a:off x="1809" y="2845"/>
              <a:ext cx="435" cy="435"/>
            </a:xfrm>
            <a:custGeom>
              <a:avLst/>
              <a:gdLst>
                <a:gd name="connsiteX0" fmla="*/ 0 w 295795"/>
                <a:gd name="connsiteY0" fmla="*/ 90107 h 295795"/>
                <a:gd name="connsiteX1" fmla="*/ 135659 w 295795"/>
                <a:gd name="connsiteY1" fmla="*/ 154313 h 295795"/>
                <a:gd name="connsiteX2" fmla="*/ 135659 w 295795"/>
                <a:gd name="connsiteY2" fmla="*/ 295795 h 295795"/>
                <a:gd name="connsiteX3" fmla="*/ 0 w 295795"/>
                <a:gd name="connsiteY3" fmla="*/ 231367 h 295795"/>
                <a:gd name="connsiteX4" fmla="*/ 0 w 295795"/>
                <a:gd name="connsiteY4" fmla="*/ 90107 h 295795"/>
                <a:gd name="connsiteX5" fmla="*/ 148138 w 295795"/>
                <a:gd name="connsiteY5" fmla="*/ 0 h 295795"/>
                <a:gd name="connsiteX6" fmla="*/ 295350 w 295795"/>
                <a:gd name="connsiteY6" fmla="*/ 64428 h 295795"/>
                <a:gd name="connsiteX7" fmla="*/ 148267 w 295795"/>
                <a:gd name="connsiteY7" fmla="*/ 133367 h 295795"/>
                <a:gd name="connsiteX8" fmla="*/ 0 w 295795"/>
                <a:gd name="connsiteY8" fmla="*/ 64132 h 295795"/>
                <a:gd name="connsiteX9" fmla="*/ 148138 w 295795"/>
                <a:gd name="connsiteY9" fmla="*/ 0 h 295795"/>
                <a:gd name="connsiteX10" fmla="*/ 295795 w 295795"/>
                <a:gd name="connsiteY10" fmla="*/ 90107 h 295795"/>
                <a:gd name="connsiteX11" fmla="*/ 295795 w 295795"/>
                <a:gd name="connsiteY11" fmla="*/ 231367 h 295795"/>
                <a:gd name="connsiteX12" fmla="*/ 160376 w 295795"/>
                <a:gd name="connsiteY12" fmla="*/ 295425 h 295795"/>
                <a:gd name="connsiteX13" fmla="*/ 160376 w 295795"/>
                <a:gd name="connsiteY13" fmla="*/ 154313 h 295795"/>
                <a:gd name="connsiteX14" fmla="*/ 295795 w 295795"/>
                <a:gd name="connsiteY14" fmla="*/ 90107 h 29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5795" h="295795">
                  <a:moveTo>
                    <a:pt x="0" y="90107"/>
                  </a:moveTo>
                  <a:lnTo>
                    <a:pt x="135659" y="154313"/>
                  </a:lnTo>
                  <a:lnTo>
                    <a:pt x="135659" y="295795"/>
                  </a:lnTo>
                  <a:lnTo>
                    <a:pt x="0" y="231367"/>
                  </a:lnTo>
                  <a:lnTo>
                    <a:pt x="0" y="90107"/>
                  </a:lnTo>
                  <a:close/>
                  <a:moveTo>
                    <a:pt x="148138" y="0"/>
                  </a:moveTo>
                  <a:lnTo>
                    <a:pt x="295350" y="64428"/>
                  </a:lnTo>
                  <a:lnTo>
                    <a:pt x="148267" y="133367"/>
                  </a:lnTo>
                  <a:lnTo>
                    <a:pt x="0" y="64132"/>
                  </a:lnTo>
                  <a:lnTo>
                    <a:pt x="148138" y="0"/>
                  </a:lnTo>
                  <a:close/>
                  <a:moveTo>
                    <a:pt x="295795" y="90107"/>
                  </a:moveTo>
                  <a:lnTo>
                    <a:pt x="295795" y="231367"/>
                  </a:lnTo>
                  <a:lnTo>
                    <a:pt x="160376" y="295425"/>
                  </a:lnTo>
                  <a:lnTo>
                    <a:pt x="160376" y="154313"/>
                  </a:lnTo>
                  <a:lnTo>
                    <a:pt x="295795" y="90107"/>
                  </a:lnTo>
                  <a:close/>
                </a:path>
              </a:pathLst>
            </a:custGeom>
            <a:gradFill flip="none" rotWithShape="1">
              <a:gsLst>
                <a:gs pos="42000">
                  <a:sysClr val="window" lastClr="FFFFFF"/>
                </a:gs>
                <a:gs pos="100000">
                  <a:srgbClr val="FFFFFF">
                    <a:alpha val="75000"/>
                  </a:srgbClr>
                </a:gs>
              </a:gsLst>
              <a:lin ang="13500000" scaled="1"/>
              <a:tileRect/>
            </a:gradFill>
            <a:ln w="1860" cap="flat">
              <a:noFill/>
              <a:prstDash val="solid"/>
              <a:miter/>
            </a:ln>
            <a:effectLst>
              <a:outerShdw blurRad="50800" dist="25400" dir="2700000" algn="tl" rotWithShape="0">
                <a:srgbClr val="6096E6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noAutofit/>
            </a:bodyPr>
            <a:lstStyle/>
            <a:p>
              <a:pPr defTabSz="1828800"/>
              <a:endParaRPr lang="zh-CN" altLang="en-US" sz="1100" kern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6" name="矩形: 圆角 979"/>
          <p:cNvSpPr/>
          <p:nvPr>
            <p:custDataLst>
              <p:tags r:id="rId1"/>
            </p:custDataLst>
          </p:nvPr>
        </p:nvSpPr>
        <p:spPr>
          <a:xfrm>
            <a:off x="926465" y="3187700"/>
            <a:ext cx="5114290" cy="1302385"/>
          </a:xfrm>
          <a:prstGeom prst="roundRect">
            <a:avLst>
              <a:gd name="adj" fmla="val 9950"/>
            </a:avLst>
          </a:prstGeom>
          <a:solidFill>
            <a:sysClr val="window" lastClr="FFFFFF">
              <a:alpha val="85000"/>
            </a:sysClr>
          </a:solidFill>
          <a:ln w="12700">
            <a:solidFill>
              <a:srgbClr val="6096E6">
                <a:lumMod val="20000"/>
                <a:lumOff val="80000"/>
                <a:alpha val="70000"/>
              </a:srgbClr>
            </a:solidFill>
          </a:ln>
          <a:effectLst>
            <a:outerShdw blurRad="317500" dist="127000" dir="8100000" sx="92000" sy="92000" algn="tr" rotWithShape="0">
              <a:srgbClr val="6096E6">
                <a:alpha val="2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>
            <a:noAutofit/>
          </a:bodyPr>
          <a:lstStyle/>
          <a:p>
            <a:pPr algn="ctr" defTabSz="457200"/>
            <a:endParaRPr lang="zh-CN" altLang="en-US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49780" y="3151505"/>
            <a:ext cx="3867785" cy="1193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R="0" algn="just">
              <a:lnSpc>
                <a:spcPct val="130000"/>
              </a:lnSpc>
            </a:pPr>
            <a:r>
              <a:rPr lang="zh-CN" altLang="en-US" sz="24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仅新疆地区就有约</a:t>
            </a:r>
            <a:r>
              <a:rPr lang="en-US" altLang="zh-CN" sz="3200" b="1" kern="100" dirty="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20000</a:t>
            </a:r>
            <a:r>
              <a:rPr lang="zh-CN" altLang="en-US" sz="2400" b="1" kern="100" dirty="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名</a:t>
            </a:r>
            <a:r>
              <a:rPr lang="zh-CN" altLang="en-US" sz="24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教师未通过普通话测试</a:t>
            </a:r>
          </a:p>
        </p:txBody>
      </p:sp>
      <p:sp>
        <p:nvSpPr>
          <p:cNvPr id="17" name="矩形: 圆角 979"/>
          <p:cNvSpPr/>
          <p:nvPr>
            <p:custDataLst>
              <p:tags r:id="rId2"/>
            </p:custDataLst>
          </p:nvPr>
        </p:nvSpPr>
        <p:spPr>
          <a:xfrm>
            <a:off x="926465" y="4874260"/>
            <a:ext cx="5114290" cy="1302385"/>
          </a:xfrm>
          <a:prstGeom prst="roundRect">
            <a:avLst>
              <a:gd name="adj" fmla="val 9950"/>
            </a:avLst>
          </a:prstGeom>
          <a:solidFill>
            <a:sysClr val="window" lastClr="FFFFFF">
              <a:alpha val="85000"/>
            </a:sysClr>
          </a:solidFill>
          <a:ln w="12700">
            <a:solidFill>
              <a:srgbClr val="6096E6">
                <a:lumMod val="20000"/>
                <a:lumOff val="80000"/>
                <a:alpha val="70000"/>
              </a:srgbClr>
            </a:solidFill>
          </a:ln>
          <a:effectLst>
            <a:outerShdw blurRad="317500" dist="127000" dir="8100000" sx="92000" sy="92000" algn="tr" rotWithShape="0">
              <a:srgbClr val="6096E6">
                <a:alpha val="2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>
            <a:noAutofit/>
          </a:bodyPr>
          <a:lstStyle/>
          <a:p>
            <a:pPr algn="ctr" defTabSz="457200"/>
            <a:endParaRPr lang="zh-CN" altLang="en-US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49780" y="5005705"/>
            <a:ext cx="3731260" cy="10261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R="0" algn="just">
              <a:lnSpc>
                <a:spcPct val="130000"/>
              </a:lnSpc>
            </a:pPr>
            <a:r>
              <a:rPr lang="zh-CN" altLang="en-US" sz="24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教学对象群体庞大，教学质量要求高</a:t>
            </a:r>
          </a:p>
        </p:txBody>
      </p:sp>
      <p:sp>
        <p:nvSpPr>
          <p:cNvPr id="25" name="矩形: 圆角 979"/>
          <p:cNvSpPr/>
          <p:nvPr>
            <p:custDataLst>
              <p:tags r:id="rId3"/>
            </p:custDataLst>
          </p:nvPr>
        </p:nvSpPr>
        <p:spPr>
          <a:xfrm>
            <a:off x="7132955" y="1490980"/>
            <a:ext cx="4805680" cy="1302385"/>
          </a:xfrm>
          <a:prstGeom prst="roundRect">
            <a:avLst>
              <a:gd name="adj" fmla="val 9950"/>
            </a:avLst>
          </a:prstGeom>
          <a:solidFill>
            <a:sysClr val="window" lastClr="FFFFFF">
              <a:alpha val="85000"/>
            </a:sysClr>
          </a:solidFill>
          <a:ln w="12700">
            <a:solidFill>
              <a:srgbClr val="6096E6">
                <a:lumMod val="20000"/>
                <a:lumOff val="80000"/>
                <a:alpha val="70000"/>
              </a:srgbClr>
            </a:solidFill>
          </a:ln>
          <a:effectLst>
            <a:outerShdw blurRad="317500" dist="127000" dir="8100000" sx="92000" sy="92000" algn="tr" rotWithShape="0">
              <a:srgbClr val="6096E6">
                <a:alpha val="2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>
            <a:noAutofit/>
          </a:bodyPr>
          <a:lstStyle/>
          <a:p>
            <a:pPr algn="ctr" defTabSz="457200"/>
            <a:endParaRPr lang="zh-CN" altLang="en-US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052435" y="1491615"/>
            <a:ext cx="3886835" cy="115697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R="0" algn="just">
              <a:lnSpc>
                <a:spcPct val="160000"/>
              </a:lnSpc>
            </a:pPr>
            <a:r>
              <a:rPr lang="zh-CN" altLang="en-US" sz="20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以普通话测试</a:t>
            </a:r>
            <a:r>
              <a:rPr lang="en-US" altLang="zh-CN" sz="2200" b="1" kern="100" dirty="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sz="2200" b="1" kern="100" dirty="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二级乙等</a:t>
            </a:r>
            <a:r>
              <a:rPr lang="en-US" altLang="zh-CN" sz="2200" b="1" kern="100" dirty="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20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为要求，以</a:t>
            </a:r>
            <a:r>
              <a:rPr lang="zh-CN" altLang="en-US" sz="2200" b="1" kern="100" dirty="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获得教师资格</a:t>
            </a:r>
            <a:r>
              <a:rPr lang="zh-CN" altLang="en-US" sz="20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为目标</a:t>
            </a:r>
          </a:p>
        </p:txBody>
      </p:sp>
      <p:sp>
        <p:nvSpPr>
          <p:cNvPr id="33" name="矩形: 圆角 979"/>
          <p:cNvSpPr/>
          <p:nvPr>
            <p:custDataLst>
              <p:tags r:id="rId4"/>
            </p:custDataLst>
          </p:nvPr>
        </p:nvSpPr>
        <p:spPr>
          <a:xfrm>
            <a:off x="7132955" y="3187700"/>
            <a:ext cx="4805680" cy="1302385"/>
          </a:xfrm>
          <a:prstGeom prst="roundRect">
            <a:avLst>
              <a:gd name="adj" fmla="val 9950"/>
            </a:avLst>
          </a:prstGeom>
          <a:solidFill>
            <a:sysClr val="window" lastClr="FFFFFF">
              <a:alpha val="85000"/>
            </a:sysClr>
          </a:solidFill>
          <a:ln w="12700">
            <a:solidFill>
              <a:srgbClr val="6096E6">
                <a:lumMod val="20000"/>
                <a:lumOff val="80000"/>
                <a:alpha val="70000"/>
              </a:srgbClr>
            </a:solidFill>
          </a:ln>
          <a:effectLst>
            <a:outerShdw blurRad="317500" dist="127000" dir="8100000" sx="92000" sy="92000" algn="tr" rotWithShape="0">
              <a:srgbClr val="6096E6">
                <a:alpha val="2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>
            <a:noAutofit/>
          </a:bodyPr>
          <a:lstStyle/>
          <a:p>
            <a:pPr algn="ctr" defTabSz="457200"/>
            <a:endParaRPr lang="zh-CN" altLang="en-US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88325" y="3151505"/>
            <a:ext cx="3634105" cy="1193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R="0" algn="just">
              <a:lnSpc>
                <a:spcPct val="130000"/>
              </a:lnSpc>
            </a:pPr>
            <a:r>
              <a:rPr lang="zh-CN" altLang="en-US" sz="20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针对使用无声调少数民族语言的学习者设计</a:t>
            </a:r>
            <a:r>
              <a:rPr lang="zh-CN" altLang="en-US" sz="2200" b="1" kern="100" dirty="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声调强化训练</a:t>
            </a:r>
            <a:r>
              <a:rPr lang="zh-CN" altLang="en-US" sz="20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，进行专项提升</a:t>
            </a:r>
          </a:p>
        </p:txBody>
      </p:sp>
      <p:sp>
        <p:nvSpPr>
          <p:cNvPr id="35" name="椭圆 34"/>
          <p:cNvSpPr/>
          <p:nvPr/>
        </p:nvSpPr>
        <p:spPr>
          <a:xfrm>
            <a:off x="7387590" y="3532505"/>
            <a:ext cx="573405" cy="610235"/>
          </a:xfrm>
          <a:prstGeom prst="ellipse">
            <a:avLst/>
          </a:prstGeom>
          <a:gradFill flip="none" rotWithShape="1">
            <a:gsLst>
              <a:gs pos="0">
                <a:srgbClr val="6096E6">
                  <a:lumMod val="20000"/>
                  <a:lumOff val="80000"/>
                </a:srgbClr>
              </a:gs>
              <a:gs pos="100000">
                <a:srgbClr val="2863D6">
                  <a:lumMod val="6000"/>
                  <a:lumOff val="94000"/>
                </a:srgbClr>
              </a:gs>
            </a:gsLst>
            <a:lin ang="18900000" scaled="1"/>
            <a:tileRect/>
          </a:gradFill>
          <a:ln w="25400" cap="flat" cmpd="sng" algn="ctr">
            <a:gradFill flip="none" rotWithShape="1">
              <a:gsLst>
                <a:gs pos="0">
                  <a:srgbClr val="2863D6">
                    <a:lumMod val="0"/>
                    <a:lumOff val="100000"/>
                  </a:srgbClr>
                </a:gs>
                <a:gs pos="50000">
                  <a:srgbClr val="2863D6">
                    <a:lumMod val="0"/>
                    <a:lumOff val="100000"/>
                    <a:alpha val="0"/>
                  </a:srgbClr>
                </a:gs>
                <a:gs pos="100000">
                  <a:srgbClr val="2863D6">
                    <a:lumMod val="0"/>
                    <a:lumOff val="10000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03200" dist="38100" dir="10800000" algn="r" rotWithShape="0">
              <a:srgbClr val="6096E6">
                <a:lumMod val="40000"/>
                <a:lumOff val="60000"/>
                <a:alpha val="20000"/>
              </a:srgbClr>
            </a:outerShdw>
          </a:effectLst>
        </p:spPr>
        <p:txBody>
          <a:bodyPr rtlCol="0" anchor="ctr">
            <a:noAutofit/>
          </a:bodyPr>
          <a:lstStyle/>
          <a:p>
            <a:pPr algn="ctr" defTabSz="1828800">
              <a:defRPr/>
            </a:pPr>
            <a:endParaRPr lang="en-US" sz="1000" kern="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7387590" y="3532505"/>
            <a:ext cx="573405" cy="610235"/>
          </a:xfrm>
          <a:prstGeom prst="ellipse">
            <a:avLst/>
          </a:prstGeom>
          <a:gradFill flip="none" rotWithShape="1">
            <a:gsLst>
              <a:gs pos="0">
                <a:srgbClr val="58B6E5">
                  <a:lumMod val="20000"/>
                  <a:lumOff val="80000"/>
                </a:srgbClr>
              </a:gs>
              <a:gs pos="100000">
                <a:srgbClr val="6096E6">
                  <a:lumMod val="20000"/>
                  <a:lumOff val="80000"/>
                </a:srgbClr>
              </a:gs>
            </a:gsLst>
            <a:lin ang="18900000" scaled="1"/>
            <a:tileRect/>
          </a:gradFill>
          <a:ln w="25400" cap="flat" cmpd="sng" algn="ctr"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innerShdw blurRad="38100" dist="25400" dir="13500000">
              <a:srgbClr val="229FFF">
                <a:alpha val="20000"/>
              </a:srgbClr>
            </a:innerShdw>
          </a:effectLst>
        </p:spPr>
        <p:txBody>
          <a:bodyPr rtlCol="0" anchor="ctr">
            <a:noAutofit/>
          </a:bodyPr>
          <a:lstStyle/>
          <a:p>
            <a:pPr algn="ctr" defTabSz="1828800">
              <a:defRPr/>
            </a:pPr>
            <a:endParaRPr lang="en-US" sz="1000" kern="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387590" y="3532505"/>
            <a:ext cx="573405" cy="610235"/>
          </a:xfrm>
          <a:prstGeom prst="ellipse">
            <a:avLst/>
          </a:prstGeom>
          <a:gradFill>
            <a:gsLst>
              <a:gs pos="30000">
                <a:srgbClr val="2863D6">
                  <a:alpha val="0"/>
                  <a:lumMod val="0"/>
                  <a:lumOff val="100000"/>
                </a:srgbClr>
              </a:gs>
              <a:gs pos="100000">
                <a:srgbClr val="6096E6">
                  <a:lumMod val="20000"/>
                  <a:lumOff val="80000"/>
                </a:srgbClr>
              </a:gs>
            </a:gsLst>
            <a:path path="circle">
              <a:fillToRect t="100000" r="100000"/>
            </a:path>
          </a:gra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 defTabSz="1828800">
              <a:defRPr/>
            </a:pPr>
            <a:endParaRPr lang="en-US" sz="1000" kern="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440295" y="3587750"/>
            <a:ext cx="469265" cy="499110"/>
          </a:xfrm>
          <a:prstGeom prst="ellipse">
            <a:avLst/>
          </a:prstGeom>
          <a:gradFill flip="none" rotWithShape="1">
            <a:gsLst>
              <a:gs pos="100000">
                <a:srgbClr val="6096E6">
                  <a:lumMod val="20000"/>
                  <a:lumOff val="80000"/>
                </a:srgbClr>
              </a:gs>
              <a:gs pos="17000">
                <a:srgbClr val="6096E6"/>
              </a:gs>
            </a:gsLst>
            <a:lin ang="13500000" scaled="1"/>
            <a:tileRect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191991" tIns="95996" rIns="191991" bIns="95996" numCol="1" spcCol="0" rtlCol="0" fromWordArt="0" anchor="ctr" anchorCtr="0" forceAA="0" compatLnSpc="1">
            <a:noAutofit/>
          </a:bodyPr>
          <a:lstStyle/>
          <a:p>
            <a:pPr algn="ctr" defTabSz="1511935"/>
            <a:endParaRPr lang="zh-CN" altLang="en-US" sz="1400" spc="100" dirty="0">
              <a:solidFill>
                <a:sysClr val="window" lastClr="FFFFFF"/>
              </a:solidFill>
              <a:effectLst>
                <a:outerShdw blurRad="127000" dist="76200" dir="2700000" algn="tl" rotWithShape="0">
                  <a:srgbClr val="043FA0">
                    <a:alpha val="40000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39" name="任意多边形: 形状 1039"/>
          <p:cNvSpPr/>
          <p:nvPr/>
        </p:nvSpPr>
        <p:spPr>
          <a:xfrm>
            <a:off x="7544435" y="3695700"/>
            <a:ext cx="259715" cy="276225"/>
          </a:xfrm>
          <a:custGeom>
            <a:avLst/>
            <a:gdLst>
              <a:gd name="connsiteX0" fmla="*/ 0 w 295795"/>
              <a:gd name="connsiteY0" fmla="*/ 90107 h 295795"/>
              <a:gd name="connsiteX1" fmla="*/ 135659 w 295795"/>
              <a:gd name="connsiteY1" fmla="*/ 154313 h 295795"/>
              <a:gd name="connsiteX2" fmla="*/ 135659 w 295795"/>
              <a:gd name="connsiteY2" fmla="*/ 295795 h 295795"/>
              <a:gd name="connsiteX3" fmla="*/ 0 w 295795"/>
              <a:gd name="connsiteY3" fmla="*/ 231367 h 295795"/>
              <a:gd name="connsiteX4" fmla="*/ 0 w 295795"/>
              <a:gd name="connsiteY4" fmla="*/ 90107 h 295795"/>
              <a:gd name="connsiteX5" fmla="*/ 148138 w 295795"/>
              <a:gd name="connsiteY5" fmla="*/ 0 h 295795"/>
              <a:gd name="connsiteX6" fmla="*/ 295350 w 295795"/>
              <a:gd name="connsiteY6" fmla="*/ 64428 h 295795"/>
              <a:gd name="connsiteX7" fmla="*/ 148267 w 295795"/>
              <a:gd name="connsiteY7" fmla="*/ 133367 h 295795"/>
              <a:gd name="connsiteX8" fmla="*/ 0 w 295795"/>
              <a:gd name="connsiteY8" fmla="*/ 64132 h 295795"/>
              <a:gd name="connsiteX9" fmla="*/ 148138 w 295795"/>
              <a:gd name="connsiteY9" fmla="*/ 0 h 295795"/>
              <a:gd name="connsiteX10" fmla="*/ 295795 w 295795"/>
              <a:gd name="connsiteY10" fmla="*/ 90107 h 295795"/>
              <a:gd name="connsiteX11" fmla="*/ 295795 w 295795"/>
              <a:gd name="connsiteY11" fmla="*/ 231367 h 295795"/>
              <a:gd name="connsiteX12" fmla="*/ 160376 w 295795"/>
              <a:gd name="connsiteY12" fmla="*/ 295425 h 295795"/>
              <a:gd name="connsiteX13" fmla="*/ 160376 w 295795"/>
              <a:gd name="connsiteY13" fmla="*/ 154313 h 295795"/>
              <a:gd name="connsiteX14" fmla="*/ 295795 w 295795"/>
              <a:gd name="connsiteY14" fmla="*/ 90107 h 29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5795" h="295795">
                <a:moveTo>
                  <a:pt x="0" y="90107"/>
                </a:moveTo>
                <a:lnTo>
                  <a:pt x="135659" y="154313"/>
                </a:lnTo>
                <a:lnTo>
                  <a:pt x="135659" y="295795"/>
                </a:lnTo>
                <a:lnTo>
                  <a:pt x="0" y="231367"/>
                </a:lnTo>
                <a:lnTo>
                  <a:pt x="0" y="90107"/>
                </a:lnTo>
                <a:close/>
                <a:moveTo>
                  <a:pt x="148138" y="0"/>
                </a:moveTo>
                <a:lnTo>
                  <a:pt x="295350" y="64428"/>
                </a:lnTo>
                <a:lnTo>
                  <a:pt x="148267" y="133367"/>
                </a:lnTo>
                <a:lnTo>
                  <a:pt x="0" y="64132"/>
                </a:lnTo>
                <a:lnTo>
                  <a:pt x="148138" y="0"/>
                </a:lnTo>
                <a:close/>
                <a:moveTo>
                  <a:pt x="295795" y="90107"/>
                </a:moveTo>
                <a:lnTo>
                  <a:pt x="295795" y="231367"/>
                </a:lnTo>
                <a:lnTo>
                  <a:pt x="160376" y="295425"/>
                </a:lnTo>
                <a:lnTo>
                  <a:pt x="160376" y="154313"/>
                </a:lnTo>
                <a:lnTo>
                  <a:pt x="295795" y="90107"/>
                </a:lnTo>
                <a:close/>
              </a:path>
            </a:pathLst>
          </a:custGeom>
          <a:gradFill flip="none" rotWithShape="1">
            <a:gsLst>
              <a:gs pos="42000">
                <a:sysClr val="window" lastClr="FFFFFF"/>
              </a:gs>
              <a:gs pos="100000">
                <a:srgbClr val="FFFFFF">
                  <a:alpha val="75000"/>
                </a:srgbClr>
              </a:gs>
            </a:gsLst>
            <a:lin ang="13500000" scaled="1"/>
            <a:tileRect/>
          </a:gradFill>
          <a:ln w="1860" cap="flat">
            <a:noFill/>
            <a:prstDash val="solid"/>
            <a:miter/>
          </a:ln>
          <a:effectLst>
            <a:outerShdw blurRad="50800" dist="25400" dir="2700000" algn="tl" rotWithShape="0">
              <a:srgbClr val="6096E6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noAutofit/>
          </a:bodyPr>
          <a:lstStyle/>
          <a:p>
            <a:pPr defTabSz="1828800"/>
            <a:endParaRPr lang="zh-CN" altLang="en-US" sz="1100" kern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41" name="矩形: 圆角 979"/>
          <p:cNvSpPr/>
          <p:nvPr>
            <p:custDataLst>
              <p:tags r:id="rId5"/>
            </p:custDataLst>
          </p:nvPr>
        </p:nvSpPr>
        <p:spPr>
          <a:xfrm>
            <a:off x="7132955" y="4874260"/>
            <a:ext cx="4805680" cy="1302385"/>
          </a:xfrm>
          <a:prstGeom prst="roundRect">
            <a:avLst>
              <a:gd name="adj" fmla="val 9950"/>
            </a:avLst>
          </a:prstGeom>
          <a:solidFill>
            <a:sysClr val="window" lastClr="FFFFFF">
              <a:alpha val="85000"/>
            </a:sysClr>
          </a:solidFill>
          <a:ln w="12700">
            <a:solidFill>
              <a:srgbClr val="6096E6">
                <a:lumMod val="20000"/>
                <a:lumOff val="80000"/>
                <a:alpha val="70000"/>
              </a:srgbClr>
            </a:solidFill>
          </a:ln>
          <a:effectLst>
            <a:outerShdw blurRad="317500" dist="127000" dir="8100000" sx="92000" sy="92000" algn="tr" rotWithShape="0">
              <a:srgbClr val="6096E6">
                <a:alpha val="2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>
            <a:noAutofit/>
          </a:bodyPr>
          <a:lstStyle/>
          <a:p>
            <a:pPr algn="ctr" defTabSz="457200"/>
            <a:endParaRPr lang="zh-CN" altLang="en-US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188325" y="5005705"/>
            <a:ext cx="3505835" cy="10261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R="0" algn="just">
              <a:lnSpc>
                <a:spcPct val="130000"/>
              </a:lnSpc>
            </a:pPr>
            <a:r>
              <a:rPr lang="zh-CN" altLang="en-US" sz="20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结合</a:t>
            </a:r>
            <a:r>
              <a:rPr lang="en-US" altLang="zh-CN" sz="20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sz="20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艾宾浩斯遗忘曲线</a:t>
            </a:r>
            <a:r>
              <a:rPr lang="en-US" altLang="zh-CN" sz="20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20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制定练习计划，提升</a:t>
            </a:r>
            <a:r>
              <a:rPr lang="zh-CN" altLang="en-US" sz="2200" b="1" kern="100" dirty="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技能固着力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7360920" y="1843405"/>
            <a:ext cx="609600" cy="609600"/>
            <a:chOff x="9120" y="4920"/>
            <a:chExt cx="960" cy="960"/>
          </a:xfrm>
        </p:grpSpPr>
        <p:sp>
          <p:nvSpPr>
            <p:cNvPr id="1018" name="椭圆 1017"/>
            <p:cNvSpPr/>
            <p:nvPr/>
          </p:nvSpPr>
          <p:spPr>
            <a:xfrm>
              <a:off x="9120" y="4920"/>
              <a:ext cx="961" cy="961"/>
            </a:xfrm>
            <a:prstGeom prst="ellipse">
              <a:avLst/>
            </a:prstGeom>
            <a:gradFill flip="none" rotWithShape="1">
              <a:gsLst>
                <a:gs pos="0">
                  <a:srgbClr val="6096E6">
                    <a:lumMod val="20000"/>
                    <a:lumOff val="80000"/>
                  </a:srgbClr>
                </a:gs>
                <a:gs pos="100000">
                  <a:srgbClr val="2863D6">
                    <a:lumMod val="6000"/>
                    <a:lumOff val="94000"/>
                  </a:srgbClr>
                </a:gs>
              </a:gsLst>
              <a:lin ang="18900000" scaled="1"/>
              <a:tileRect/>
            </a:gradFill>
            <a:ln w="25400" cap="flat" cmpd="sng" algn="ctr">
              <a:gradFill flip="none" rotWithShape="1">
                <a:gsLst>
                  <a:gs pos="0">
                    <a:srgbClr val="2863D6">
                      <a:lumMod val="0"/>
                      <a:lumOff val="100000"/>
                    </a:srgbClr>
                  </a:gs>
                  <a:gs pos="50000">
                    <a:srgbClr val="2863D6">
                      <a:lumMod val="0"/>
                      <a:lumOff val="100000"/>
                      <a:alpha val="0"/>
                    </a:srgbClr>
                  </a:gs>
                  <a:gs pos="100000">
                    <a:srgbClr val="2863D6"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03200" dist="38100" dir="10800000" algn="r" rotWithShape="0">
                <a:srgbClr val="6096E6">
                  <a:lumMod val="40000"/>
                  <a:lumOff val="60000"/>
                  <a:alpha val="20000"/>
                </a:srgbClr>
              </a:outerShdw>
            </a:effectLst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 defTabSz="1828800">
                <a:defRPr/>
              </a:pPr>
              <a:endParaRPr lang="en-US" sz="1000" kern="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19" name="椭圆 1018"/>
            <p:cNvSpPr/>
            <p:nvPr/>
          </p:nvSpPr>
          <p:spPr>
            <a:xfrm>
              <a:off x="9120" y="4920"/>
              <a:ext cx="961" cy="961"/>
            </a:xfrm>
            <a:prstGeom prst="ellipse">
              <a:avLst/>
            </a:prstGeom>
            <a:gradFill flip="none" rotWithShape="1">
              <a:gsLst>
                <a:gs pos="0">
                  <a:srgbClr val="58B6E5">
                    <a:lumMod val="20000"/>
                    <a:lumOff val="80000"/>
                  </a:srgbClr>
                </a:gs>
                <a:gs pos="100000">
                  <a:srgbClr val="6096E6">
                    <a:lumMod val="20000"/>
                    <a:lumOff val="80000"/>
                  </a:srgbClr>
                </a:gs>
              </a:gsLst>
              <a:lin ang="18900000" scaled="1"/>
              <a:tileRect/>
            </a:gradFill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50000">
                    <a:sysClr val="window" lastClr="FFFFFF">
                      <a:alpha val="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38100" dist="25400" dir="13500000">
                <a:srgbClr val="229FFF">
                  <a:alpha val="20000"/>
                </a:srgbClr>
              </a:innerShdw>
            </a:effectLst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 defTabSz="1828800">
                <a:defRPr/>
              </a:pPr>
              <a:endParaRPr lang="en-US" sz="1000" kern="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20" name="椭圆 1019"/>
            <p:cNvSpPr/>
            <p:nvPr/>
          </p:nvSpPr>
          <p:spPr>
            <a:xfrm>
              <a:off x="9120" y="4920"/>
              <a:ext cx="961" cy="961"/>
            </a:xfrm>
            <a:prstGeom prst="ellipse">
              <a:avLst/>
            </a:prstGeom>
            <a:gradFill>
              <a:gsLst>
                <a:gs pos="30000">
                  <a:srgbClr val="2863D6">
                    <a:alpha val="0"/>
                    <a:lumMod val="0"/>
                    <a:lumOff val="100000"/>
                  </a:srgbClr>
                </a:gs>
                <a:gs pos="100000">
                  <a:srgbClr val="6096E6">
                    <a:lumMod val="20000"/>
                    <a:lumOff val="80000"/>
                  </a:srgbClr>
                </a:gs>
              </a:gsLst>
              <a:path path="circle">
                <a:fillToRect t="100000" r="100000"/>
              </a:path>
            </a:gra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 defTabSz="1828800">
                <a:defRPr/>
              </a:pPr>
              <a:endParaRPr lang="en-US" sz="1000" kern="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21" name="椭圆 1020"/>
            <p:cNvSpPr/>
            <p:nvPr/>
          </p:nvSpPr>
          <p:spPr>
            <a:xfrm>
              <a:off x="9207" y="5007"/>
              <a:ext cx="786" cy="786"/>
            </a:xfrm>
            <a:prstGeom prst="ellipse">
              <a:avLst/>
            </a:prstGeom>
            <a:gradFill flip="none" rotWithShape="1">
              <a:gsLst>
                <a:gs pos="100000">
                  <a:srgbClr val="6096E6">
                    <a:lumMod val="20000"/>
                    <a:lumOff val="80000"/>
                  </a:srgbClr>
                </a:gs>
                <a:gs pos="17000">
                  <a:srgbClr val="6096E6"/>
                </a:gs>
              </a:gsLst>
              <a:lin ang="13500000" scaled="1"/>
              <a:tileRect/>
            </a:gradFill>
            <a:ln w="127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191991" tIns="95996" rIns="191991" bIns="95996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 defTabSz="1511935"/>
              <a:endParaRPr lang="zh-CN" altLang="en-US" sz="1400" spc="100" dirty="0">
                <a:solidFill>
                  <a:sysClr val="window" lastClr="FFFFFF"/>
                </a:solidFill>
                <a:effectLst>
                  <a:outerShdw blurRad="127000" dist="76200" dir="2700000" algn="tl" rotWithShape="0">
                    <a:srgbClr val="043FA0">
                      <a:alpha val="40000"/>
                    </a:srgbClr>
                  </a:outerShdw>
                </a:effectLst>
                <a:latin typeface="微软雅黑" panose="020B0503020204020204" pitchFamily="34" charset="-122"/>
              </a:endParaRPr>
            </a:p>
          </p:txBody>
        </p:sp>
        <p:sp>
          <p:nvSpPr>
            <p:cNvPr id="1038" name="任意多边形: 形状 1037"/>
            <p:cNvSpPr/>
            <p:nvPr/>
          </p:nvSpPr>
          <p:spPr>
            <a:xfrm>
              <a:off x="9383" y="5165"/>
              <a:ext cx="435" cy="435"/>
            </a:xfrm>
            <a:custGeom>
              <a:avLst/>
              <a:gdLst>
                <a:gd name="connsiteX0" fmla="*/ 286816 w 325131"/>
                <a:gd name="connsiteY0" fmla="*/ 178553 h 325234"/>
                <a:gd name="connsiteX1" fmla="*/ 324684 w 325131"/>
                <a:gd name="connsiteY1" fmla="*/ 208699 h 325234"/>
                <a:gd name="connsiteX2" fmla="*/ 284295 w 325131"/>
                <a:gd name="connsiteY2" fmla="*/ 275311 h 325234"/>
                <a:gd name="connsiteX3" fmla="*/ 238823 w 325131"/>
                <a:gd name="connsiteY3" fmla="*/ 259374 h 325234"/>
                <a:gd name="connsiteX4" fmla="*/ 210569 w 325131"/>
                <a:gd name="connsiteY4" fmla="*/ 275311 h 325234"/>
                <a:gd name="connsiteX5" fmla="*/ 201279 w 325131"/>
                <a:gd name="connsiteY5" fmla="*/ 325234 h 325234"/>
                <a:gd name="connsiteX6" fmla="*/ 125296 w 325131"/>
                <a:gd name="connsiteY6" fmla="*/ 325234 h 325234"/>
                <a:gd name="connsiteX7" fmla="*/ 114604 w 325131"/>
                <a:gd name="connsiteY7" fmla="*/ 275311 h 325234"/>
                <a:gd name="connsiteX8" fmla="*/ 86350 w 325131"/>
                <a:gd name="connsiteY8" fmla="*/ 259374 h 325234"/>
                <a:gd name="connsiteX9" fmla="*/ 40614 w 325131"/>
                <a:gd name="connsiteY9" fmla="*/ 275311 h 325234"/>
                <a:gd name="connsiteX10" fmla="*/ 0 w 325131"/>
                <a:gd name="connsiteY10" fmla="*/ 208699 h 325234"/>
                <a:gd name="connsiteX11" fmla="*/ 38357 w 325131"/>
                <a:gd name="connsiteY11" fmla="*/ 178553 h 325234"/>
                <a:gd name="connsiteX12" fmla="*/ 37199 w 325131"/>
                <a:gd name="connsiteY12" fmla="*/ 162617 h 325234"/>
                <a:gd name="connsiteX13" fmla="*/ 38378 w 325131"/>
                <a:gd name="connsiteY13" fmla="*/ 146681 h 325234"/>
                <a:gd name="connsiteX14" fmla="*/ 0 w 325131"/>
                <a:gd name="connsiteY14" fmla="*/ 114076 h 325234"/>
                <a:gd name="connsiteX15" fmla="*/ 36853 w 325131"/>
                <a:gd name="connsiteY15" fmla="*/ 49110 h 325234"/>
                <a:gd name="connsiteX16" fmla="*/ 86350 w 325131"/>
                <a:gd name="connsiteY16" fmla="*/ 65860 h 325234"/>
                <a:gd name="connsiteX17" fmla="*/ 114604 w 325131"/>
                <a:gd name="connsiteY17" fmla="*/ 49923 h 325234"/>
                <a:gd name="connsiteX18" fmla="*/ 125825 w 325131"/>
                <a:gd name="connsiteY18" fmla="*/ 0 h 325234"/>
                <a:gd name="connsiteX19" fmla="*/ 201279 w 325131"/>
                <a:gd name="connsiteY19" fmla="*/ 0 h 325234"/>
                <a:gd name="connsiteX20" fmla="*/ 210569 w 325131"/>
                <a:gd name="connsiteY20" fmla="*/ 49923 h 325234"/>
                <a:gd name="connsiteX21" fmla="*/ 238823 w 325131"/>
                <a:gd name="connsiteY21" fmla="*/ 65860 h 325234"/>
                <a:gd name="connsiteX22" fmla="*/ 289031 w 325131"/>
                <a:gd name="connsiteY22" fmla="*/ 49110 h 325234"/>
                <a:gd name="connsiteX23" fmla="*/ 325132 w 325131"/>
                <a:gd name="connsiteY23" fmla="*/ 114076 h 325234"/>
                <a:gd name="connsiteX24" fmla="*/ 286816 w 325131"/>
                <a:gd name="connsiteY24" fmla="*/ 146681 h 325234"/>
                <a:gd name="connsiteX25" fmla="*/ 287974 w 325131"/>
                <a:gd name="connsiteY25" fmla="*/ 162617 h 325234"/>
                <a:gd name="connsiteX26" fmla="*/ 286816 w 325131"/>
                <a:gd name="connsiteY26" fmla="*/ 178553 h 325234"/>
                <a:gd name="connsiteX27" fmla="*/ 162556 w 325131"/>
                <a:gd name="connsiteY27" fmla="*/ 101636 h 325234"/>
                <a:gd name="connsiteX28" fmla="*/ 101575 w 325131"/>
                <a:gd name="connsiteY28" fmla="*/ 162617 h 325234"/>
                <a:gd name="connsiteX29" fmla="*/ 162556 w 325131"/>
                <a:gd name="connsiteY29" fmla="*/ 223598 h 325234"/>
                <a:gd name="connsiteX30" fmla="*/ 223537 w 325131"/>
                <a:gd name="connsiteY30" fmla="*/ 162617 h 325234"/>
                <a:gd name="connsiteX31" fmla="*/ 162556 w 325131"/>
                <a:gd name="connsiteY31" fmla="*/ 101636 h 32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25131" h="325234">
                  <a:moveTo>
                    <a:pt x="286816" y="178553"/>
                  </a:moveTo>
                  <a:lnTo>
                    <a:pt x="324684" y="208699"/>
                  </a:lnTo>
                  <a:lnTo>
                    <a:pt x="284295" y="275311"/>
                  </a:lnTo>
                  <a:lnTo>
                    <a:pt x="238823" y="259374"/>
                  </a:lnTo>
                  <a:cubicBezTo>
                    <a:pt x="230111" y="265851"/>
                    <a:pt x="220618" y="271205"/>
                    <a:pt x="210569" y="275311"/>
                  </a:cubicBezTo>
                  <a:lnTo>
                    <a:pt x="201279" y="325234"/>
                  </a:lnTo>
                  <a:lnTo>
                    <a:pt x="125296" y="325234"/>
                  </a:lnTo>
                  <a:lnTo>
                    <a:pt x="114604" y="275311"/>
                  </a:lnTo>
                  <a:cubicBezTo>
                    <a:pt x="104524" y="271269"/>
                    <a:pt x="95023" y="265910"/>
                    <a:pt x="86350" y="259374"/>
                  </a:cubicBezTo>
                  <a:lnTo>
                    <a:pt x="40614" y="275311"/>
                  </a:lnTo>
                  <a:lnTo>
                    <a:pt x="0" y="208699"/>
                  </a:lnTo>
                  <a:lnTo>
                    <a:pt x="38357" y="178553"/>
                  </a:lnTo>
                  <a:cubicBezTo>
                    <a:pt x="37633" y="173271"/>
                    <a:pt x="37246" y="167948"/>
                    <a:pt x="37199" y="162617"/>
                  </a:cubicBezTo>
                  <a:cubicBezTo>
                    <a:pt x="37199" y="157251"/>
                    <a:pt x="37707" y="151884"/>
                    <a:pt x="38378" y="146681"/>
                  </a:cubicBezTo>
                  <a:lnTo>
                    <a:pt x="0" y="114076"/>
                  </a:lnTo>
                  <a:lnTo>
                    <a:pt x="36853" y="49110"/>
                  </a:lnTo>
                  <a:lnTo>
                    <a:pt x="86350" y="65860"/>
                  </a:lnTo>
                  <a:cubicBezTo>
                    <a:pt x="95062" y="59383"/>
                    <a:pt x="104555" y="54029"/>
                    <a:pt x="114604" y="49923"/>
                  </a:cubicBezTo>
                  <a:lnTo>
                    <a:pt x="125825" y="0"/>
                  </a:lnTo>
                  <a:lnTo>
                    <a:pt x="201279" y="0"/>
                  </a:lnTo>
                  <a:lnTo>
                    <a:pt x="210569" y="49923"/>
                  </a:lnTo>
                  <a:cubicBezTo>
                    <a:pt x="220773" y="53989"/>
                    <a:pt x="230123" y="59355"/>
                    <a:pt x="238823" y="65860"/>
                  </a:cubicBezTo>
                  <a:lnTo>
                    <a:pt x="289031" y="49110"/>
                  </a:lnTo>
                  <a:lnTo>
                    <a:pt x="325132" y="114076"/>
                  </a:lnTo>
                  <a:lnTo>
                    <a:pt x="286816" y="146681"/>
                  </a:lnTo>
                  <a:cubicBezTo>
                    <a:pt x="287466" y="151884"/>
                    <a:pt x="287974" y="157088"/>
                    <a:pt x="287974" y="162617"/>
                  </a:cubicBezTo>
                  <a:cubicBezTo>
                    <a:pt x="287974" y="166296"/>
                    <a:pt x="287568" y="171622"/>
                    <a:pt x="286816" y="178553"/>
                  </a:cubicBezTo>
                  <a:close/>
                  <a:moveTo>
                    <a:pt x="162556" y="101636"/>
                  </a:moveTo>
                  <a:cubicBezTo>
                    <a:pt x="128877" y="101636"/>
                    <a:pt x="101575" y="128938"/>
                    <a:pt x="101575" y="162617"/>
                  </a:cubicBezTo>
                  <a:cubicBezTo>
                    <a:pt x="101575" y="196296"/>
                    <a:pt x="128877" y="223598"/>
                    <a:pt x="162556" y="223598"/>
                  </a:cubicBezTo>
                  <a:cubicBezTo>
                    <a:pt x="196235" y="223598"/>
                    <a:pt x="223537" y="196296"/>
                    <a:pt x="223537" y="162617"/>
                  </a:cubicBezTo>
                  <a:cubicBezTo>
                    <a:pt x="223537" y="128938"/>
                    <a:pt x="196235" y="101636"/>
                    <a:pt x="162556" y="101636"/>
                  </a:cubicBezTo>
                  <a:close/>
                </a:path>
              </a:pathLst>
            </a:custGeom>
            <a:gradFill flip="none" rotWithShape="1">
              <a:gsLst>
                <a:gs pos="42000">
                  <a:sysClr val="window" lastClr="FFFFFF"/>
                </a:gs>
                <a:gs pos="100000">
                  <a:srgbClr val="FFFFFF">
                    <a:alpha val="75000"/>
                  </a:srgbClr>
                </a:gs>
              </a:gsLst>
              <a:lin ang="13500000" scaled="1"/>
              <a:tileRect/>
            </a:gradFill>
            <a:ln w="1860" cap="flat">
              <a:noFill/>
              <a:prstDash val="solid"/>
              <a:miter/>
            </a:ln>
            <a:effectLst>
              <a:outerShdw blurRad="50800" dist="25400" dir="2700000" algn="tl" rotWithShape="0">
                <a:srgbClr val="6096E6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defTabSz="1828800"/>
              <a:endParaRPr lang="zh-CN" altLang="en-US" sz="1100" kern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369810" y="5203190"/>
            <a:ext cx="609600" cy="609600"/>
            <a:chOff x="9120" y="4920"/>
            <a:chExt cx="960" cy="960"/>
          </a:xfrm>
        </p:grpSpPr>
        <p:sp>
          <p:nvSpPr>
            <p:cNvPr id="1034" name="椭圆 1033"/>
            <p:cNvSpPr/>
            <p:nvPr/>
          </p:nvSpPr>
          <p:spPr>
            <a:xfrm>
              <a:off x="9120" y="4920"/>
              <a:ext cx="961" cy="961"/>
            </a:xfrm>
            <a:prstGeom prst="ellipse">
              <a:avLst/>
            </a:prstGeom>
            <a:gradFill flip="none" rotWithShape="1">
              <a:gsLst>
                <a:gs pos="0">
                  <a:srgbClr val="6096E6">
                    <a:lumMod val="20000"/>
                    <a:lumOff val="80000"/>
                  </a:srgbClr>
                </a:gs>
                <a:gs pos="100000">
                  <a:srgbClr val="2863D6">
                    <a:lumMod val="6000"/>
                    <a:lumOff val="94000"/>
                  </a:srgbClr>
                </a:gs>
              </a:gsLst>
              <a:lin ang="18900000" scaled="1"/>
              <a:tileRect/>
            </a:gradFill>
            <a:ln w="25400" cap="flat" cmpd="sng" algn="ctr">
              <a:gradFill flip="none" rotWithShape="1">
                <a:gsLst>
                  <a:gs pos="0">
                    <a:srgbClr val="2863D6">
                      <a:lumMod val="0"/>
                      <a:lumOff val="100000"/>
                    </a:srgbClr>
                  </a:gs>
                  <a:gs pos="50000">
                    <a:srgbClr val="2863D6">
                      <a:lumMod val="0"/>
                      <a:lumOff val="100000"/>
                      <a:alpha val="0"/>
                    </a:srgbClr>
                  </a:gs>
                  <a:gs pos="100000">
                    <a:srgbClr val="2863D6"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03200" dist="38100" dir="10800000" algn="r" rotWithShape="0">
                <a:srgbClr val="6096E6">
                  <a:lumMod val="40000"/>
                  <a:lumOff val="60000"/>
                  <a:alpha val="20000"/>
                </a:srgbClr>
              </a:outerShdw>
            </a:effectLst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 defTabSz="1828800">
                <a:defRPr/>
              </a:pPr>
              <a:endParaRPr lang="en-US" sz="1000" kern="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35" name="椭圆 1034"/>
            <p:cNvSpPr/>
            <p:nvPr/>
          </p:nvSpPr>
          <p:spPr>
            <a:xfrm>
              <a:off x="9120" y="4920"/>
              <a:ext cx="961" cy="961"/>
            </a:xfrm>
            <a:prstGeom prst="ellipse">
              <a:avLst/>
            </a:prstGeom>
            <a:gradFill flip="none" rotWithShape="1">
              <a:gsLst>
                <a:gs pos="0">
                  <a:srgbClr val="58B6E5">
                    <a:lumMod val="20000"/>
                    <a:lumOff val="80000"/>
                  </a:srgbClr>
                </a:gs>
                <a:gs pos="100000">
                  <a:srgbClr val="6096E6">
                    <a:lumMod val="20000"/>
                    <a:lumOff val="80000"/>
                  </a:srgbClr>
                </a:gs>
              </a:gsLst>
              <a:lin ang="18900000" scaled="1"/>
              <a:tileRect/>
            </a:gradFill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50000">
                    <a:sysClr val="window" lastClr="FFFFFF">
                      <a:alpha val="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38100" dist="25400" dir="13500000">
                <a:srgbClr val="229FFF">
                  <a:alpha val="20000"/>
                </a:srgbClr>
              </a:innerShdw>
            </a:effectLst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 defTabSz="1828800">
                <a:defRPr/>
              </a:pPr>
              <a:endParaRPr lang="en-US" sz="1000" kern="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36" name="椭圆 1035"/>
            <p:cNvSpPr/>
            <p:nvPr/>
          </p:nvSpPr>
          <p:spPr>
            <a:xfrm>
              <a:off x="9120" y="4920"/>
              <a:ext cx="961" cy="961"/>
            </a:xfrm>
            <a:prstGeom prst="ellipse">
              <a:avLst/>
            </a:prstGeom>
            <a:gradFill>
              <a:gsLst>
                <a:gs pos="30000">
                  <a:srgbClr val="2863D6">
                    <a:alpha val="0"/>
                    <a:lumMod val="0"/>
                    <a:lumOff val="100000"/>
                  </a:srgbClr>
                </a:gs>
                <a:gs pos="100000">
                  <a:srgbClr val="6096E6">
                    <a:lumMod val="20000"/>
                    <a:lumOff val="80000"/>
                  </a:srgbClr>
                </a:gs>
              </a:gsLst>
              <a:path path="circle">
                <a:fillToRect t="100000" r="100000"/>
              </a:path>
            </a:gra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 defTabSz="1828800">
                <a:defRPr/>
              </a:pPr>
              <a:endParaRPr lang="en-US" sz="1000" kern="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37" name="椭圆 1036"/>
            <p:cNvSpPr/>
            <p:nvPr/>
          </p:nvSpPr>
          <p:spPr>
            <a:xfrm>
              <a:off x="9207" y="5007"/>
              <a:ext cx="786" cy="786"/>
            </a:xfrm>
            <a:prstGeom prst="ellipse">
              <a:avLst/>
            </a:prstGeom>
            <a:gradFill flip="none" rotWithShape="1">
              <a:gsLst>
                <a:gs pos="100000">
                  <a:srgbClr val="6096E6">
                    <a:lumMod val="20000"/>
                    <a:lumOff val="80000"/>
                  </a:srgbClr>
                </a:gs>
                <a:gs pos="17000">
                  <a:srgbClr val="6096E6"/>
                </a:gs>
              </a:gsLst>
              <a:lin ang="13500000" scaled="1"/>
              <a:tileRect/>
            </a:gradFill>
            <a:ln w="127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191991" tIns="95996" rIns="191991" bIns="95996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 defTabSz="1511935"/>
              <a:endParaRPr lang="zh-CN" altLang="en-US" sz="1400" spc="100" dirty="0">
                <a:solidFill>
                  <a:sysClr val="window" lastClr="FFFFFF"/>
                </a:solidFill>
                <a:effectLst>
                  <a:outerShdw blurRad="127000" dist="76200" dir="2700000" algn="tl" rotWithShape="0">
                    <a:srgbClr val="043FA0">
                      <a:alpha val="40000"/>
                    </a:srgbClr>
                  </a:outerShdw>
                </a:effectLst>
                <a:latin typeface="微软雅黑" panose="020B0503020204020204" pitchFamily="34" charset="-122"/>
              </a:endParaRPr>
            </a:p>
          </p:txBody>
        </p:sp>
        <p:sp>
          <p:nvSpPr>
            <p:cNvPr id="1039" name="任意多边形: 形状 1038"/>
            <p:cNvSpPr/>
            <p:nvPr/>
          </p:nvSpPr>
          <p:spPr>
            <a:xfrm>
              <a:off x="9420" y="5253"/>
              <a:ext cx="384" cy="384"/>
            </a:xfrm>
            <a:custGeom>
              <a:avLst/>
              <a:gdLst>
                <a:gd name="connsiteX0" fmla="*/ 0 w 258820"/>
                <a:gd name="connsiteY0" fmla="*/ 0 h 258820"/>
                <a:gd name="connsiteX1" fmla="*/ 258821 w 258820"/>
                <a:gd name="connsiteY1" fmla="*/ 0 h 258820"/>
                <a:gd name="connsiteX2" fmla="*/ 258821 w 258820"/>
                <a:gd name="connsiteY2" fmla="*/ 204894 h 258820"/>
                <a:gd name="connsiteX3" fmla="*/ 86557 w 258820"/>
                <a:gd name="connsiteY3" fmla="*/ 204894 h 258820"/>
                <a:gd name="connsiteX4" fmla="*/ 0 w 258820"/>
                <a:gd name="connsiteY4" fmla="*/ 258821 h 258820"/>
                <a:gd name="connsiteX5" fmla="*/ 0 w 258820"/>
                <a:gd name="connsiteY5" fmla="*/ 0 h 258820"/>
                <a:gd name="connsiteX6" fmla="*/ 64705 w 258820"/>
                <a:gd name="connsiteY6" fmla="*/ 86280 h 258820"/>
                <a:gd name="connsiteX7" fmla="*/ 64705 w 258820"/>
                <a:gd name="connsiteY7" fmla="*/ 118632 h 258820"/>
                <a:gd name="connsiteX8" fmla="*/ 97058 w 258820"/>
                <a:gd name="connsiteY8" fmla="*/ 118632 h 258820"/>
                <a:gd name="connsiteX9" fmla="*/ 97058 w 258820"/>
                <a:gd name="connsiteY9" fmla="*/ 86280 h 258820"/>
                <a:gd name="connsiteX10" fmla="*/ 64705 w 258820"/>
                <a:gd name="connsiteY10" fmla="*/ 86280 h 258820"/>
                <a:gd name="connsiteX11" fmla="*/ 118632 w 258820"/>
                <a:gd name="connsiteY11" fmla="*/ 86280 h 258820"/>
                <a:gd name="connsiteX12" fmla="*/ 118632 w 258820"/>
                <a:gd name="connsiteY12" fmla="*/ 118632 h 258820"/>
                <a:gd name="connsiteX13" fmla="*/ 150985 w 258820"/>
                <a:gd name="connsiteY13" fmla="*/ 118632 h 258820"/>
                <a:gd name="connsiteX14" fmla="*/ 150985 w 258820"/>
                <a:gd name="connsiteY14" fmla="*/ 86280 h 258820"/>
                <a:gd name="connsiteX15" fmla="*/ 118632 w 258820"/>
                <a:gd name="connsiteY15" fmla="*/ 86280 h 258820"/>
                <a:gd name="connsiteX16" fmla="*/ 172541 w 258820"/>
                <a:gd name="connsiteY16" fmla="*/ 86280 h 258820"/>
                <a:gd name="connsiteX17" fmla="*/ 172541 w 258820"/>
                <a:gd name="connsiteY17" fmla="*/ 118632 h 258820"/>
                <a:gd name="connsiteX18" fmla="*/ 204894 w 258820"/>
                <a:gd name="connsiteY18" fmla="*/ 118632 h 258820"/>
                <a:gd name="connsiteX19" fmla="*/ 204894 w 258820"/>
                <a:gd name="connsiteY19" fmla="*/ 86280 h 258820"/>
                <a:gd name="connsiteX20" fmla="*/ 172541 w 258820"/>
                <a:gd name="connsiteY20" fmla="*/ 86280 h 25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8820" h="258820">
                  <a:moveTo>
                    <a:pt x="0" y="0"/>
                  </a:moveTo>
                  <a:lnTo>
                    <a:pt x="258821" y="0"/>
                  </a:lnTo>
                  <a:lnTo>
                    <a:pt x="258821" y="204894"/>
                  </a:lnTo>
                  <a:lnTo>
                    <a:pt x="86557" y="204894"/>
                  </a:lnTo>
                  <a:lnTo>
                    <a:pt x="0" y="258821"/>
                  </a:lnTo>
                  <a:lnTo>
                    <a:pt x="0" y="0"/>
                  </a:lnTo>
                  <a:close/>
                  <a:moveTo>
                    <a:pt x="64705" y="86280"/>
                  </a:moveTo>
                  <a:lnTo>
                    <a:pt x="64705" y="118632"/>
                  </a:lnTo>
                  <a:lnTo>
                    <a:pt x="97058" y="118632"/>
                  </a:lnTo>
                  <a:lnTo>
                    <a:pt x="97058" y="86280"/>
                  </a:lnTo>
                  <a:lnTo>
                    <a:pt x="64705" y="86280"/>
                  </a:lnTo>
                  <a:close/>
                  <a:moveTo>
                    <a:pt x="118632" y="86280"/>
                  </a:moveTo>
                  <a:lnTo>
                    <a:pt x="118632" y="118632"/>
                  </a:lnTo>
                  <a:lnTo>
                    <a:pt x="150985" y="118632"/>
                  </a:lnTo>
                  <a:lnTo>
                    <a:pt x="150985" y="86280"/>
                  </a:lnTo>
                  <a:lnTo>
                    <a:pt x="118632" y="86280"/>
                  </a:lnTo>
                  <a:close/>
                  <a:moveTo>
                    <a:pt x="172541" y="86280"/>
                  </a:moveTo>
                  <a:lnTo>
                    <a:pt x="172541" y="118632"/>
                  </a:lnTo>
                  <a:lnTo>
                    <a:pt x="204894" y="118632"/>
                  </a:lnTo>
                  <a:lnTo>
                    <a:pt x="204894" y="86280"/>
                  </a:lnTo>
                  <a:lnTo>
                    <a:pt x="172541" y="86280"/>
                  </a:lnTo>
                  <a:close/>
                </a:path>
              </a:pathLst>
            </a:custGeom>
            <a:gradFill flip="none" rotWithShape="1">
              <a:gsLst>
                <a:gs pos="42000">
                  <a:sysClr val="window" lastClr="FFFFFF"/>
                </a:gs>
                <a:gs pos="100000">
                  <a:srgbClr val="FFFFFF">
                    <a:alpha val="75000"/>
                  </a:srgbClr>
                </a:gs>
              </a:gsLst>
              <a:lin ang="13500000" scaled="1"/>
              <a:tileRect/>
            </a:gradFill>
            <a:ln w="1860" cap="flat">
              <a:noFill/>
              <a:prstDash val="solid"/>
              <a:miter/>
            </a:ln>
            <a:effectLst>
              <a:outerShdw blurRad="50800" dist="25400" dir="2700000" algn="tl" rotWithShape="0">
                <a:srgbClr val="6096E6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defTabSz="1828800"/>
              <a:endParaRPr lang="zh-CN" altLang="en-US" sz="1100" kern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198245" y="3488055"/>
            <a:ext cx="609600" cy="609600"/>
            <a:chOff x="9120" y="4920"/>
            <a:chExt cx="960" cy="960"/>
          </a:xfrm>
        </p:grpSpPr>
        <p:sp>
          <p:nvSpPr>
            <p:cNvPr id="1022" name="椭圆 1021"/>
            <p:cNvSpPr/>
            <p:nvPr/>
          </p:nvSpPr>
          <p:spPr>
            <a:xfrm>
              <a:off x="9120" y="4920"/>
              <a:ext cx="961" cy="961"/>
            </a:xfrm>
            <a:prstGeom prst="ellipse">
              <a:avLst/>
            </a:prstGeom>
            <a:gradFill flip="none" rotWithShape="1">
              <a:gsLst>
                <a:gs pos="0">
                  <a:srgbClr val="6096E6">
                    <a:lumMod val="20000"/>
                    <a:lumOff val="80000"/>
                  </a:srgbClr>
                </a:gs>
                <a:gs pos="100000">
                  <a:srgbClr val="2863D6">
                    <a:lumMod val="6000"/>
                    <a:lumOff val="94000"/>
                  </a:srgbClr>
                </a:gs>
              </a:gsLst>
              <a:lin ang="18900000" scaled="1"/>
              <a:tileRect/>
            </a:gradFill>
            <a:ln w="25400" cap="flat" cmpd="sng" algn="ctr">
              <a:gradFill flip="none" rotWithShape="1">
                <a:gsLst>
                  <a:gs pos="0">
                    <a:srgbClr val="2863D6">
                      <a:lumMod val="0"/>
                      <a:lumOff val="100000"/>
                    </a:srgbClr>
                  </a:gs>
                  <a:gs pos="50000">
                    <a:srgbClr val="2863D6">
                      <a:lumMod val="0"/>
                      <a:lumOff val="100000"/>
                      <a:alpha val="0"/>
                    </a:srgbClr>
                  </a:gs>
                  <a:gs pos="100000">
                    <a:srgbClr val="2863D6"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03200" dist="38100" dir="10800000" algn="r" rotWithShape="0">
                <a:srgbClr val="6096E6">
                  <a:lumMod val="40000"/>
                  <a:lumOff val="60000"/>
                  <a:alpha val="20000"/>
                </a:srgbClr>
              </a:outerShdw>
            </a:effectLst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 defTabSz="1828800">
                <a:defRPr/>
              </a:pPr>
              <a:endParaRPr lang="en-US" sz="1000" kern="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23" name="椭圆 1022"/>
            <p:cNvSpPr/>
            <p:nvPr/>
          </p:nvSpPr>
          <p:spPr>
            <a:xfrm>
              <a:off x="9120" y="4920"/>
              <a:ext cx="961" cy="961"/>
            </a:xfrm>
            <a:prstGeom prst="ellipse">
              <a:avLst/>
            </a:prstGeom>
            <a:gradFill flip="none" rotWithShape="1">
              <a:gsLst>
                <a:gs pos="0">
                  <a:srgbClr val="58B6E5">
                    <a:lumMod val="20000"/>
                    <a:lumOff val="80000"/>
                  </a:srgbClr>
                </a:gs>
                <a:gs pos="100000">
                  <a:srgbClr val="6096E6">
                    <a:lumMod val="20000"/>
                    <a:lumOff val="80000"/>
                  </a:srgbClr>
                </a:gs>
              </a:gsLst>
              <a:lin ang="18900000" scaled="1"/>
              <a:tileRect/>
            </a:gradFill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50000">
                    <a:sysClr val="window" lastClr="FFFFFF">
                      <a:alpha val="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38100" dist="25400" dir="13500000">
                <a:srgbClr val="229FFF">
                  <a:alpha val="20000"/>
                </a:srgbClr>
              </a:innerShdw>
            </a:effectLst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 defTabSz="1828800">
                <a:defRPr/>
              </a:pPr>
              <a:endParaRPr lang="en-US" sz="1000" kern="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24" name="椭圆 1023"/>
            <p:cNvSpPr/>
            <p:nvPr/>
          </p:nvSpPr>
          <p:spPr>
            <a:xfrm>
              <a:off x="9120" y="4920"/>
              <a:ext cx="961" cy="961"/>
            </a:xfrm>
            <a:prstGeom prst="ellipse">
              <a:avLst/>
            </a:prstGeom>
            <a:gradFill>
              <a:gsLst>
                <a:gs pos="30000">
                  <a:srgbClr val="2863D6">
                    <a:alpha val="0"/>
                    <a:lumMod val="0"/>
                    <a:lumOff val="100000"/>
                  </a:srgbClr>
                </a:gs>
                <a:gs pos="100000">
                  <a:srgbClr val="6096E6">
                    <a:lumMod val="20000"/>
                    <a:lumOff val="80000"/>
                  </a:srgbClr>
                </a:gs>
              </a:gsLst>
              <a:path path="circle">
                <a:fillToRect t="100000" r="100000"/>
              </a:path>
            </a:gra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 defTabSz="1828800">
                <a:defRPr/>
              </a:pPr>
              <a:endParaRPr lang="en-US" sz="1000" kern="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25" name="椭圆 1024"/>
            <p:cNvSpPr/>
            <p:nvPr/>
          </p:nvSpPr>
          <p:spPr>
            <a:xfrm>
              <a:off x="9207" y="5007"/>
              <a:ext cx="786" cy="786"/>
            </a:xfrm>
            <a:prstGeom prst="ellipse">
              <a:avLst/>
            </a:prstGeom>
            <a:gradFill flip="none" rotWithShape="1">
              <a:gsLst>
                <a:gs pos="100000">
                  <a:srgbClr val="6096E6">
                    <a:lumMod val="20000"/>
                    <a:lumOff val="80000"/>
                  </a:srgbClr>
                </a:gs>
                <a:gs pos="17000">
                  <a:srgbClr val="6096E6"/>
                </a:gs>
              </a:gsLst>
              <a:lin ang="13500000" scaled="1"/>
              <a:tileRect/>
            </a:gradFill>
            <a:ln w="127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191991" tIns="95996" rIns="191991" bIns="95996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 defTabSz="1511935"/>
              <a:endParaRPr lang="zh-CN" altLang="en-US" sz="1400" spc="100" dirty="0">
                <a:solidFill>
                  <a:sysClr val="window" lastClr="FFFFFF"/>
                </a:solidFill>
                <a:effectLst>
                  <a:outerShdw blurRad="127000" dist="76200" dir="2700000" algn="tl" rotWithShape="0">
                    <a:srgbClr val="043FA0">
                      <a:alpha val="40000"/>
                    </a:srgbClr>
                  </a:outerShdw>
                </a:effectLst>
                <a:latin typeface="微软雅黑" panose="020B0503020204020204" pitchFamily="34" charset="-122"/>
              </a:endParaRPr>
            </a:p>
          </p:txBody>
        </p:sp>
        <p:sp>
          <p:nvSpPr>
            <p:cNvPr id="1042" name="任意多边形: 形状 1041"/>
            <p:cNvSpPr/>
            <p:nvPr/>
          </p:nvSpPr>
          <p:spPr>
            <a:xfrm>
              <a:off x="9343" y="5194"/>
              <a:ext cx="515" cy="386"/>
            </a:xfrm>
            <a:custGeom>
              <a:avLst/>
              <a:gdLst>
                <a:gd name="connsiteX0" fmla="*/ 346784 w 346784"/>
                <a:gd name="connsiteY0" fmla="*/ 173457 h 260088"/>
                <a:gd name="connsiteX1" fmla="*/ 266742 w 346784"/>
                <a:gd name="connsiteY1" fmla="*/ 260088 h 260088"/>
                <a:gd name="connsiteX2" fmla="*/ 93350 w 346784"/>
                <a:gd name="connsiteY2" fmla="*/ 260088 h 260088"/>
                <a:gd name="connsiteX3" fmla="*/ 0 w 346784"/>
                <a:gd name="connsiteY3" fmla="*/ 159000 h 260088"/>
                <a:gd name="connsiteX4" fmla="*/ 76683 w 346784"/>
                <a:gd name="connsiteY4" fmla="*/ 59257 h 260088"/>
                <a:gd name="connsiteX5" fmla="*/ 173392 w 346784"/>
                <a:gd name="connsiteY5" fmla="*/ 0 h 260088"/>
                <a:gd name="connsiteX6" fmla="*/ 282911 w 346784"/>
                <a:gd name="connsiteY6" fmla="*/ 88430 h 260088"/>
                <a:gd name="connsiteX7" fmla="*/ 346784 w 346784"/>
                <a:gd name="connsiteY7" fmla="*/ 173457 h 260088"/>
                <a:gd name="connsiteX8" fmla="*/ 231197 w 346784"/>
                <a:gd name="connsiteY8" fmla="*/ 126099 h 260088"/>
                <a:gd name="connsiteX9" fmla="*/ 173392 w 346784"/>
                <a:gd name="connsiteY9" fmla="*/ 63071 h 260088"/>
                <a:gd name="connsiteX10" fmla="*/ 115587 w 346784"/>
                <a:gd name="connsiteY10" fmla="*/ 126143 h 260088"/>
                <a:gd name="connsiteX11" fmla="*/ 231197 w 346784"/>
                <a:gd name="connsiteY11" fmla="*/ 126143 h 260088"/>
                <a:gd name="connsiteX12" fmla="*/ 158935 w 346784"/>
                <a:gd name="connsiteY12" fmla="*/ 126099 h 260088"/>
                <a:gd name="connsiteX13" fmla="*/ 158935 w 346784"/>
                <a:gd name="connsiteY13" fmla="*/ 212795 h 260088"/>
                <a:gd name="connsiteX14" fmla="*/ 187849 w 346784"/>
                <a:gd name="connsiteY14" fmla="*/ 212795 h 260088"/>
                <a:gd name="connsiteX15" fmla="*/ 187849 w 346784"/>
                <a:gd name="connsiteY15" fmla="*/ 126099 h 260088"/>
                <a:gd name="connsiteX16" fmla="*/ 158935 w 346784"/>
                <a:gd name="connsiteY16" fmla="*/ 126099 h 2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6784" h="260088">
                  <a:moveTo>
                    <a:pt x="346784" y="173457"/>
                  </a:moveTo>
                  <a:cubicBezTo>
                    <a:pt x="346784" y="221790"/>
                    <a:pt x="311520" y="260088"/>
                    <a:pt x="266742" y="260088"/>
                  </a:cubicBezTo>
                  <a:lnTo>
                    <a:pt x="93350" y="260088"/>
                  </a:lnTo>
                  <a:cubicBezTo>
                    <a:pt x="41961" y="260088"/>
                    <a:pt x="0" y="214573"/>
                    <a:pt x="0" y="159000"/>
                  </a:cubicBezTo>
                  <a:cubicBezTo>
                    <a:pt x="0" y="109714"/>
                    <a:pt x="32056" y="68923"/>
                    <a:pt x="76683" y="59257"/>
                  </a:cubicBezTo>
                  <a:cubicBezTo>
                    <a:pt x="96233" y="22844"/>
                    <a:pt x="132688" y="0"/>
                    <a:pt x="173392" y="0"/>
                  </a:cubicBezTo>
                  <a:cubicBezTo>
                    <a:pt x="224976" y="0"/>
                    <a:pt x="268931" y="36716"/>
                    <a:pt x="282911" y="88430"/>
                  </a:cubicBezTo>
                  <a:cubicBezTo>
                    <a:pt x="318976" y="96666"/>
                    <a:pt x="346784" y="132428"/>
                    <a:pt x="346784" y="173457"/>
                  </a:cubicBezTo>
                  <a:close/>
                  <a:moveTo>
                    <a:pt x="231197" y="126099"/>
                  </a:moveTo>
                  <a:lnTo>
                    <a:pt x="173392" y="63071"/>
                  </a:lnTo>
                  <a:lnTo>
                    <a:pt x="115587" y="126143"/>
                  </a:lnTo>
                  <a:lnTo>
                    <a:pt x="231197" y="126143"/>
                  </a:lnTo>
                  <a:close/>
                  <a:moveTo>
                    <a:pt x="158935" y="126099"/>
                  </a:moveTo>
                  <a:lnTo>
                    <a:pt x="158935" y="212795"/>
                  </a:lnTo>
                  <a:lnTo>
                    <a:pt x="187849" y="212795"/>
                  </a:lnTo>
                  <a:lnTo>
                    <a:pt x="187849" y="126099"/>
                  </a:lnTo>
                  <a:lnTo>
                    <a:pt x="158935" y="126099"/>
                  </a:lnTo>
                  <a:close/>
                </a:path>
              </a:pathLst>
            </a:custGeom>
            <a:gradFill flip="none" rotWithShape="1">
              <a:gsLst>
                <a:gs pos="42000">
                  <a:sysClr val="window" lastClr="FFFFFF"/>
                </a:gs>
                <a:gs pos="100000">
                  <a:srgbClr val="FFFFFF">
                    <a:alpha val="75000"/>
                  </a:srgbClr>
                </a:gs>
              </a:gsLst>
              <a:lin ang="13500000" scaled="1"/>
              <a:tileRect/>
            </a:gradFill>
            <a:ln w="1860" cap="flat">
              <a:noFill/>
              <a:prstDash val="solid"/>
              <a:miter/>
            </a:ln>
            <a:effectLst>
              <a:outerShdw blurRad="50800" dist="25400" dir="2700000" algn="tl" rotWithShape="0">
                <a:srgbClr val="6096E6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defTabSz="1828800"/>
              <a:endParaRPr lang="zh-CN" altLang="en-US" sz="1100" kern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253490" y="5258435"/>
            <a:ext cx="609600" cy="609600"/>
            <a:chOff x="9120" y="4920"/>
            <a:chExt cx="960" cy="960"/>
          </a:xfrm>
        </p:grpSpPr>
        <p:sp>
          <p:nvSpPr>
            <p:cNvPr id="1030" name="椭圆 1029"/>
            <p:cNvSpPr/>
            <p:nvPr/>
          </p:nvSpPr>
          <p:spPr>
            <a:xfrm>
              <a:off x="9120" y="4920"/>
              <a:ext cx="961" cy="961"/>
            </a:xfrm>
            <a:prstGeom prst="ellipse">
              <a:avLst/>
            </a:prstGeom>
            <a:gradFill flip="none" rotWithShape="1">
              <a:gsLst>
                <a:gs pos="0">
                  <a:srgbClr val="6096E6">
                    <a:lumMod val="20000"/>
                    <a:lumOff val="80000"/>
                  </a:srgbClr>
                </a:gs>
                <a:gs pos="100000">
                  <a:srgbClr val="2863D6">
                    <a:lumMod val="6000"/>
                    <a:lumOff val="94000"/>
                  </a:srgbClr>
                </a:gs>
              </a:gsLst>
              <a:lin ang="18900000" scaled="1"/>
              <a:tileRect/>
            </a:gradFill>
            <a:ln w="25400" cap="flat" cmpd="sng" algn="ctr">
              <a:gradFill flip="none" rotWithShape="1">
                <a:gsLst>
                  <a:gs pos="0">
                    <a:srgbClr val="2863D6">
                      <a:lumMod val="0"/>
                      <a:lumOff val="100000"/>
                    </a:srgbClr>
                  </a:gs>
                  <a:gs pos="50000">
                    <a:srgbClr val="2863D6">
                      <a:lumMod val="0"/>
                      <a:lumOff val="100000"/>
                      <a:alpha val="0"/>
                    </a:srgbClr>
                  </a:gs>
                  <a:gs pos="100000">
                    <a:srgbClr val="2863D6"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203200" dist="38100" dir="10800000" algn="r" rotWithShape="0">
                <a:srgbClr val="6096E6">
                  <a:lumMod val="40000"/>
                  <a:lumOff val="60000"/>
                  <a:alpha val="20000"/>
                </a:srgbClr>
              </a:outerShdw>
            </a:effectLst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 defTabSz="1828800">
                <a:defRPr/>
              </a:pPr>
              <a:endParaRPr lang="en-US" sz="1000" kern="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31" name="椭圆 1030"/>
            <p:cNvSpPr/>
            <p:nvPr/>
          </p:nvSpPr>
          <p:spPr>
            <a:xfrm>
              <a:off x="9120" y="4920"/>
              <a:ext cx="961" cy="961"/>
            </a:xfrm>
            <a:prstGeom prst="ellipse">
              <a:avLst/>
            </a:prstGeom>
            <a:gradFill flip="none" rotWithShape="1">
              <a:gsLst>
                <a:gs pos="0">
                  <a:srgbClr val="58B6E5">
                    <a:lumMod val="20000"/>
                    <a:lumOff val="80000"/>
                  </a:srgbClr>
                </a:gs>
                <a:gs pos="100000">
                  <a:srgbClr val="6096E6">
                    <a:lumMod val="20000"/>
                    <a:lumOff val="80000"/>
                  </a:srgbClr>
                </a:gs>
              </a:gsLst>
              <a:lin ang="18900000" scaled="1"/>
              <a:tileRect/>
            </a:gradFill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50000">
                    <a:sysClr val="window" lastClr="FFFFFF">
                      <a:alpha val="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38100" dist="25400" dir="13500000">
                <a:srgbClr val="229FFF">
                  <a:alpha val="20000"/>
                </a:srgbClr>
              </a:innerShdw>
            </a:effectLst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 defTabSz="1828800">
                <a:defRPr/>
              </a:pPr>
              <a:endParaRPr lang="en-US" sz="1000" kern="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32" name="椭圆 1031"/>
            <p:cNvSpPr/>
            <p:nvPr/>
          </p:nvSpPr>
          <p:spPr>
            <a:xfrm>
              <a:off x="9120" y="4920"/>
              <a:ext cx="961" cy="961"/>
            </a:xfrm>
            <a:prstGeom prst="ellipse">
              <a:avLst/>
            </a:prstGeom>
            <a:gradFill>
              <a:gsLst>
                <a:gs pos="30000">
                  <a:srgbClr val="2863D6">
                    <a:alpha val="0"/>
                    <a:lumMod val="0"/>
                    <a:lumOff val="100000"/>
                  </a:srgbClr>
                </a:gs>
                <a:gs pos="100000">
                  <a:srgbClr val="6096E6">
                    <a:lumMod val="20000"/>
                    <a:lumOff val="80000"/>
                  </a:srgbClr>
                </a:gs>
              </a:gsLst>
              <a:path path="circle">
                <a:fillToRect t="100000" r="100000"/>
              </a:path>
            </a:gra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 defTabSz="1828800">
                <a:defRPr/>
              </a:pPr>
              <a:endParaRPr lang="en-US" sz="1000" kern="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33" name="椭圆 1032"/>
            <p:cNvSpPr/>
            <p:nvPr/>
          </p:nvSpPr>
          <p:spPr>
            <a:xfrm>
              <a:off x="9207" y="5007"/>
              <a:ext cx="786" cy="786"/>
            </a:xfrm>
            <a:prstGeom prst="ellipse">
              <a:avLst/>
            </a:prstGeom>
            <a:gradFill flip="none" rotWithShape="1">
              <a:gsLst>
                <a:gs pos="100000">
                  <a:srgbClr val="6096E6">
                    <a:lumMod val="20000"/>
                    <a:lumOff val="80000"/>
                  </a:srgbClr>
                </a:gs>
                <a:gs pos="17000">
                  <a:srgbClr val="6096E6"/>
                </a:gs>
              </a:gsLst>
              <a:lin ang="13500000" scaled="1"/>
              <a:tileRect/>
            </a:gradFill>
            <a:ln w="127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191991" tIns="95996" rIns="191991" bIns="95996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 defTabSz="1511935"/>
              <a:endParaRPr lang="zh-CN" altLang="en-US" sz="1400" spc="100" dirty="0">
                <a:solidFill>
                  <a:sysClr val="window" lastClr="FFFFFF"/>
                </a:solidFill>
                <a:effectLst>
                  <a:outerShdw blurRad="127000" dist="76200" dir="2700000" algn="tl" rotWithShape="0">
                    <a:srgbClr val="043FA0">
                      <a:alpha val="40000"/>
                    </a:srgbClr>
                  </a:outerShdw>
                </a:effectLst>
                <a:latin typeface="微软雅黑" panose="020B0503020204020204" pitchFamily="34" charset="-122"/>
              </a:endParaRPr>
            </a:p>
          </p:txBody>
        </p:sp>
        <p:sp>
          <p:nvSpPr>
            <p:cNvPr id="1043" name="任意多边形: 形状 1042"/>
            <p:cNvSpPr/>
            <p:nvPr/>
          </p:nvSpPr>
          <p:spPr>
            <a:xfrm>
              <a:off x="9376" y="5196"/>
              <a:ext cx="448" cy="364"/>
            </a:xfrm>
            <a:custGeom>
              <a:avLst/>
              <a:gdLst>
                <a:gd name="connsiteX0" fmla="*/ 130718 w 326795"/>
                <a:gd name="connsiteY0" fmla="*/ 0 h 265520"/>
                <a:gd name="connsiteX1" fmla="*/ 196077 w 326795"/>
                <a:gd name="connsiteY1" fmla="*/ 66380 h 265520"/>
                <a:gd name="connsiteX2" fmla="*/ 130718 w 326795"/>
                <a:gd name="connsiteY2" fmla="*/ 132760 h 265520"/>
                <a:gd name="connsiteX3" fmla="*/ 65359 w 326795"/>
                <a:gd name="connsiteY3" fmla="*/ 66380 h 265520"/>
                <a:gd name="connsiteX4" fmla="*/ 130718 w 326795"/>
                <a:gd name="connsiteY4" fmla="*/ 0 h 265520"/>
                <a:gd name="connsiteX5" fmla="*/ 130718 w 326795"/>
                <a:gd name="connsiteY5" fmla="*/ 151735 h 265520"/>
                <a:gd name="connsiteX6" fmla="*/ 261436 w 326795"/>
                <a:gd name="connsiteY6" fmla="*/ 216747 h 265520"/>
                <a:gd name="connsiteX7" fmla="*/ 261436 w 326795"/>
                <a:gd name="connsiteY7" fmla="*/ 265521 h 265520"/>
                <a:gd name="connsiteX8" fmla="*/ 0 w 326795"/>
                <a:gd name="connsiteY8" fmla="*/ 265521 h 265520"/>
                <a:gd name="connsiteX9" fmla="*/ 0 w 326795"/>
                <a:gd name="connsiteY9" fmla="*/ 216747 h 265520"/>
                <a:gd name="connsiteX10" fmla="*/ 130718 w 326795"/>
                <a:gd name="connsiteY10" fmla="*/ 151755 h 265520"/>
                <a:gd name="connsiteX11" fmla="*/ 283229 w 326795"/>
                <a:gd name="connsiteY11" fmla="*/ 265521 h 265520"/>
                <a:gd name="connsiteX12" fmla="*/ 283229 w 326795"/>
                <a:gd name="connsiteY12" fmla="*/ 211906 h 265520"/>
                <a:gd name="connsiteX13" fmla="*/ 195056 w 326795"/>
                <a:gd name="connsiteY13" fmla="*/ 143463 h 265520"/>
                <a:gd name="connsiteX14" fmla="*/ 225243 w 326795"/>
                <a:gd name="connsiteY14" fmla="*/ 143463 h 265520"/>
                <a:gd name="connsiteX15" fmla="*/ 326795 w 326795"/>
                <a:gd name="connsiteY15" fmla="*/ 211906 h 265520"/>
                <a:gd name="connsiteX16" fmla="*/ 326795 w 326795"/>
                <a:gd name="connsiteY16" fmla="*/ 265521 h 265520"/>
                <a:gd name="connsiteX17" fmla="*/ 283229 w 326795"/>
                <a:gd name="connsiteY17" fmla="*/ 265521 h 265520"/>
                <a:gd name="connsiteX18" fmla="*/ 183822 w 326795"/>
                <a:gd name="connsiteY18" fmla="*/ 128982 h 265520"/>
                <a:gd name="connsiteX19" fmla="*/ 227388 w 326795"/>
                <a:gd name="connsiteY19" fmla="*/ 66380 h 265520"/>
                <a:gd name="connsiteX20" fmla="*/ 183822 w 326795"/>
                <a:gd name="connsiteY20" fmla="*/ 3779 h 265520"/>
                <a:gd name="connsiteX21" fmla="*/ 205615 w 326795"/>
                <a:gd name="connsiteY21" fmla="*/ 0 h 265520"/>
                <a:gd name="connsiteX22" fmla="*/ 270974 w 326795"/>
                <a:gd name="connsiteY22" fmla="*/ 66380 h 265520"/>
                <a:gd name="connsiteX23" fmla="*/ 205615 w 326795"/>
                <a:gd name="connsiteY23" fmla="*/ 132760 h 265520"/>
                <a:gd name="connsiteX24" fmla="*/ 183822 w 326795"/>
                <a:gd name="connsiteY24" fmla="*/ 128982 h 26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6795" h="265520">
                  <a:moveTo>
                    <a:pt x="130718" y="0"/>
                  </a:moveTo>
                  <a:cubicBezTo>
                    <a:pt x="166829" y="0"/>
                    <a:pt x="196077" y="29697"/>
                    <a:pt x="196077" y="66380"/>
                  </a:cubicBezTo>
                  <a:cubicBezTo>
                    <a:pt x="196077" y="103063"/>
                    <a:pt x="166829" y="132760"/>
                    <a:pt x="130718" y="132760"/>
                  </a:cubicBezTo>
                  <a:cubicBezTo>
                    <a:pt x="94607" y="132760"/>
                    <a:pt x="65359" y="103063"/>
                    <a:pt x="65359" y="66380"/>
                  </a:cubicBezTo>
                  <a:cubicBezTo>
                    <a:pt x="65359" y="29697"/>
                    <a:pt x="94607" y="0"/>
                    <a:pt x="130718" y="0"/>
                  </a:cubicBezTo>
                  <a:close/>
                  <a:moveTo>
                    <a:pt x="130718" y="151735"/>
                  </a:moveTo>
                  <a:cubicBezTo>
                    <a:pt x="174345" y="151735"/>
                    <a:pt x="261436" y="173508"/>
                    <a:pt x="261436" y="216747"/>
                  </a:cubicBezTo>
                  <a:lnTo>
                    <a:pt x="261436" y="265521"/>
                  </a:lnTo>
                  <a:lnTo>
                    <a:pt x="0" y="265521"/>
                  </a:lnTo>
                  <a:lnTo>
                    <a:pt x="0" y="216747"/>
                  </a:lnTo>
                  <a:cubicBezTo>
                    <a:pt x="0" y="173508"/>
                    <a:pt x="87091" y="151755"/>
                    <a:pt x="130718" y="151755"/>
                  </a:cubicBezTo>
                  <a:close/>
                  <a:moveTo>
                    <a:pt x="283229" y="265521"/>
                  </a:moveTo>
                  <a:lnTo>
                    <a:pt x="283229" y="211906"/>
                  </a:lnTo>
                  <a:cubicBezTo>
                    <a:pt x="283229" y="175060"/>
                    <a:pt x="240746" y="148957"/>
                    <a:pt x="195056" y="143463"/>
                  </a:cubicBezTo>
                  <a:cubicBezTo>
                    <a:pt x="202981" y="142503"/>
                    <a:pt x="218789" y="143463"/>
                    <a:pt x="225243" y="143463"/>
                  </a:cubicBezTo>
                  <a:cubicBezTo>
                    <a:pt x="268871" y="143463"/>
                    <a:pt x="326795" y="168667"/>
                    <a:pt x="326795" y="211906"/>
                  </a:cubicBezTo>
                  <a:lnTo>
                    <a:pt x="326795" y="265521"/>
                  </a:lnTo>
                  <a:lnTo>
                    <a:pt x="283229" y="265521"/>
                  </a:lnTo>
                  <a:close/>
                  <a:moveTo>
                    <a:pt x="183822" y="128982"/>
                  </a:moveTo>
                  <a:cubicBezTo>
                    <a:pt x="210091" y="119387"/>
                    <a:pt x="227518" y="94346"/>
                    <a:pt x="227388" y="66380"/>
                  </a:cubicBezTo>
                  <a:cubicBezTo>
                    <a:pt x="227388" y="37459"/>
                    <a:pt x="209210" y="12868"/>
                    <a:pt x="183822" y="3779"/>
                  </a:cubicBezTo>
                  <a:cubicBezTo>
                    <a:pt x="190644" y="1328"/>
                    <a:pt x="197977" y="0"/>
                    <a:pt x="205615" y="0"/>
                  </a:cubicBezTo>
                  <a:cubicBezTo>
                    <a:pt x="241726" y="0"/>
                    <a:pt x="270974" y="29697"/>
                    <a:pt x="270974" y="66380"/>
                  </a:cubicBezTo>
                  <a:cubicBezTo>
                    <a:pt x="270974" y="103063"/>
                    <a:pt x="241726" y="132760"/>
                    <a:pt x="205615" y="132760"/>
                  </a:cubicBezTo>
                  <a:cubicBezTo>
                    <a:pt x="197977" y="132760"/>
                    <a:pt x="190644" y="131433"/>
                    <a:pt x="183822" y="128982"/>
                  </a:cubicBezTo>
                  <a:close/>
                </a:path>
              </a:pathLst>
            </a:custGeom>
            <a:gradFill flip="none" rotWithShape="1">
              <a:gsLst>
                <a:gs pos="42000">
                  <a:sysClr val="window" lastClr="FFFFFF"/>
                </a:gs>
                <a:gs pos="100000">
                  <a:srgbClr val="FFFFFF">
                    <a:alpha val="75000"/>
                  </a:srgbClr>
                </a:gs>
              </a:gsLst>
              <a:lin ang="13500000" scaled="1"/>
              <a:tileRect/>
            </a:gradFill>
            <a:ln w="1860" cap="flat">
              <a:noFill/>
              <a:prstDash val="solid"/>
              <a:miter/>
            </a:ln>
            <a:effectLst>
              <a:outerShdw blurRad="50800" dist="25400" dir="2700000" algn="tl" rotWithShape="0">
                <a:srgbClr val="6096E6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defTabSz="1828800"/>
              <a:endParaRPr lang="zh-CN" altLang="en-US" sz="1100" kern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671910" y="6257934"/>
            <a:ext cx="7762580" cy="89921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3964" y="42298"/>
            <a:ext cx="2422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知识库整合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chemeClr val="bg1"/>
              </a:solidFill>
              <a:cs typeface="微软雅黑" panose="020B0503020204020204" pitchFamily="34" charset="-122"/>
            </a:endParaRPr>
          </a:p>
        </p:txBody>
      </p:sp>
      <p:sp>
        <p:nvSpPr>
          <p:cNvPr id="5" name="圆角矩形 14"/>
          <p:cNvSpPr/>
          <p:nvPr/>
        </p:nvSpPr>
        <p:spPr>
          <a:xfrm>
            <a:off x="8207355" y="1051896"/>
            <a:ext cx="3757764" cy="1862474"/>
          </a:xfrm>
          <a:prstGeom prst="roundRect">
            <a:avLst/>
          </a:prstGeom>
          <a:solidFill>
            <a:srgbClr val="58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微软雅黑" panose="020B0503020204020204" pitchFamily="34" charset="-122"/>
            </a:endParaRPr>
          </a:p>
        </p:txBody>
      </p:sp>
      <p:sp>
        <p:nvSpPr>
          <p:cNvPr id="6" name="圆角矩形 13"/>
          <p:cNvSpPr/>
          <p:nvPr/>
        </p:nvSpPr>
        <p:spPr>
          <a:xfrm>
            <a:off x="397910" y="1148088"/>
            <a:ext cx="1669854" cy="2313395"/>
          </a:xfrm>
          <a:prstGeom prst="roundRect">
            <a:avLst/>
          </a:prstGeom>
          <a:solidFill>
            <a:srgbClr val="2E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68654" y="1476505"/>
            <a:ext cx="5162318" cy="2639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7189320" y="2405281"/>
            <a:ext cx="890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</a:t>
            </a:r>
          </a:p>
        </p:txBody>
      </p:sp>
      <p:sp>
        <p:nvSpPr>
          <p:cNvPr id="9" name="矩形 8"/>
          <p:cNvSpPr/>
          <p:nvPr/>
        </p:nvSpPr>
        <p:spPr>
          <a:xfrm>
            <a:off x="7189320" y="3076818"/>
            <a:ext cx="890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9842049" y="2736327"/>
            <a:ext cx="244188" cy="241669"/>
            <a:chOff x="6967126" y="4092464"/>
            <a:chExt cx="453105" cy="448433"/>
          </a:xfrm>
          <a:solidFill>
            <a:srgbClr val="FEFEFE"/>
          </a:solidFill>
          <a:effectLst/>
        </p:grpSpPr>
        <p:sp>
          <p:nvSpPr>
            <p:cNvPr id="11" name="Freeform 136"/>
            <p:cNvSpPr/>
            <p:nvPr/>
          </p:nvSpPr>
          <p:spPr bwMode="auto">
            <a:xfrm>
              <a:off x="6967126" y="4343773"/>
              <a:ext cx="453105" cy="197124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cs typeface="微软雅黑" panose="020B0503020204020204" pitchFamily="34" charset="-122"/>
              </a:endParaRPr>
            </a:p>
          </p:txBody>
        </p:sp>
        <p:sp>
          <p:nvSpPr>
            <p:cNvPr id="12" name="Freeform 137"/>
            <p:cNvSpPr>
              <a:spLocks noEditPoints="1"/>
            </p:cNvSpPr>
            <p:nvPr/>
          </p:nvSpPr>
          <p:spPr bwMode="auto">
            <a:xfrm>
              <a:off x="6967126" y="4092464"/>
              <a:ext cx="453105" cy="260652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cs typeface="微软雅黑" panose="020B0503020204020204" pitchFamily="34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607163" y="1438747"/>
            <a:ext cx="5034714" cy="26102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组合 13"/>
          <p:cNvGrpSpPr/>
          <p:nvPr/>
        </p:nvGrpSpPr>
        <p:grpSpPr>
          <a:xfrm>
            <a:off x="363964" y="4365027"/>
            <a:ext cx="4580300" cy="337185"/>
            <a:chOff x="-65122" y="1186329"/>
            <a:chExt cx="4580300" cy="337185"/>
          </a:xfrm>
        </p:grpSpPr>
        <p:sp>
          <p:nvSpPr>
            <p:cNvPr id="15" name="矩形 14"/>
            <p:cNvSpPr/>
            <p:nvPr/>
          </p:nvSpPr>
          <p:spPr>
            <a:xfrm>
              <a:off x="-62264" y="1199328"/>
              <a:ext cx="4360706" cy="301016"/>
            </a:xfrm>
            <a:prstGeom prst="rect">
              <a:avLst/>
            </a:prstGeom>
            <a:gradFill flip="none" rotWithShape="1">
              <a:gsLst>
                <a:gs pos="8000">
                  <a:srgbClr val="03347B">
                    <a:alpha val="0"/>
                  </a:srgbClr>
                </a:gs>
                <a:gs pos="100000">
                  <a:srgbClr val="0755BF"/>
                </a:gs>
              </a:gsLst>
              <a:lin ang="10800000" scaled="1"/>
              <a:tileRect/>
            </a:gradFill>
            <a:ln w="12700" cap="flat" cmpd="sng" algn="ctr">
              <a:gradFill flip="none" rotWithShape="1">
                <a:gsLst>
                  <a:gs pos="0">
                    <a:srgbClr val="03347B">
                      <a:alpha val="0"/>
                    </a:srgbClr>
                  </a:gs>
                  <a:gs pos="100000">
                    <a:srgbClr val="31AEF8"/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18" name="Picture 134"/>
            <p:cNvPicPr>
              <a:picLocks noChangeAspect="1"/>
            </p:cNvPicPr>
            <p:nvPr/>
          </p:nvPicPr>
          <p:blipFill>
            <a:blip r:embed="rId5" cstate="screen">
              <a:alphaModFix amt="49000"/>
            </a:blip>
            <a:stretch>
              <a:fillRect/>
            </a:stretch>
          </p:blipFill>
          <p:spPr>
            <a:xfrm flipH="1" flipV="1">
              <a:off x="-64299" y="1198376"/>
              <a:ext cx="4579477" cy="288598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-65122" y="1190468"/>
              <a:ext cx="70549" cy="319769"/>
            </a:xfrm>
            <a:prstGeom prst="rect">
              <a:avLst/>
            </a:prstGeom>
            <a:gradFill flip="none" rotWithShape="1">
              <a:gsLst>
                <a:gs pos="0">
                  <a:srgbClr val="4EEDF3"/>
                </a:gs>
                <a:gs pos="100000">
                  <a:srgbClr val="31AEF8"/>
                </a:gs>
              </a:gsLst>
              <a:lin ang="1350000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 rot="5400000">
              <a:off x="108680" y="1304712"/>
              <a:ext cx="122760" cy="100197"/>
            </a:xfrm>
            <a:prstGeom prst="triangle">
              <a:avLst/>
            </a:prstGeom>
            <a:gradFill>
              <a:gsLst>
                <a:gs pos="0">
                  <a:srgbClr val="34ECF0"/>
                </a:gs>
                <a:gs pos="100000">
                  <a:srgbClr val="31AEF8"/>
                </a:gs>
              </a:gsLst>
              <a:lin ang="0" scaled="1"/>
            </a:gra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1" name="箭头: V 形 20"/>
            <p:cNvSpPr/>
            <p:nvPr/>
          </p:nvSpPr>
          <p:spPr>
            <a:xfrm>
              <a:off x="127987" y="1251133"/>
              <a:ext cx="310287" cy="197408"/>
            </a:xfrm>
            <a:prstGeom prst="chevron">
              <a:avLst/>
            </a:prstGeom>
            <a:gradFill>
              <a:gsLst>
                <a:gs pos="0">
                  <a:srgbClr val="1978F7"/>
                </a:gs>
                <a:gs pos="100000">
                  <a:srgbClr val="31AEF8"/>
                </a:gs>
              </a:gsLst>
              <a:lin ang="0" scaled="1"/>
            </a:gradFill>
            <a:ln w="3175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64280" y="1186329"/>
              <a:ext cx="3170277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gradFill flip="none" rotWithShape="1">
                    <a:gsLst>
                      <a:gs pos="25000">
                        <a:srgbClr val="FFD83A"/>
                      </a:gs>
                      <a:gs pos="75000">
                        <a:srgbClr val="FFFD6D"/>
                      </a:gs>
                      <a:gs pos="0">
                        <a:srgbClr val="F8C334"/>
                      </a:gs>
                      <a:gs pos="100000">
                        <a:srgbClr val="FFFEB8"/>
                      </a:gs>
                    </a:gsLst>
                    <a:lin ang="18900000" scaled="1"/>
                    <a:tileRect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海内外近</a:t>
              </a: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gradFill flip="none" rotWithShape="1">
                    <a:gsLst>
                      <a:gs pos="25000">
                        <a:srgbClr val="FFD83A"/>
                      </a:gs>
                      <a:gs pos="75000">
                        <a:srgbClr val="FFFD6D"/>
                      </a:gs>
                      <a:gs pos="0">
                        <a:srgbClr val="F8C334"/>
                      </a:gs>
                      <a:gs pos="100000">
                        <a:srgbClr val="FFFEB8"/>
                      </a:gs>
                    </a:gsLst>
                    <a:lin ang="18900000" scaled="1"/>
                    <a:tileRect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100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gradFill flip="none" rotWithShape="1">
                    <a:gsLst>
                      <a:gs pos="25000">
                        <a:srgbClr val="FFD83A"/>
                      </a:gs>
                      <a:gs pos="75000">
                        <a:srgbClr val="FFFD6D"/>
                      </a:gs>
                      <a:gs pos="0">
                        <a:srgbClr val="F8C334"/>
                      </a:gs>
                      <a:gs pos="100000">
                        <a:srgbClr val="FFFEB8"/>
                      </a:gs>
                    </a:gsLst>
                    <a:lin ang="18900000" scaled="1"/>
                    <a:tileRect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本</a:t>
              </a: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gradFill flip="none" rotWithShape="1">
                    <a:gsLst>
                      <a:gs pos="25000">
                        <a:srgbClr val="FFD83A"/>
                      </a:gs>
                      <a:gs pos="75000">
                        <a:srgbClr val="FFFD6D"/>
                      </a:gs>
                      <a:gs pos="0">
                        <a:srgbClr val="F8C334"/>
                      </a:gs>
                      <a:gs pos="100000">
                        <a:srgbClr val="FFFEB8"/>
                      </a:gs>
                    </a:gsLst>
                    <a:lin ang="18900000" scaled="1"/>
                    <a:tileRect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HSK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gradFill flip="none" rotWithShape="1">
                    <a:gsLst>
                      <a:gs pos="25000">
                        <a:srgbClr val="FFD83A"/>
                      </a:gs>
                      <a:gs pos="75000">
                        <a:srgbClr val="FFFD6D"/>
                      </a:gs>
                      <a:gs pos="0">
                        <a:srgbClr val="F8C334"/>
                      </a:gs>
                      <a:gs pos="100000">
                        <a:srgbClr val="FFFEB8"/>
                      </a:gs>
                    </a:gsLst>
                    <a:lin ang="18900000" scaled="1"/>
                    <a:tileRect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考试教材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026625" y="4363362"/>
            <a:ext cx="4580300" cy="337185"/>
            <a:chOff x="-65122" y="1186329"/>
            <a:chExt cx="4580300" cy="337185"/>
          </a:xfrm>
        </p:grpSpPr>
        <p:sp>
          <p:nvSpPr>
            <p:cNvPr id="24" name="矩形 23"/>
            <p:cNvSpPr/>
            <p:nvPr/>
          </p:nvSpPr>
          <p:spPr>
            <a:xfrm>
              <a:off x="-62264" y="1199328"/>
              <a:ext cx="4360706" cy="301016"/>
            </a:xfrm>
            <a:prstGeom prst="rect">
              <a:avLst/>
            </a:prstGeom>
            <a:gradFill flip="none" rotWithShape="1">
              <a:gsLst>
                <a:gs pos="8000">
                  <a:srgbClr val="03347B">
                    <a:alpha val="0"/>
                  </a:srgbClr>
                </a:gs>
                <a:gs pos="100000">
                  <a:srgbClr val="0755BF"/>
                </a:gs>
              </a:gsLst>
              <a:lin ang="10800000" scaled="1"/>
              <a:tileRect/>
            </a:gradFill>
            <a:ln w="12700" cap="flat" cmpd="sng" algn="ctr">
              <a:gradFill flip="none" rotWithShape="1">
                <a:gsLst>
                  <a:gs pos="0">
                    <a:srgbClr val="03347B">
                      <a:alpha val="0"/>
                    </a:srgbClr>
                  </a:gs>
                  <a:gs pos="100000">
                    <a:srgbClr val="31AEF8"/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25" name="Picture 134"/>
            <p:cNvPicPr>
              <a:picLocks noChangeAspect="1"/>
            </p:cNvPicPr>
            <p:nvPr/>
          </p:nvPicPr>
          <p:blipFill>
            <a:blip r:embed="rId5" cstate="screen">
              <a:alphaModFix amt="49000"/>
            </a:blip>
            <a:stretch>
              <a:fillRect/>
            </a:stretch>
          </p:blipFill>
          <p:spPr>
            <a:xfrm flipH="1" flipV="1">
              <a:off x="-64299" y="1198376"/>
              <a:ext cx="4579477" cy="288598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-65122" y="1190468"/>
              <a:ext cx="70549" cy="319769"/>
            </a:xfrm>
            <a:prstGeom prst="rect">
              <a:avLst/>
            </a:prstGeom>
            <a:gradFill flip="none" rotWithShape="1">
              <a:gsLst>
                <a:gs pos="0">
                  <a:srgbClr val="4EEDF3"/>
                </a:gs>
                <a:gs pos="100000">
                  <a:srgbClr val="31AEF8"/>
                </a:gs>
              </a:gsLst>
              <a:lin ang="1350000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108680" y="1304712"/>
              <a:ext cx="122760" cy="100197"/>
            </a:xfrm>
            <a:prstGeom prst="triangle">
              <a:avLst/>
            </a:prstGeom>
            <a:gradFill>
              <a:gsLst>
                <a:gs pos="0">
                  <a:srgbClr val="34ECF0"/>
                </a:gs>
                <a:gs pos="100000">
                  <a:srgbClr val="31AEF8"/>
                </a:gs>
              </a:gsLst>
              <a:lin ang="0" scaled="1"/>
            </a:gra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8" name="箭头: V 形 27"/>
            <p:cNvSpPr/>
            <p:nvPr/>
          </p:nvSpPr>
          <p:spPr>
            <a:xfrm>
              <a:off x="127987" y="1251133"/>
              <a:ext cx="310287" cy="197408"/>
            </a:xfrm>
            <a:prstGeom prst="chevron">
              <a:avLst/>
            </a:prstGeom>
            <a:gradFill>
              <a:gsLst>
                <a:gs pos="0">
                  <a:srgbClr val="1978F7"/>
                </a:gs>
                <a:gs pos="100000">
                  <a:srgbClr val="31AEF8"/>
                </a:gs>
              </a:gsLst>
              <a:lin ang="0" scaled="1"/>
            </a:gradFill>
            <a:ln w="3175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64280" y="1186329"/>
              <a:ext cx="393416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gradFill flip="none" rotWithShape="1">
                    <a:gsLst>
                      <a:gs pos="25000">
                        <a:srgbClr val="FFD83A"/>
                      </a:gs>
                      <a:gs pos="75000">
                        <a:srgbClr val="FFFD6D"/>
                      </a:gs>
                      <a:gs pos="0">
                        <a:srgbClr val="F8C334"/>
                      </a:gs>
                      <a:gs pos="100000">
                        <a:srgbClr val="FFFEB8"/>
                      </a:gs>
                    </a:gsLst>
                    <a:lin ang="18900000" scaled="1"/>
                    <a:tileRect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BBC语料库、汉语中介语语料库动态链接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327460" y="4369280"/>
            <a:ext cx="4580300" cy="337185"/>
            <a:chOff x="-65122" y="1186329"/>
            <a:chExt cx="4580300" cy="337185"/>
          </a:xfrm>
        </p:grpSpPr>
        <p:sp>
          <p:nvSpPr>
            <p:cNvPr id="31" name="矩形 30"/>
            <p:cNvSpPr/>
            <p:nvPr/>
          </p:nvSpPr>
          <p:spPr>
            <a:xfrm>
              <a:off x="-62264" y="1199328"/>
              <a:ext cx="4360706" cy="301016"/>
            </a:xfrm>
            <a:prstGeom prst="rect">
              <a:avLst/>
            </a:prstGeom>
            <a:gradFill flip="none" rotWithShape="1">
              <a:gsLst>
                <a:gs pos="8000">
                  <a:srgbClr val="03347B">
                    <a:alpha val="0"/>
                  </a:srgbClr>
                </a:gs>
                <a:gs pos="100000">
                  <a:srgbClr val="0755BF"/>
                </a:gs>
              </a:gsLst>
              <a:lin ang="10800000" scaled="1"/>
              <a:tileRect/>
            </a:gradFill>
            <a:ln w="12700" cap="flat" cmpd="sng" algn="ctr">
              <a:gradFill flip="none" rotWithShape="1">
                <a:gsLst>
                  <a:gs pos="0">
                    <a:srgbClr val="03347B">
                      <a:alpha val="0"/>
                    </a:srgbClr>
                  </a:gs>
                  <a:gs pos="100000">
                    <a:srgbClr val="31AEF8"/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32" name="Picture 134"/>
            <p:cNvPicPr>
              <a:picLocks noChangeAspect="1"/>
            </p:cNvPicPr>
            <p:nvPr/>
          </p:nvPicPr>
          <p:blipFill>
            <a:blip r:embed="rId5" cstate="screen">
              <a:alphaModFix amt="49000"/>
            </a:blip>
            <a:stretch>
              <a:fillRect/>
            </a:stretch>
          </p:blipFill>
          <p:spPr>
            <a:xfrm flipH="1" flipV="1">
              <a:off x="-64299" y="1198376"/>
              <a:ext cx="4579477" cy="288598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-65122" y="1190468"/>
              <a:ext cx="70549" cy="319769"/>
            </a:xfrm>
            <a:prstGeom prst="rect">
              <a:avLst/>
            </a:prstGeom>
            <a:gradFill flip="none" rotWithShape="1">
              <a:gsLst>
                <a:gs pos="0">
                  <a:srgbClr val="4EEDF3"/>
                </a:gs>
                <a:gs pos="100000">
                  <a:srgbClr val="31AEF8"/>
                </a:gs>
              </a:gsLst>
              <a:lin ang="1350000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4" name="等腰三角形 33"/>
            <p:cNvSpPr/>
            <p:nvPr/>
          </p:nvSpPr>
          <p:spPr>
            <a:xfrm rot="5400000">
              <a:off x="108680" y="1304712"/>
              <a:ext cx="122760" cy="100197"/>
            </a:xfrm>
            <a:prstGeom prst="triangle">
              <a:avLst/>
            </a:prstGeom>
            <a:gradFill>
              <a:gsLst>
                <a:gs pos="0">
                  <a:srgbClr val="34ECF0"/>
                </a:gs>
                <a:gs pos="100000">
                  <a:srgbClr val="31AEF8"/>
                </a:gs>
              </a:gsLst>
              <a:lin ang="0" scaled="1"/>
            </a:gra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5" name="箭头: V 形 34"/>
            <p:cNvSpPr/>
            <p:nvPr/>
          </p:nvSpPr>
          <p:spPr>
            <a:xfrm>
              <a:off x="127987" y="1251133"/>
              <a:ext cx="310287" cy="197408"/>
            </a:xfrm>
            <a:prstGeom prst="chevron">
              <a:avLst/>
            </a:prstGeom>
            <a:gradFill>
              <a:gsLst>
                <a:gs pos="0">
                  <a:srgbClr val="1978F7"/>
                </a:gs>
                <a:gs pos="100000">
                  <a:srgbClr val="31AEF8"/>
                </a:gs>
              </a:gsLst>
              <a:lin ang="0" scaled="1"/>
            </a:gradFill>
            <a:ln w="3175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64281" y="1186329"/>
              <a:ext cx="242418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gradFill flip="none" rotWithShape="1">
                    <a:gsLst>
                      <a:gs pos="25000">
                        <a:srgbClr val="FFD83A"/>
                      </a:gs>
                      <a:gs pos="75000">
                        <a:srgbClr val="FFFD6D"/>
                      </a:gs>
                      <a:gs pos="0">
                        <a:srgbClr val="F8C334"/>
                      </a:gs>
                      <a:gs pos="100000">
                        <a:srgbClr val="FFFEB8"/>
                      </a:gs>
                    </a:gsLst>
                    <a:lin ang="18900000" scaled="1"/>
                    <a:tileRect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二语语音纠偏相关研究</a:t>
              </a:r>
            </a:p>
          </p:txBody>
        </p:sp>
      </p:grpSp>
      <p:sp>
        <p:nvSpPr>
          <p:cNvPr id="37" name="梯形 36"/>
          <p:cNvSpPr/>
          <p:nvPr/>
        </p:nvSpPr>
        <p:spPr>
          <a:xfrm>
            <a:off x="0" y="4843080"/>
            <a:ext cx="12192000" cy="2019745"/>
          </a:xfrm>
          <a:prstGeom prst="trapezoid">
            <a:avLst>
              <a:gd name="adj" fmla="val 236274"/>
            </a:avLst>
          </a:prstGeom>
          <a:gradFill flip="none" rotWithShape="1">
            <a:gsLst>
              <a:gs pos="100000">
                <a:srgbClr val="00FFFF"/>
              </a:gs>
              <a:gs pos="63000">
                <a:srgbClr val="016DFF"/>
              </a:gs>
              <a:gs pos="11000">
                <a:srgbClr val="016D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235835" y="5591175"/>
            <a:ext cx="7720330" cy="10490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FastGPT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插件调用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，丰富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智能模型的功能，构筑自己的</a:t>
            </a:r>
            <a:r>
              <a:rPr lang="en-US" altLang="zh-CN" sz="2800" b="1" dirty="0">
                <a:solidFill>
                  <a:srgbClr val="FFC000"/>
                </a:solidFill>
                <a:latin typeface="Arial Black" panose="020B0A04020102020204" pitchFamily="34" charset="0"/>
                <a:ea typeface="华文行楷" panose="02010800040101010101" pitchFamily="2" charset="-122"/>
                <a:cs typeface="Arial" panose="020B0604020202020204" pitchFamily="34" charset="0"/>
              </a:rPr>
              <a:t>AI</a:t>
            </a:r>
            <a:r>
              <a:rPr lang="zh-CN" altLang="en-US" sz="2800" b="1" dirty="0">
                <a:solidFill>
                  <a:srgbClr val="FFC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演示流云楷" panose="02000600000000000000" pitchFamily="2" charset="-122"/>
              </a:rPr>
              <a:t>知识库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形状 1719" hidden="1"/>
          <p:cNvSpPr/>
          <p:nvPr/>
        </p:nvSpPr>
        <p:spPr>
          <a:xfrm rot="18900000" flipV="1">
            <a:off x="13654504" y="1333725"/>
            <a:ext cx="17153979" cy="13584662"/>
          </a:xfrm>
          <a:prstGeom prst="swooshArrow">
            <a:avLst>
              <a:gd name="adj1" fmla="val 25000"/>
              <a:gd name="adj2" fmla="val 34210"/>
            </a:avLst>
          </a:prstGeom>
          <a:gradFill>
            <a:gsLst>
              <a:gs pos="38000">
                <a:srgbClr val="016DFF"/>
              </a:gs>
              <a:gs pos="83000">
                <a:srgbClr val="00FFFF"/>
              </a:gs>
              <a:gs pos="0">
                <a:srgbClr val="016DFF">
                  <a:alpha val="0"/>
                </a:srgbClr>
              </a:gs>
            </a:gsLst>
            <a:lin ang="0" scaled="1"/>
          </a:gradFill>
          <a:ln>
            <a:noFill/>
          </a:ln>
          <a:effectLst>
            <a:outerShdw blurRad="635000" dist="6350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334" y="93134"/>
            <a:ext cx="187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项目创新</a:t>
            </a:r>
          </a:p>
        </p:txBody>
      </p:sp>
      <p:sp>
        <p:nvSpPr>
          <p:cNvPr id="4" name="文本框 2"/>
          <p:cNvSpPr txBox="1"/>
          <p:nvPr/>
        </p:nvSpPr>
        <p:spPr>
          <a:xfrm>
            <a:off x="3648640" y="5437455"/>
            <a:ext cx="4894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四大创新点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90303" y="4631365"/>
            <a:ext cx="4442899" cy="199036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258799" y="4520920"/>
            <a:ext cx="4859002" cy="218294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234" y="126300"/>
            <a:ext cx="4480948" cy="487722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 bwMode="auto">
          <a:xfrm rot="16200000" flipV="1">
            <a:off x="688943" y="1744831"/>
            <a:ext cx="2921012" cy="2271573"/>
          </a:xfrm>
          <a:custGeom>
            <a:avLst/>
            <a:gdLst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51658 w 2385058"/>
              <a:gd name="connsiteY2" fmla="*/ 2560320 h 3779520"/>
              <a:gd name="connsiteX3" fmla="*/ 2385058 w 2385058"/>
              <a:gd name="connsiteY3" fmla="*/ 1889760 h 3779520"/>
              <a:gd name="connsiteX4" fmla="*/ 1851658 w 2385058"/>
              <a:gd name="connsiteY4" fmla="*/ 1219200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85058" h="3779520">
                <a:moveTo>
                  <a:pt x="0" y="3779520"/>
                </a:moveTo>
                <a:cubicBezTo>
                  <a:pt x="495300" y="2994660"/>
                  <a:pt x="929640" y="2369820"/>
                  <a:pt x="1851658" y="2293620"/>
                </a:cubicBezTo>
                <a:lnTo>
                  <a:pt x="1851658" y="2560320"/>
                </a:lnTo>
                <a:lnTo>
                  <a:pt x="2385058" y="1889760"/>
                </a:lnTo>
                <a:lnTo>
                  <a:pt x="1851658" y="1219200"/>
                </a:lnTo>
                <a:lnTo>
                  <a:pt x="1851658" y="1485900"/>
                </a:lnTo>
                <a:cubicBezTo>
                  <a:pt x="929640" y="1409700"/>
                  <a:pt x="495300" y="784860"/>
                  <a:pt x="0" y="0"/>
                </a:cubicBezTo>
                <a:lnTo>
                  <a:pt x="0" y="1889760"/>
                </a:lnTo>
                <a:close/>
              </a:path>
            </a:pathLst>
          </a:custGeom>
          <a:gradFill flip="none" rotWithShape="1">
            <a:gsLst>
              <a:gs pos="53000">
                <a:schemeClr val="accent4">
                  <a:lumMod val="75000"/>
                  <a:alpha val="12000"/>
                </a:schemeClr>
              </a:gs>
              <a:gs pos="4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4">
                  <a:lumMod val="20000"/>
                  <a:lumOff val="80000"/>
                  <a:alpha val="6800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14000">
                  <a:srgbClr val="FFFFFF">
                    <a:alpha val="0"/>
                  </a:srgbClr>
                </a:gs>
                <a:gs pos="36000">
                  <a:schemeClr val="accent4">
                    <a:lumMod val="75000"/>
                    <a:alpha val="50000"/>
                  </a:schemeClr>
                </a:gs>
                <a:gs pos="52000">
                  <a:schemeClr val="accent4">
                    <a:lumMod val="20000"/>
                    <a:lumOff val="80000"/>
                  </a:schemeClr>
                </a:gs>
                <a:gs pos="69000">
                  <a:schemeClr val="accent4">
                    <a:lumMod val="75000"/>
                    <a:alpha val="50000"/>
                  </a:schemeClr>
                </a:gs>
                <a:gs pos="85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7" name="任意多边形: 形状 16"/>
          <p:cNvSpPr/>
          <p:nvPr/>
        </p:nvSpPr>
        <p:spPr bwMode="auto">
          <a:xfrm rot="16200000" flipV="1">
            <a:off x="3311352" y="1744831"/>
            <a:ext cx="2921012" cy="2271573"/>
          </a:xfrm>
          <a:custGeom>
            <a:avLst/>
            <a:gdLst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51658 w 2385058"/>
              <a:gd name="connsiteY2" fmla="*/ 2560320 h 3779520"/>
              <a:gd name="connsiteX3" fmla="*/ 2385058 w 2385058"/>
              <a:gd name="connsiteY3" fmla="*/ 1889760 h 3779520"/>
              <a:gd name="connsiteX4" fmla="*/ 1851658 w 2385058"/>
              <a:gd name="connsiteY4" fmla="*/ 1219200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85058" h="3779520">
                <a:moveTo>
                  <a:pt x="0" y="3779520"/>
                </a:moveTo>
                <a:cubicBezTo>
                  <a:pt x="495300" y="2994660"/>
                  <a:pt x="929640" y="2369820"/>
                  <a:pt x="1851658" y="2293620"/>
                </a:cubicBezTo>
                <a:lnTo>
                  <a:pt x="1851658" y="2560320"/>
                </a:lnTo>
                <a:lnTo>
                  <a:pt x="2385058" y="1889760"/>
                </a:lnTo>
                <a:lnTo>
                  <a:pt x="1851658" y="1219200"/>
                </a:lnTo>
                <a:lnTo>
                  <a:pt x="1851658" y="1485900"/>
                </a:lnTo>
                <a:cubicBezTo>
                  <a:pt x="929640" y="1409700"/>
                  <a:pt x="495300" y="784860"/>
                  <a:pt x="0" y="0"/>
                </a:cubicBezTo>
                <a:lnTo>
                  <a:pt x="0" y="1889760"/>
                </a:lnTo>
                <a:close/>
              </a:path>
            </a:pathLst>
          </a:custGeom>
          <a:gradFill flip="none" rotWithShape="1">
            <a:gsLst>
              <a:gs pos="53000">
                <a:schemeClr val="accent1">
                  <a:lumMod val="75000"/>
                  <a:alpha val="12000"/>
                </a:schemeClr>
              </a:gs>
              <a:gs pos="4000">
                <a:schemeClr val="accent5">
                  <a:lumMod val="40000"/>
                  <a:lumOff val="60000"/>
                  <a:alpha val="0"/>
                </a:schemeClr>
              </a:gs>
              <a:gs pos="100000">
                <a:schemeClr val="accent5">
                  <a:lumMod val="40000"/>
                  <a:lumOff val="60000"/>
                  <a:alpha val="6800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14000">
                  <a:srgbClr val="FFFFFF">
                    <a:alpha val="0"/>
                  </a:srgbClr>
                </a:gs>
                <a:gs pos="36000">
                  <a:schemeClr val="accent4">
                    <a:lumMod val="75000"/>
                    <a:alpha val="50000"/>
                  </a:schemeClr>
                </a:gs>
                <a:gs pos="52000">
                  <a:schemeClr val="accent4">
                    <a:lumMod val="20000"/>
                    <a:lumOff val="80000"/>
                  </a:schemeClr>
                </a:gs>
                <a:gs pos="69000">
                  <a:schemeClr val="accent4">
                    <a:lumMod val="75000"/>
                    <a:alpha val="50000"/>
                  </a:schemeClr>
                </a:gs>
                <a:gs pos="85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2" name="任意多边形: 形状 21"/>
          <p:cNvSpPr/>
          <p:nvPr/>
        </p:nvSpPr>
        <p:spPr bwMode="auto">
          <a:xfrm rot="16200000" flipV="1">
            <a:off x="5933761" y="1744831"/>
            <a:ext cx="2921012" cy="2271573"/>
          </a:xfrm>
          <a:custGeom>
            <a:avLst/>
            <a:gdLst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51658 w 2385058"/>
              <a:gd name="connsiteY2" fmla="*/ 2560320 h 3779520"/>
              <a:gd name="connsiteX3" fmla="*/ 2385058 w 2385058"/>
              <a:gd name="connsiteY3" fmla="*/ 1889760 h 3779520"/>
              <a:gd name="connsiteX4" fmla="*/ 1851658 w 2385058"/>
              <a:gd name="connsiteY4" fmla="*/ 1219200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85058" h="3779520">
                <a:moveTo>
                  <a:pt x="0" y="3779520"/>
                </a:moveTo>
                <a:cubicBezTo>
                  <a:pt x="495300" y="2994660"/>
                  <a:pt x="929640" y="2369820"/>
                  <a:pt x="1851658" y="2293620"/>
                </a:cubicBezTo>
                <a:lnTo>
                  <a:pt x="1851658" y="2560320"/>
                </a:lnTo>
                <a:lnTo>
                  <a:pt x="2385058" y="1889760"/>
                </a:lnTo>
                <a:lnTo>
                  <a:pt x="1851658" y="1219200"/>
                </a:lnTo>
                <a:lnTo>
                  <a:pt x="1851658" y="1485900"/>
                </a:lnTo>
                <a:cubicBezTo>
                  <a:pt x="929640" y="1409700"/>
                  <a:pt x="495300" y="784860"/>
                  <a:pt x="0" y="0"/>
                </a:cubicBezTo>
                <a:lnTo>
                  <a:pt x="0" y="1889760"/>
                </a:lnTo>
                <a:close/>
              </a:path>
            </a:pathLst>
          </a:custGeom>
          <a:gradFill flip="none" rotWithShape="1">
            <a:gsLst>
              <a:gs pos="53000">
                <a:schemeClr val="accent4">
                  <a:lumMod val="75000"/>
                  <a:alpha val="12000"/>
                </a:schemeClr>
              </a:gs>
              <a:gs pos="4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4">
                  <a:lumMod val="20000"/>
                  <a:lumOff val="80000"/>
                  <a:alpha val="6800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14000">
                  <a:srgbClr val="FFFFFF">
                    <a:alpha val="0"/>
                  </a:srgbClr>
                </a:gs>
                <a:gs pos="36000">
                  <a:schemeClr val="accent4">
                    <a:lumMod val="75000"/>
                    <a:alpha val="50000"/>
                  </a:schemeClr>
                </a:gs>
                <a:gs pos="52000">
                  <a:schemeClr val="accent4">
                    <a:lumMod val="20000"/>
                    <a:lumOff val="80000"/>
                  </a:schemeClr>
                </a:gs>
                <a:gs pos="69000">
                  <a:schemeClr val="accent4">
                    <a:lumMod val="75000"/>
                    <a:alpha val="50000"/>
                  </a:schemeClr>
                </a:gs>
                <a:gs pos="85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3" name="任意多边形: 形状 22"/>
          <p:cNvSpPr/>
          <p:nvPr/>
        </p:nvSpPr>
        <p:spPr bwMode="auto">
          <a:xfrm rot="16200000" flipV="1">
            <a:off x="8556169" y="1744830"/>
            <a:ext cx="2921012" cy="2271573"/>
          </a:xfrm>
          <a:custGeom>
            <a:avLst/>
            <a:gdLst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51658 w 2385058"/>
              <a:gd name="connsiteY2" fmla="*/ 2560320 h 3779520"/>
              <a:gd name="connsiteX3" fmla="*/ 2385058 w 2385058"/>
              <a:gd name="connsiteY3" fmla="*/ 1889760 h 3779520"/>
              <a:gd name="connsiteX4" fmla="*/ 1851658 w 2385058"/>
              <a:gd name="connsiteY4" fmla="*/ 1219200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85058" h="3779520">
                <a:moveTo>
                  <a:pt x="0" y="3779520"/>
                </a:moveTo>
                <a:cubicBezTo>
                  <a:pt x="495300" y="2994660"/>
                  <a:pt x="929640" y="2369820"/>
                  <a:pt x="1851658" y="2293620"/>
                </a:cubicBezTo>
                <a:lnTo>
                  <a:pt x="1851658" y="2560320"/>
                </a:lnTo>
                <a:lnTo>
                  <a:pt x="2385058" y="1889760"/>
                </a:lnTo>
                <a:lnTo>
                  <a:pt x="1851658" y="1219200"/>
                </a:lnTo>
                <a:lnTo>
                  <a:pt x="1851658" y="1485900"/>
                </a:lnTo>
                <a:cubicBezTo>
                  <a:pt x="929640" y="1409700"/>
                  <a:pt x="495300" y="784860"/>
                  <a:pt x="0" y="0"/>
                </a:cubicBezTo>
                <a:lnTo>
                  <a:pt x="0" y="1889760"/>
                </a:lnTo>
                <a:close/>
              </a:path>
            </a:pathLst>
          </a:custGeom>
          <a:gradFill flip="none" rotWithShape="1">
            <a:gsLst>
              <a:gs pos="53000">
                <a:schemeClr val="accent1">
                  <a:lumMod val="75000"/>
                  <a:alpha val="12000"/>
                </a:schemeClr>
              </a:gs>
              <a:gs pos="4000">
                <a:schemeClr val="accent5">
                  <a:lumMod val="40000"/>
                  <a:lumOff val="60000"/>
                  <a:alpha val="0"/>
                </a:schemeClr>
              </a:gs>
              <a:gs pos="100000">
                <a:schemeClr val="accent5">
                  <a:lumMod val="40000"/>
                  <a:lumOff val="60000"/>
                  <a:alpha val="6800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14000">
                  <a:srgbClr val="FFFFFF">
                    <a:alpha val="0"/>
                  </a:srgbClr>
                </a:gs>
                <a:gs pos="36000">
                  <a:schemeClr val="accent4">
                    <a:lumMod val="75000"/>
                    <a:alpha val="50000"/>
                  </a:schemeClr>
                </a:gs>
                <a:gs pos="52000">
                  <a:schemeClr val="accent4">
                    <a:lumMod val="20000"/>
                    <a:lumOff val="80000"/>
                  </a:schemeClr>
                </a:gs>
                <a:gs pos="69000">
                  <a:schemeClr val="accent4">
                    <a:lumMod val="75000"/>
                    <a:alpha val="50000"/>
                  </a:schemeClr>
                </a:gs>
                <a:gs pos="85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30900" y="977473"/>
            <a:ext cx="183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blipFill>
                  <a:blip r:embed="rId6"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理论创新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853309" y="972813"/>
            <a:ext cx="183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blipFill>
                  <a:blip r:embed="rId7"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技术创新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475717" y="972813"/>
            <a:ext cx="183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blipFill>
                  <a:blip r:embed="rId6"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模式创新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098125" y="977473"/>
            <a:ext cx="183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blipFill>
                  <a:blip r:embed="rId7"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内容创新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90303" y="3647142"/>
            <a:ext cx="31583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i="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以“交际法”为核心</a:t>
            </a:r>
            <a:endParaRPr lang="en-US" altLang="zh-CN" sz="2000" b="0" i="0" dirty="0">
              <a:solidFill>
                <a:schemeClr val="bg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2000" b="0" i="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颠覆传统的“语法翻译法”</a:t>
            </a:r>
            <a:endParaRPr lang="zh-CN" altLang="en-US" sz="2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218566" y="2550011"/>
            <a:ext cx="31583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0" i="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ASR+NLP+NLG+TTS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多模型深度融合，实现深度语义交互</a:t>
            </a:r>
            <a:endParaRPr lang="zh-CN" altLang="en-US" sz="2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840974" y="3633237"/>
            <a:ext cx="31583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i="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“对聊式机器人”创造高粘性、高趣味的练习模式</a:t>
            </a:r>
            <a:endParaRPr lang="zh-CN" altLang="en-US" sz="2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375162" y="2701702"/>
            <a:ext cx="32830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i="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覆盖“日常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考试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职业”全场景的“中文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+”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内容生态</a:t>
            </a:r>
            <a:endParaRPr lang="zh-CN" altLang="en-US" sz="2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形状 1719" hidden="1"/>
          <p:cNvSpPr/>
          <p:nvPr/>
        </p:nvSpPr>
        <p:spPr>
          <a:xfrm rot="18900000" flipV="1">
            <a:off x="13654504" y="1333725"/>
            <a:ext cx="17153979" cy="13584662"/>
          </a:xfrm>
          <a:prstGeom prst="swooshArrow">
            <a:avLst>
              <a:gd name="adj1" fmla="val 25000"/>
              <a:gd name="adj2" fmla="val 34210"/>
            </a:avLst>
          </a:prstGeom>
          <a:gradFill>
            <a:gsLst>
              <a:gs pos="38000">
                <a:srgbClr val="016DFF"/>
              </a:gs>
              <a:gs pos="83000">
                <a:srgbClr val="00FFFF"/>
              </a:gs>
              <a:gs pos="0">
                <a:srgbClr val="016DFF">
                  <a:alpha val="0"/>
                </a:srgbClr>
              </a:gs>
            </a:gsLst>
            <a:lin ang="0" scaled="1"/>
          </a:gradFill>
          <a:ln>
            <a:noFill/>
          </a:ln>
          <a:effectLst>
            <a:outerShdw blurRad="635000" dist="6350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0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0" y="3620140"/>
            <a:ext cx="12343098" cy="4262819"/>
          </a:xfrm>
          <a:custGeom>
            <a:avLst/>
            <a:gdLst>
              <a:gd name="connsiteX0" fmla="*/ 12191997 w 12191997"/>
              <a:gd name="connsiteY0" fmla="*/ 0 h 4300068"/>
              <a:gd name="connsiteX1" fmla="*/ 12191997 w 12191997"/>
              <a:gd name="connsiteY1" fmla="*/ 4300068 h 4300068"/>
              <a:gd name="connsiteX2" fmla="*/ 0 w 12191997"/>
              <a:gd name="connsiteY2" fmla="*/ 4300068 h 4300068"/>
              <a:gd name="connsiteX3" fmla="*/ 0 w 12191997"/>
              <a:gd name="connsiteY3" fmla="*/ 1549558 h 4300068"/>
              <a:gd name="connsiteX4" fmla="*/ 10940 w 12191997"/>
              <a:gd name="connsiteY4" fmla="*/ 1548545 h 4300068"/>
              <a:gd name="connsiteX5" fmla="*/ 22129 w 12191997"/>
              <a:gd name="connsiteY5" fmla="*/ 1547507 h 4300068"/>
              <a:gd name="connsiteX6" fmla="*/ 33325 w 12191997"/>
              <a:gd name="connsiteY6" fmla="*/ 1546468 h 4300068"/>
              <a:gd name="connsiteX7" fmla="*/ 44525 w 12191997"/>
              <a:gd name="connsiteY7" fmla="*/ 1545426 h 4300068"/>
              <a:gd name="connsiteX8" fmla="*/ 55730 w 12191997"/>
              <a:gd name="connsiteY8" fmla="*/ 1544383 h 4300068"/>
              <a:gd name="connsiteX9" fmla="*/ 66942 w 12191997"/>
              <a:gd name="connsiteY9" fmla="*/ 1543338 h 4300068"/>
              <a:gd name="connsiteX10" fmla="*/ 78160 w 12191997"/>
              <a:gd name="connsiteY10" fmla="*/ 1542290 h 4300068"/>
              <a:gd name="connsiteX11" fmla="*/ 89384 w 12191997"/>
              <a:gd name="connsiteY11" fmla="*/ 1541239 h 4300068"/>
              <a:gd name="connsiteX12" fmla="*/ 100614 w 12191997"/>
              <a:gd name="connsiteY12" fmla="*/ 1540186 h 4300068"/>
              <a:gd name="connsiteX13" fmla="*/ 111855 w 12191997"/>
              <a:gd name="connsiteY13" fmla="*/ 1539130 h 4300068"/>
              <a:gd name="connsiteX14" fmla="*/ 123100 w 12191997"/>
              <a:gd name="connsiteY14" fmla="*/ 1538070 h 4300068"/>
              <a:gd name="connsiteX15" fmla="*/ 134354 w 12191997"/>
              <a:gd name="connsiteY15" fmla="*/ 1537007 h 4300068"/>
              <a:gd name="connsiteX16" fmla="*/ 145618 w 12191997"/>
              <a:gd name="connsiteY16" fmla="*/ 1535942 h 4300068"/>
              <a:gd name="connsiteX17" fmla="*/ 156890 w 12191997"/>
              <a:gd name="connsiteY17" fmla="*/ 1534872 h 4300068"/>
              <a:gd name="connsiteX18" fmla="*/ 168171 w 12191997"/>
              <a:gd name="connsiteY18" fmla="*/ 1533799 h 4300068"/>
              <a:gd name="connsiteX19" fmla="*/ 179463 w 12191997"/>
              <a:gd name="connsiteY19" fmla="*/ 1532722 h 4300068"/>
              <a:gd name="connsiteX20" fmla="*/ 190765 w 12191997"/>
              <a:gd name="connsiteY20" fmla="*/ 1531641 h 4300068"/>
              <a:gd name="connsiteX21" fmla="*/ 202077 w 12191997"/>
              <a:gd name="connsiteY21" fmla="*/ 1530556 h 4300068"/>
              <a:gd name="connsiteX22" fmla="*/ 213400 w 12191997"/>
              <a:gd name="connsiteY22" fmla="*/ 1529466 h 4300068"/>
              <a:gd name="connsiteX23" fmla="*/ 224735 w 12191997"/>
              <a:gd name="connsiteY23" fmla="*/ 1528372 h 4300068"/>
              <a:gd name="connsiteX24" fmla="*/ 236081 w 12191997"/>
              <a:gd name="connsiteY24" fmla="*/ 1527273 h 4300068"/>
              <a:gd name="connsiteX25" fmla="*/ 247439 w 12191997"/>
              <a:gd name="connsiteY25" fmla="*/ 1526169 h 4300068"/>
              <a:gd name="connsiteX26" fmla="*/ 258811 w 12191997"/>
              <a:gd name="connsiteY26" fmla="*/ 1525061 h 4300068"/>
              <a:gd name="connsiteX27" fmla="*/ 270195 w 12191997"/>
              <a:gd name="connsiteY27" fmla="*/ 1523948 h 4300068"/>
              <a:gd name="connsiteX28" fmla="*/ 281592 w 12191997"/>
              <a:gd name="connsiteY28" fmla="*/ 1522829 h 4300068"/>
              <a:gd name="connsiteX29" fmla="*/ 293004 w 12191997"/>
              <a:gd name="connsiteY29" fmla="*/ 1521704 h 4300068"/>
              <a:gd name="connsiteX30" fmla="*/ 304429 w 12191997"/>
              <a:gd name="connsiteY30" fmla="*/ 1520574 h 4300068"/>
              <a:gd name="connsiteX31" fmla="*/ 315868 w 12191997"/>
              <a:gd name="connsiteY31" fmla="*/ 1519438 h 4300068"/>
              <a:gd name="connsiteX32" fmla="*/ 327324 w 12191997"/>
              <a:gd name="connsiteY32" fmla="*/ 1518296 h 4300068"/>
              <a:gd name="connsiteX33" fmla="*/ 338793 w 12191997"/>
              <a:gd name="connsiteY33" fmla="*/ 1517148 h 4300068"/>
              <a:gd name="connsiteX34" fmla="*/ 350280 w 12191997"/>
              <a:gd name="connsiteY34" fmla="*/ 1515994 h 4300068"/>
              <a:gd name="connsiteX35" fmla="*/ 361782 w 12191997"/>
              <a:gd name="connsiteY35" fmla="*/ 1514833 h 4300068"/>
              <a:gd name="connsiteX36" fmla="*/ 373300 w 12191997"/>
              <a:gd name="connsiteY36" fmla="*/ 1513666 h 4300068"/>
              <a:gd name="connsiteX37" fmla="*/ 384836 w 12191997"/>
              <a:gd name="connsiteY37" fmla="*/ 1512492 h 4300068"/>
              <a:gd name="connsiteX38" fmla="*/ 396389 w 12191997"/>
              <a:gd name="connsiteY38" fmla="*/ 1511311 h 4300068"/>
              <a:gd name="connsiteX39" fmla="*/ 407959 w 12191997"/>
              <a:gd name="connsiteY39" fmla="*/ 1510124 h 4300068"/>
              <a:gd name="connsiteX40" fmla="*/ 419548 w 12191997"/>
              <a:gd name="connsiteY40" fmla="*/ 1508929 h 4300068"/>
              <a:gd name="connsiteX41" fmla="*/ 431156 w 12191997"/>
              <a:gd name="connsiteY41" fmla="*/ 1507726 h 4300068"/>
              <a:gd name="connsiteX42" fmla="*/ 442782 w 12191997"/>
              <a:gd name="connsiteY42" fmla="*/ 1506516 h 4300068"/>
              <a:gd name="connsiteX43" fmla="*/ 454428 w 12191997"/>
              <a:gd name="connsiteY43" fmla="*/ 1505298 h 4300068"/>
              <a:gd name="connsiteX44" fmla="*/ 466093 w 12191997"/>
              <a:gd name="connsiteY44" fmla="*/ 1504072 h 4300068"/>
              <a:gd name="connsiteX45" fmla="*/ 477778 w 12191997"/>
              <a:gd name="connsiteY45" fmla="*/ 1502839 h 4300068"/>
              <a:gd name="connsiteX46" fmla="*/ 489484 w 12191997"/>
              <a:gd name="connsiteY46" fmla="*/ 1501597 h 4300068"/>
              <a:gd name="connsiteX47" fmla="*/ 501211 w 12191997"/>
              <a:gd name="connsiteY47" fmla="*/ 1500347 h 4300068"/>
              <a:gd name="connsiteX48" fmla="*/ 512958 w 12191997"/>
              <a:gd name="connsiteY48" fmla="*/ 1499088 h 4300068"/>
              <a:gd name="connsiteX49" fmla="*/ 524729 w 12191997"/>
              <a:gd name="connsiteY49" fmla="*/ 1497821 h 4300068"/>
              <a:gd name="connsiteX50" fmla="*/ 536520 w 12191997"/>
              <a:gd name="connsiteY50" fmla="*/ 1496545 h 4300068"/>
              <a:gd name="connsiteX51" fmla="*/ 548335 w 12191997"/>
              <a:gd name="connsiteY51" fmla="*/ 1495259 h 4300068"/>
              <a:gd name="connsiteX52" fmla="*/ 560172 w 12191997"/>
              <a:gd name="connsiteY52" fmla="*/ 1493965 h 4300068"/>
              <a:gd name="connsiteX53" fmla="*/ 572033 w 12191997"/>
              <a:gd name="connsiteY53" fmla="*/ 1492661 h 4300068"/>
              <a:gd name="connsiteX54" fmla="*/ 583916 w 12191997"/>
              <a:gd name="connsiteY54" fmla="*/ 1491348 h 4300068"/>
              <a:gd name="connsiteX55" fmla="*/ 595825 w 12191997"/>
              <a:gd name="connsiteY55" fmla="*/ 1490026 h 4300068"/>
              <a:gd name="connsiteX56" fmla="*/ 607758 w 12191997"/>
              <a:gd name="connsiteY56" fmla="*/ 1488693 h 4300068"/>
              <a:gd name="connsiteX57" fmla="*/ 619716 w 12191997"/>
              <a:gd name="connsiteY57" fmla="*/ 1487351 h 4300068"/>
              <a:gd name="connsiteX58" fmla="*/ 631698 w 12191997"/>
              <a:gd name="connsiteY58" fmla="*/ 1485998 h 4300068"/>
              <a:gd name="connsiteX59" fmla="*/ 643707 w 12191997"/>
              <a:gd name="connsiteY59" fmla="*/ 1484636 h 4300068"/>
              <a:gd name="connsiteX60" fmla="*/ 655741 w 12191997"/>
              <a:gd name="connsiteY60" fmla="*/ 1483262 h 4300068"/>
              <a:gd name="connsiteX61" fmla="*/ 667803 w 12191997"/>
              <a:gd name="connsiteY61" fmla="*/ 1481879 h 4300068"/>
              <a:gd name="connsiteX62" fmla="*/ 679890 w 12191997"/>
              <a:gd name="connsiteY62" fmla="*/ 1480484 h 4300068"/>
              <a:gd name="connsiteX63" fmla="*/ 692007 w 12191997"/>
              <a:gd name="connsiteY63" fmla="*/ 1479079 h 4300068"/>
              <a:gd name="connsiteX64" fmla="*/ 704148 w 12191997"/>
              <a:gd name="connsiteY64" fmla="*/ 1477662 h 4300068"/>
              <a:gd name="connsiteX65" fmla="*/ 716319 w 12191997"/>
              <a:gd name="connsiteY65" fmla="*/ 1476235 h 4300068"/>
              <a:gd name="connsiteX66" fmla="*/ 728519 w 12191997"/>
              <a:gd name="connsiteY66" fmla="*/ 1474796 h 4300068"/>
              <a:gd name="connsiteX67" fmla="*/ 740746 w 12191997"/>
              <a:gd name="connsiteY67" fmla="*/ 1473345 h 4300068"/>
              <a:gd name="connsiteX68" fmla="*/ 753004 w 12191997"/>
              <a:gd name="connsiteY68" fmla="*/ 1471883 h 4300068"/>
              <a:gd name="connsiteX69" fmla="*/ 765291 w 12191997"/>
              <a:gd name="connsiteY69" fmla="*/ 1470409 h 4300068"/>
              <a:gd name="connsiteX70" fmla="*/ 777608 w 12191997"/>
              <a:gd name="connsiteY70" fmla="*/ 1468922 h 4300068"/>
              <a:gd name="connsiteX71" fmla="*/ 789954 w 12191997"/>
              <a:gd name="connsiteY71" fmla="*/ 1467424 h 4300068"/>
              <a:gd name="connsiteX72" fmla="*/ 802333 w 12191997"/>
              <a:gd name="connsiteY72" fmla="*/ 1465913 h 4300068"/>
              <a:gd name="connsiteX73" fmla="*/ 814742 w 12191997"/>
              <a:gd name="connsiteY73" fmla="*/ 1464390 h 4300068"/>
              <a:gd name="connsiteX74" fmla="*/ 827183 w 12191997"/>
              <a:gd name="connsiteY74" fmla="*/ 1462854 h 4300068"/>
              <a:gd name="connsiteX75" fmla="*/ 839656 w 12191997"/>
              <a:gd name="connsiteY75" fmla="*/ 1461306 h 4300068"/>
              <a:gd name="connsiteX76" fmla="*/ 852161 w 12191997"/>
              <a:gd name="connsiteY76" fmla="*/ 1459744 h 4300068"/>
              <a:gd name="connsiteX77" fmla="*/ 864700 w 12191997"/>
              <a:gd name="connsiteY77" fmla="*/ 1458169 h 4300068"/>
              <a:gd name="connsiteX78" fmla="*/ 877271 w 12191997"/>
              <a:gd name="connsiteY78" fmla="*/ 1456581 h 4300068"/>
              <a:gd name="connsiteX79" fmla="*/ 889875 w 12191997"/>
              <a:gd name="connsiteY79" fmla="*/ 1454979 h 4300068"/>
              <a:gd name="connsiteX80" fmla="*/ 902515 w 12191997"/>
              <a:gd name="connsiteY80" fmla="*/ 1453364 h 4300068"/>
              <a:gd name="connsiteX81" fmla="*/ 915188 w 12191997"/>
              <a:gd name="connsiteY81" fmla="*/ 1451735 h 4300068"/>
              <a:gd name="connsiteX82" fmla="*/ 927896 w 12191997"/>
              <a:gd name="connsiteY82" fmla="*/ 1450092 h 4300068"/>
              <a:gd name="connsiteX83" fmla="*/ 940639 w 12191997"/>
              <a:gd name="connsiteY83" fmla="*/ 1448435 h 4300068"/>
              <a:gd name="connsiteX84" fmla="*/ 953417 w 12191997"/>
              <a:gd name="connsiteY84" fmla="*/ 1446763 h 4300068"/>
              <a:gd name="connsiteX85" fmla="*/ 966233 w 12191997"/>
              <a:gd name="connsiteY85" fmla="*/ 1445078 h 4300068"/>
              <a:gd name="connsiteX86" fmla="*/ 979083 w 12191997"/>
              <a:gd name="connsiteY86" fmla="*/ 1443378 h 4300068"/>
              <a:gd name="connsiteX87" fmla="*/ 991971 w 12191997"/>
              <a:gd name="connsiteY87" fmla="*/ 1441663 h 4300068"/>
              <a:gd name="connsiteX88" fmla="*/ 1004897 w 12191997"/>
              <a:gd name="connsiteY88" fmla="*/ 1439933 h 4300068"/>
              <a:gd name="connsiteX89" fmla="*/ 1017858 w 12191997"/>
              <a:gd name="connsiteY89" fmla="*/ 1438188 h 4300068"/>
              <a:gd name="connsiteX90" fmla="*/ 1030860 w 12191997"/>
              <a:gd name="connsiteY90" fmla="*/ 1436428 h 4300068"/>
              <a:gd name="connsiteX91" fmla="*/ 1043898 w 12191997"/>
              <a:gd name="connsiteY91" fmla="*/ 1434652 h 4300068"/>
              <a:gd name="connsiteX92" fmla="*/ 1056976 w 12191997"/>
              <a:gd name="connsiteY92" fmla="*/ 1432861 h 4300068"/>
              <a:gd name="connsiteX93" fmla="*/ 1083241 w 12191997"/>
              <a:gd name="connsiteY93" fmla="*/ 1429232 h 4300068"/>
              <a:gd name="connsiteX94" fmla="*/ 1096494 w 12191997"/>
              <a:gd name="connsiteY94" fmla="*/ 1427374 h 4300068"/>
              <a:gd name="connsiteX95" fmla="*/ 1109740 w 12191997"/>
              <a:gd name="connsiteY95" fmla="*/ 1425483 h 4300068"/>
              <a:gd name="connsiteX96" fmla="*/ 1123009 w 12191997"/>
              <a:gd name="connsiteY96" fmla="*/ 1423556 h 4300068"/>
              <a:gd name="connsiteX97" fmla="*/ 1136298 w 12191997"/>
              <a:gd name="connsiteY97" fmla="*/ 1421593 h 4300068"/>
              <a:gd name="connsiteX98" fmla="*/ 1149609 w 12191997"/>
              <a:gd name="connsiteY98" fmla="*/ 1419596 h 4300068"/>
              <a:gd name="connsiteX99" fmla="*/ 1162942 w 12191997"/>
              <a:gd name="connsiteY99" fmla="*/ 1417566 h 4300068"/>
              <a:gd name="connsiteX100" fmla="*/ 1176297 w 12191997"/>
              <a:gd name="connsiteY100" fmla="*/ 1415504 h 4300068"/>
              <a:gd name="connsiteX101" fmla="*/ 1189674 w 12191997"/>
              <a:gd name="connsiteY101" fmla="*/ 1413409 h 4300068"/>
              <a:gd name="connsiteX102" fmla="*/ 1203073 w 12191997"/>
              <a:gd name="connsiteY102" fmla="*/ 1411284 h 4300068"/>
              <a:gd name="connsiteX103" fmla="*/ 1216496 w 12191997"/>
              <a:gd name="connsiteY103" fmla="*/ 1409129 h 4300068"/>
              <a:gd name="connsiteX104" fmla="*/ 1229938 w 12191997"/>
              <a:gd name="connsiteY104" fmla="*/ 1406943 h 4300068"/>
              <a:gd name="connsiteX105" fmla="*/ 1243405 w 12191997"/>
              <a:gd name="connsiteY105" fmla="*/ 1404730 h 4300068"/>
              <a:gd name="connsiteX106" fmla="*/ 1256894 w 12191997"/>
              <a:gd name="connsiteY106" fmla="*/ 1402489 h 4300068"/>
              <a:gd name="connsiteX107" fmla="*/ 1270407 w 12191997"/>
              <a:gd name="connsiteY107" fmla="*/ 1400221 h 4300068"/>
              <a:gd name="connsiteX108" fmla="*/ 1283941 w 12191997"/>
              <a:gd name="connsiteY108" fmla="*/ 1397927 h 4300068"/>
              <a:gd name="connsiteX109" fmla="*/ 1297501 w 12191997"/>
              <a:gd name="connsiteY109" fmla="*/ 1395607 h 4300068"/>
              <a:gd name="connsiteX110" fmla="*/ 1311080 w 12191997"/>
              <a:gd name="connsiteY110" fmla="*/ 1393263 h 4300068"/>
              <a:gd name="connsiteX111" fmla="*/ 1324684 w 12191997"/>
              <a:gd name="connsiteY111" fmla="*/ 1390896 h 4300068"/>
              <a:gd name="connsiteX112" fmla="*/ 1338314 w 12191997"/>
              <a:gd name="connsiteY112" fmla="*/ 1388505 h 4300068"/>
              <a:gd name="connsiteX113" fmla="*/ 1351964 w 12191997"/>
              <a:gd name="connsiteY113" fmla="*/ 1386092 h 4300068"/>
              <a:gd name="connsiteX114" fmla="*/ 1365639 w 12191997"/>
              <a:gd name="connsiteY114" fmla="*/ 1383659 h 4300068"/>
              <a:gd name="connsiteX115" fmla="*/ 1379338 w 12191997"/>
              <a:gd name="connsiteY115" fmla="*/ 1381205 h 4300068"/>
              <a:gd name="connsiteX116" fmla="*/ 1393061 w 12191997"/>
              <a:gd name="connsiteY116" fmla="*/ 1378731 h 4300068"/>
              <a:gd name="connsiteX117" fmla="*/ 1406808 w 12191997"/>
              <a:gd name="connsiteY117" fmla="*/ 1376239 h 4300068"/>
              <a:gd name="connsiteX118" fmla="*/ 1420579 w 12191997"/>
              <a:gd name="connsiteY118" fmla="*/ 1373729 h 4300068"/>
              <a:gd name="connsiteX119" fmla="*/ 1434374 w 12191997"/>
              <a:gd name="connsiteY119" fmla="*/ 1371201 h 4300068"/>
              <a:gd name="connsiteX120" fmla="*/ 1448194 w 12191997"/>
              <a:gd name="connsiteY120" fmla="*/ 1368657 h 4300068"/>
              <a:gd name="connsiteX121" fmla="*/ 1462038 w 12191997"/>
              <a:gd name="connsiteY121" fmla="*/ 1366097 h 4300068"/>
              <a:gd name="connsiteX122" fmla="*/ 1475907 w 12191997"/>
              <a:gd name="connsiteY122" fmla="*/ 1363523 h 4300068"/>
              <a:gd name="connsiteX123" fmla="*/ 1489801 w 12191997"/>
              <a:gd name="connsiteY123" fmla="*/ 1360935 h 4300068"/>
              <a:gd name="connsiteX124" fmla="*/ 1503719 w 12191997"/>
              <a:gd name="connsiteY124" fmla="*/ 1358334 h 4300068"/>
              <a:gd name="connsiteX125" fmla="*/ 1517663 w 12191997"/>
              <a:gd name="connsiteY125" fmla="*/ 1355720 h 4300068"/>
              <a:gd name="connsiteX126" fmla="*/ 1531631 w 12191997"/>
              <a:gd name="connsiteY126" fmla="*/ 1353095 h 4300068"/>
              <a:gd name="connsiteX127" fmla="*/ 1545626 w 12191997"/>
              <a:gd name="connsiteY127" fmla="*/ 1350459 h 4300068"/>
              <a:gd name="connsiteX128" fmla="*/ 1559644 w 12191997"/>
              <a:gd name="connsiteY128" fmla="*/ 1347813 h 4300068"/>
              <a:gd name="connsiteX129" fmla="*/ 1573689 w 12191997"/>
              <a:gd name="connsiteY129" fmla="*/ 1345159 h 4300068"/>
              <a:gd name="connsiteX130" fmla="*/ 1587759 w 12191997"/>
              <a:gd name="connsiteY130" fmla="*/ 1342496 h 4300068"/>
              <a:gd name="connsiteX131" fmla="*/ 1601856 w 12191997"/>
              <a:gd name="connsiteY131" fmla="*/ 1339825 h 4300068"/>
              <a:gd name="connsiteX132" fmla="*/ 1615978 w 12191997"/>
              <a:gd name="connsiteY132" fmla="*/ 1337148 h 4300068"/>
              <a:gd name="connsiteX133" fmla="*/ 1630125 w 12191997"/>
              <a:gd name="connsiteY133" fmla="*/ 1334465 h 4300068"/>
              <a:gd name="connsiteX134" fmla="*/ 1644300 w 12191997"/>
              <a:gd name="connsiteY134" fmla="*/ 1331777 h 4300068"/>
              <a:gd name="connsiteX135" fmla="*/ 1658499 w 12191997"/>
              <a:gd name="connsiteY135" fmla="*/ 1329084 h 4300068"/>
              <a:gd name="connsiteX136" fmla="*/ 1672726 w 12191997"/>
              <a:gd name="connsiteY136" fmla="*/ 1326389 h 4300068"/>
              <a:gd name="connsiteX137" fmla="*/ 1686979 w 12191997"/>
              <a:gd name="connsiteY137" fmla="*/ 1323690 h 4300068"/>
              <a:gd name="connsiteX138" fmla="*/ 1701259 w 12191997"/>
              <a:gd name="connsiteY138" fmla="*/ 1320990 h 4300068"/>
              <a:gd name="connsiteX139" fmla="*/ 1715565 w 12191997"/>
              <a:gd name="connsiteY139" fmla="*/ 1318289 h 4300068"/>
              <a:gd name="connsiteX140" fmla="*/ 1729898 w 12191997"/>
              <a:gd name="connsiteY140" fmla="*/ 1315588 h 4300068"/>
              <a:gd name="connsiteX141" fmla="*/ 1744258 w 12191997"/>
              <a:gd name="connsiteY141" fmla="*/ 1312887 h 4300068"/>
              <a:gd name="connsiteX142" fmla="*/ 1758645 w 12191997"/>
              <a:gd name="connsiteY142" fmla="*/ 1310188 h 4300068"/>
              <a:gd name="connsiteX143" fmla="*/ 1773060 w 12191997"/>
              <a:gd name="connsiteY143" fmla="*/ 1307490 h 4300068"/>
              <a:gd name="connsiteX144" fmla="*/ 1787501 w 12191997"/>
              <a:gd name="connsiteY144" fmla="*/ 1304796 h 4300068"/>
              <a:gd name="connsiteX145" fmla="*/ 1801970 w 12191997"/>
              <a:gd name="connsiteY145" fmla="*/ 1302105 h 4300068"/>
              <a:gd name="connsiteX146" fmla="*/ 1816466 w 12191997"/>
              <a:gd name="connsiteY146" fmla="*/ 1299420 h 4300068"/>
              <a:gd name="connsiteX147" fmla="*/ 1830991 w 12191997"/>
              <a:gd name="connsiteY147" fmla="*/ 1296740 h 4300068"/>
              <a:gd name="connsiteX148" fmla="*/ 1845542 w 12191997"/>
              <a:gd name="connsiteY148" fmla="*/ 1294065 h 4300068"/>
              <a:gd name="connsiteX149" fmla="*/ 1860123 w 12191997"/>
              <a:gd name="connsiteY149" fmla="*/ 1291399 h 4300068"/>
              <a:gd name="connsiteX150" fmla="*/ 1874730 w 12191997"/>
              <a:gd name="connsiteY150" fmla="*/ 1288739 h 4300068"/>
              <a:gd name="connsiteX151" fmla="*/ 1889367 w 12191997"/>
              <a:gd name="connsiteY151" fmla="*/ 1286089 h 4300068"/>
              <a:gd name="connsiteX152" fmla="*/ 1904030 w 12191997"/>
              <a:gd name="connsiteY152" fmla="*/ 1283447 h 4300068"/>
              <a:gd name="connsiteX153" fmla="*/ 1918723 w 12191997"/>
              <a:gd name="connsiteY153" fmla="*/ 1280817 h 4300068"/>
              <a:gd name="connsiteX154" fmla="*/ 1933444 w 12191997"/>
              <a:gd name="connsiteY154" fmla="*/ 1278197 h 4300068"/>
              <a:gd name="connsiteX155" fmla="*/ 1948193 w 12191997"/>
              <a:gd name="connsiteY155" fmla="*/ 1275589 h 4300068"/>
              <a:gd name="connsiteX156" fmla="*/ 1962972 w 12191997"/>
              <a:gd name="connsiteY156" fmla="*/ 1272994 h 4300068"/>
              <a:gd name="connsiteX157" fmla="*/ 1977780 w 12191997"/>
              <a:gd name="connsiteY157" fmla="*/ 1270412 h 4300068"/>
              <a:gd name="connsiteX158" fmla="*/ 1992616 w 12191997"/>
              <a:gd name="connsiteY158" fmla="*/ 1267844 h 4300068"/>
              <a:gd name="connsiteX159" fmla="*/ 2007481 w 12191997"/>
              <a:gd name="connsiteY159" fmla="*/ 1265292 h 4300068"/>
              <a:gd name="connsiteX160" fmla="*/ 2022375 w 12191997"/>
              <a:gd name="connsiteY160" fmla="*/ 1262755 h 4300068"/>
              <a:gd name="connsiteX161" fmla="*/ 2037299 w 12191997"/>
              <a:gd name="connsiteY161" fmla="*/ 1260235 h 4300068"/>
              <a:gd name="connsiteX162" fmla="*/ 2052252 w 12191997"/>
              <a:gd name="connsiteY162" fmla="*/ 1257733 h 4300068"/>
              <a:gd name="connsiteX163" fmla="*/ 2067235 w 12191997"/>
              <a:gd name="connsiteY163" fmla="*/ 1255249 h 4300068"/>
              <a:gd name="connsiteX164" fmla="*/ 2082246 w 12191997"/>
              <a:gd name="connsiteY164" fmla="*/ 1252783 h 4300068"/>
              <a:gd name="connsiteX165" fmla="*/ 2097290 w 12191997"/>
              <a:gd name="connsiteY165" fmla="*/ 1250339 h 4300068"/>
              <a:gd name="connsiteX166" fmla="*/ 2112362 w 12191997"/>
              <a:gd name="connsiteY166" fmla="*/ 1247914 h 4300068"/>
              <a:gd name="connsiteX167" fmla="*/ 2127464 w 12191997"/>
              <a:gd name="connsiteY167" fmla="*/ 1245511 h 4300068"/>
              <a:gd name="connsiteX168" fmla="*/ 2142595 w 12191997"/>
              <a:gd name="connsiteY168" fmla="*/ 1243130 h 4300068"/>
              <a:gd name="connsiteX169" fmla="*/ 2157758 w 12191997"/>
              <a:gd name="connsiteY169" fmla="*/ 1240773 h 4300068"/>
              <a:gd name="connsiteX170" fmla="*/ 2172952 w 12191997"/>
              <a:gd name="connsiteY170" fmla="*/ 1238439 h 4300068"/>
              <a:gd name="connsiteX171" fmla="*/ 2188174 w 12191997"/>
              <a:gd name="connsiteY171" fmla="*/ 1236129 h 4300068"/>
              <a:gd name="connsiteX172" fmla="*/ 2203429 w 12191997"/>
              <a:gd name="connsiteY172" fmla="*/ 1233847 h 4300068"/>
              <a:gd name="connsiteX173" fmla="*/ 2218713 w 12191997"/>
              <a:gd name="connsiteY173" fmla="*/ 1231589 h 4300068"/>
              <a:gd name="connsiteX174" fmla="*/ 2234029 w 12191997"/>
              <a:gd name="connsiteY174" fmla="*/ 1229359 h 4300068"/>
              <a:gd name="connsiteX175" fmla="*/ 2249375 w 12191997"/>
              <a:gd name="connsiteY175" fmla="*/ 1227156 h 4300068"/>
              <a:gd name="connsiteX176" fmla="*/ 2264753 w 12191997"/>
              <a:gd name="connsiteY176" fmla="*/ 1224983 h 4300068"/>
              <a:gd name="connsiteX177" fmla="*/ 2280162 w 12191997"/>
              <a:gd name="connsiteY177" fmla="*/ 1222839 h 4300068"/>
              <a:gd name="connsiteX178" fmla="*/ 2295601 w 12191997"/>
              <a:gd name="connsiteY178" fmla="*/ 1220725 h 4300068"/>
              <a:gd name="connsiteX179" fmla="*/ 2311073 w 12191997"/>
              <a:gd name="connsiteY179" fmla="*/ 1218643 h 4300068"/>
              <a:gd name="connsiteX180" fmla="*/ 2326576 w 12191997"/>
              <a:gd name="connsiteY180" fmla="*/ 1216591 h 4300068"/>
              <a:gd name="connsiteX181" fmla="*/ 2342111 w 12191997"/>
              <a:gd name="connsiteY181" fmla="*/ 1214574 h 4300068"/>
              <a:gd name="connsiteX182" fmla="*/ 2357678 w 12191997"/>
              <a:gd name="connsiteY182" fmla="*/ 1212589 h 4300068"/>
              <a:gd name="connsiteX183" fmla="*/ 2373276 w 12191997"/>
              <a:gd name="connsiteY183" fmla="*/ 1210638 h 4300068"/>
              <a:gd name="connsiteX184" fmla="*/ 2388906 w 12191997"/>
              <a:gd name="connsiteY184" fmla="*/ 1208724 h 4300068"/>
              <a:gd name="connsiteX185" fmla="*/ 2404570 w 12191997"/>
              <a:gd name="connsiteY185" fmla="*/ 1206845 h 4300068"/>
              <a:gd name="connsiteX186" fmla="*/ 2420264 w 12191997"/>
              <a:gd name="connsiteY186" fmla="*/ 1205002 h 4300068"/>
              <a:gd name="connsiteX187" fmla="*/ 2435992 w 12191997"/>
              <a:gd name="connsiteY187" fmla="*/ 1203197 h 4300068"/>
              <a:gd name="connsiteX188" fmla="*/ 2451752 w 12191997"/>
              <a:gd name="connsiteY188" fmla="*/ 1201430 h 4300068"/>
              <a:gd name="connsiteX189" fmla="*/ 2467544 w 12191997"/>
              <a:gd name="connsiteY189" fmla="*/ 1199703 h 4300068"/>
              <a:gd name="connsiteX190" fmla="*/ 2483370 w 12191997"/>
              <a:gd name="connsiteY190" fmla="*/ 1198015 h 4300068"/>
              <a:gd name="connsiteX191" fmla="*/ 2499226 w 12191997"/>
              <a:gd name="connsiteY191" fmla="*/ 1196368 h 4300068"/>
              <a:gd name="connsiteX192" fmla="*/ 2531075 w 12191997"/>
              <a:gd name="connsiteY192" fmla="*/ 1193196 h 4300068"/>
              <a:gd name="connsiteX193" fmla="*/ 2546962 w 12191997"/>
              <a:gd name="connsiteY193" fmla="*/ 1191692 h 4300068"/>
              <a:gd name="connsiteX194" fmla="*/ 2562930 w 12191997"/>
              <a:gd name="connsiteY194" fmla="*/ 1190246 h 4300068"/>
              <a:gd name="connsiteX195" fmla="*/ 2578935 w 12191997"/>
              <a:gd name="connsiteY195" fmla="*/ 1188861 h 4300068"/>
              <a:gd name="connsiteX196" fmla="*/ 2594972 w 12191997"/>
              <a:gd name="connsiteY196" fmla="*/ 1187533 h 4300068"/>
              <a:gd name="connsiteX197" fmla="*/ 2611047 w 12191997"/>
              <a:gd name="connsiteY197" fmla="*/ 1186264 h 4300068"/>
              <a:gd name="connsiteX198" fmla="*/ 2627158 w 12191997"/>
              <a:gd name="connsiteY198" fmla="*/ 1185052 h 4300068"/>
              <a:gd name="connsiteX199" fmla="*/ 2643303 w 12191997"/>
              <a:gd name="connsiteY199" fmla="*/ 1183893 h 4300068"/>
              <a:gd name="connsiteX200" fmla="*/ 2659483 w 12191997"/>
              <a:gd name="connsiteY200" fmla="*/ 1182789 h 4300068"/>
              <a:gd name="connsiteX201" fmla="*/ 2675700 w 12191997"/>
              <a:gd name="connsiteY201" fmla="*/ 1181736 h 4300068"/>
              <a:gd name="connsiteX202" fmla="*/ 2691951 w 12191997"/>
              <a:gd name="connsiteY202" fmla="*/ 1180734 h 4300068"/>
              <a:gd name="connsiteX203" fmla="*/ 2708235 w 12191997"/>
              <a:gd name="connsiteY203" fmla="*/ 1179781 h 4300068"/>
              <a:gd name="connsiteX204" fmla="*/ 2724556 w 12191997"/>
              <a:gd name="connsiteY204" fmla="*/ 1178876 h 4300068"/>
              <a:gd name="connsiteX205" fmla="*/ 2740911 w 12191997"/>
              <a:gd name="connsiteY205" fmla="*/ 1178017 h 4300068"/>
              <a:gd name="connsiteX206" fmla="*/ 2757300 w 12191997"/>
              <a:gd name="connsiteY206" fmla="*/ 1177203 h 4300068"/>
              <a:gd name="connsiteX207" fmla="*/ 2773725 w 12191997"/>
              <a:gd name="connsiteY207" fmla="*/ 1176433 h 4300068"/>
              <a:gd name="connsiteX208" fmla="*/ 2790183 w 12191997"/>
              <a:gd name="connsiteY208" fmla="*/ 1175705 h 4300068"/>
              <a:gd name="connsiteX209" fmla="*/ 2806674 w 12191997"/>
              <a:gd name="connsiteY209" fmla="*/ 1175018 h 4300068"/>
              <a:gd name="connsiteX210" fmla="*/ 2823201 w 12191997"/>
              <a:gd name="connsiteY210" fmla="*/ 1174370 h 4300068"/>
              <a:gd name="connsiteX211" fmla="*/ 2839763 w 12191997"/>
              <a:gd name="connsiteY211" fmla="*/ 1173760 h 4300068"/>
              <a:gd name="connsiteX212" fmla="*/ 2856356 w 12191997"/>
              <a:gd name="connsiteY212" fmla="*/ 1173186 h 4300068"/>
              <a:gd name="connsiteX213" fmla="*/ 2872984 w 12191997"/>
              <a:gd name="connsiteY213" fmla="*/ 1172648 h 4300068"/>
              <a:gd name="connsiteX214" fmla="*/ 2889645 w 12191997"/>
              <a:gd name="connsiteY214" fmla="*/ 1172143 h 4300068"/>
              <a:gd name="connsiteX215" fmla="*/ 2906341 w 12191997"/>
              <a:gd name="connsiteY215" fmla="*/ 1171671 h 4300068"/>
              <a:gd name="connsiteX216" fmla="*/ 2923070 w 12191997"/>
              <a:gd name="connsiteY216" fmla="*/ 1171230 h 4300068"/>
              <a:gd name="connsiteX217" fmla="*/ 2939832 w 12191997"/>
              <a:gd name="connsiteY217" fmla="*/ 1170818 h 4300068"/>
              <a:gd name="connsiteX218" fmla="*/ 2956627 w 12191997"/>
              <a:gd name="connsiteY218" fmla="*/ 1170434 h 4300068"/>
              <a:gd name="connsiteX219" fmla="*/ 2973455 w 12191997"/>
              <a:gd name="connsiteY219" fmla="*/ 1170076 h 4300068"/>
              <a:gd name="connsiteX220" fmla="*/ 2990316 w 12191997"/>
              <a:gd name="connsiteY220" fmla="*/ 1169744 h 4300068"/>
              <a:gd name="connsiteX221" fmla="*/ 3007210 w 12191997"/>
              <a:gd name="connsiteY221" fmla="*/ 1169436 h 4300068"/>
              <a:gd name="connsiteX222" fmla="*/ 3024137 w 12191997"/>
              <a:gd name="connsiteY222" fmla="*/ 1169150 h 4300068"/>
              <a:gd name="connsiteX223" fmla="*/ 3041097 w 12191997"/>
              <a:gd name="connsiteY223" fmla="*/ 1168885 h 4300068"/>
              <a:gd name="connsiteX224" fmla="*/ 3058088 w 12191997"/>
              <a:gd name="connsiteY224" fmla="*/ 1168639 h 4300068"/>
              <a:gd name="connsiteX225" fmla="*/ 3075113 w 12191997"/>
              <a:gd name="connsiteY225" fmla="*/ 1168412 h 4300068"/>
              <a:gd name="connsiteX226" fmla="*/ 3092169 w 12191997"/>
              <a:gd name="connsiteY226" fmla="*/ 1168201 h 4300068"/>
              <a:gd name="connsiteX227" fmla="*/ 3109258 w 12191997"/>
              <a:gd name="connsiteY227" fmla="*/ 1168006 h 4300068"/>
              <a:gd name="connsiteX228" fmla="*/ 3126380 w 12191997"/>
              <a:gd name="connsiteY228" fmla="*/ 1167824 h 4300068"/>
              <a:gd name="connsiteX229" fmla="*/ 3143532 w 12191997"/>
              <a:gd name="connsiteY229" fmla="*/ 1167655 h 4300068"/>
              <a:gd name="connsiteX230" fmla="*/ 3160717 w 12191997"/>
              <a:gd name="connsiteY230" fmla="*/ 1167497 h 4300068"/>
              <a:gd name="connsiteX231" fmla="*/ 3177934 w 12191997"/>
              <a:gd name="connsiteY231" fmla="*/ 1167349 h 4300068"/>
              <a:gd name="connsiteX232" fmla="*/ 3195182 w 12191997"/>
              <a:gd name="connsiteY232" fmla="*/ 1167208 h 4300068"/>
              <a:gd name="connsiteX233" fmla="*/ 3212462 w 12191997"/>
              <a:gd name="connsiteY233" fmla="*/ 1167075 h 4300068"/>
              <a:gd name="connsiteX234" fmla="*/ 3229773 w 12191997"/>
              <a:gd name="connsiteY234" fmla="*/ 1166947 h 4300068"/>
              <a:gd name="connsiteX235" fmla="*/ 3247115 w 12191997"/>
              <a:gd name="connsiteY235" fmla="*/ 1166822 h 4300068"/>
              <a:gd name="connsiteX236" fmla="*/ 3264490 w 12191997"/>
              <a:gd name="connsiteY236" fmla="*/ 1166701 h 4300068"/>
              <a:gd name="connsiteX237" fmla="*/ 3281895 w 12191997"/>
              <a:gd name="connsiteY237" fmla="*/ 1166580 h 4300068"/>
              <a:gd name="connsiteX238" fmla="*/ 3299330 w 12191997"/>
              <a:gd name="connsiteY238" fmla="*/ 1166458 h 4300068"/>
              <a:gd name="connsiteX239" fmla="*/ 3316797 w 12191997"/>
              <a:gd name="connsiteY239" fmla="*/ 1166336 h 4300068"/>
              <a:gd name="connsiteX240" fmla="*/ 3334294 w 12191997"/>
              <a:gd name="connsiteY240" fmla="*/ 1166209 h 4300068"/>
              <a:gd name="connsiteX241" fmla="*/ 3351823 w 12191997"/>
              <a:gd name="connsiteY241" fmla="*/ 1166079 h 4300068"/>
              <a:gd name="connsiteX242" fmla="*/ 3369382 w 12191997"/>
              <a:gd name="connsiteY242" fmla="*/ 1165941 h 4300068"/>
              <a:gd name="connsiteX243" fmla="*/ 3386970 w 12191997"/>
              <a:gd name="connsiteY243" fmla="*/ 1165797 h 4300068"/>
              <a:gd name="connsiteX244" fmla="*/ 3404589 w 12191997"/>
              <a:gd name="connsiteY244" fmla="*/ 1165644 h 4300068"/>
              <a:gd name="connsiteX245" fmla="*/ 3422240 w 12191997"/>
              <a:gd name="connsiteY245" fmla="*/ 1165480 h 4300068"/>
              <a:gd name="connsiteX246" fmla="*/ 3439919 w 12191997"/>
              <a:gd name="connsiteY246" fmla="*/ 1165304 h 4300068"/>
              <a:gd name="connsiteX247" fmla="*/ 3457629 w 12191997"/>
              <a:gd name="connsiteY247" fmla="*/ 1165116 h 4300068"/>
              <a:gd name="connsiteX248" fmla="*/ 3475369 w 12191997"/>
              <a:gd name="connsiteY248" fmla="*/ 1164912 h 4300068"/>
              <a:gd name="connsiteX249" fmla="*/ 3493139 w 12191997"/>
              <a:gd name="connsiteY249" fmla="*/ 1164693 h 4300068"/>
              <a:gd name="connsiteX250" fmla="*/ 3510938 w 12191997"/>
              <a:gd name="connsiteY250" fmla="*/ 1164456 h 4300068"/>
              <a:gd name="connsiteX251" fmla="*/ 3528767 w 12191997"/>
              <a:gd name="connsiteY251" fmla="*/ 1164200 h 4300068"/>
              <a:gd name="connsiteX252" fmla="*/ 3546625 w 12191997"/>
              <a:gd name="connsiteY252" fmla="*/ 1163923 h 4300068"/>
              <a:gd name="connsiteX253" fmla="*/ 3564512 w 12191997"/>
              <a:gd name="connsiteY253" fmla="*/ 1163625 h 4300068"/>
              <a:gd name="connsiteX254" fmla="*/ 3582429 w 12191997"/>
              <a:gd name="connsiteY254" fmla="*/ 1163304 h 4300068"/>
              <a:gd name="connsiteX255" fmla="*/ 3600376 w 12191997"/>
              <a:gd name="connsiteY255" fmla="*/ 1162958 h 4300068"/>
              <a:gd name="connsiteX256" fmla="*/ 3618352 w 12191997"/>
              <a:gd name="connsiteY256" fmla="*/ 1162586 h 4300068"/>
              <a:gd name="connsiteX257" fmla="*/ 3636355 w 12191997"/>
              <a:gd name="connsiteY257" fmla="*/ 1162186 h 4300068"/>
              <a:gd name="connsiteX258" fmla="*/ 3654387 w 12191997"/>
              <a:gd name="connsiteY258" fmla="*/ 1161758 h 4300068"/>
              <a:gd name="connsiteX259" fmla="*/ 3672450 w 12191997"/>
              <a:gd name="connsiteY259" fmla="*/ 1161299 h 4300068"/>
              <a:gd name="connsiteX260" fmla="*/ 3690540 w 12191997"/>
              <a:gd name="connsiteY260" fmla="*/ 1160808 h 4300068"/>
              <a:gd name="connsiteX261" fmla="*/ 3708659 w 12191997"/>
              <a:gd name="connsiteY261" fmla="*/ 1160284 h 4300068"/>
              <a:gd name="connsiteX262" fmla="*/ 3726805 w 12191997"/>
              <a:gd name="connsiteY262" fmla="*/ 1159724 h 4300068"/>
              <a:gd name="connsiteX263" fmla="*/ 3744981 w 12191997"/>
              <a:gd name="connsiteY263" fmla="*/ 1159129 h 4300068"/>
              <a:gd name="connsiteX264" fmla="*/ 3763185 w 12191997"/>
              <a:gd name="connsiteY264" fmla="*/ 1158497 h 4300068"/>
              <a:gd name="connsiteX265" fmla="*/ 3781416 w 12191997"/>
              <a:gd name="connsiteY265" fmla="*/ 1157826 h 4300068"/>
              <a:gd name="connsiteX266" fmla="*/ 3799676 w 12191997"/>
              <a:gd name="connsiteY266" fmla="*/ 1157114 h 4300068"/>
              <a:gd name="connsiteX267" fmla="*/ 3817964 w 12191997"/>
              <a:gd name="connsiteY267" fmla="*/ 1156360 h 4300068"/>
              <a:gd name="connsiteX268" fmla="*/ 3836278 w 12191997"/>
              <a:gd name="connsiteY268" fmla="*/ 1155563 h 4300068"/>
              <a:gd name="connsiteX269" fmla="*/ 3854622 w 12191997"/>
              <a:gd name="connsiteY269" fmla="*/ 1154721 h 4300068"/>
              <a:gd name="connsiteX270" fmla="*/ 3872992 w 12191997"/>
              <a:gd name="connsiteY270" fmla="*/ 1153833 h 4300068"/>
              <a:gd name="connsiteX271" fmla="*/ 3891391 w 12191997"/>
              <a:gd name="connsiteY271" fmla="*/ 1152897 h 4300068"/>
              <a:gd name="connsiteX272" fmla="*/ 3909815 w 12191997"/>
              <a:gd name="connsiteY272" fmla="*/ 1151912 h 4300068"/>
              <a:gd name="connsiteX273" fmla="*/ 3928268 w 12191997"/>
              <a:gd name="connsiteY273" fmla="*/ 1150877 h 4300068"/>
              <a:gd name="connsiteX274" fmla="*/ 3946747 w 12191997"/>
              <a:gd name="connsiteY274" fmla="*/ 1149789 h 4300068"/>
              <a:gd name="connsiteX275" fmla="*/ 3965253 w 12191997"/>
              <a:gd name="connsiteY275" fmla="*/ 1148648 h 4300068"/>
              <a:gd name="connsiteX276" fmla="*/ 3983787 w 12191997"/>
              <a:gd name="connsiteY276" fmla="*/ 1147453 h 4300068"/>
              <a:gd name="connsiteX277" fmla="*/ 4002347 w 12191997"/>
              <a:gd name="connsiteY277" fmla="*/ 1146201 h 4300068"/>
              <a:gd name="connsiteX278" fmla="*/ 4020933 w 12191997"/>
              <a:gd name="connsiteY278" fmla="*/ 1144892 h 4300068"/>
              <a:gd name="connsiteX279" fmla="*/ 4039546 w 12191997"/>
              <a:gd name="connsiteY279" fmla="*/ 1143523 h 4300068"/>
              <a:gd name="connsiteX280" fmla="*/ 4058187 w 12191997"/>
              <a:gd name="connsiteY280" fmla="*/ 1142094 h 4300068"/>
              <a:gd name="connsiteX281" fmla="*/ 4076852 w 12191997"/>
              <a:gd name="connsiteY281" fmla="*/ 1140603 h 4300068"/>
              <a:gd name="connsiteX282" fmla="*/ 4095545 w 12191997"/>
              <a:gd name="connsiteY282" fmla="*/ 1139049 h 4300068"/>
              <a:gd name="connsiteX283" fmla="*/ 4114263 w 12191997"/>
              <a:gd name="connsiteY283" fmla="*/ 1137429 h 4300068"/>
              <a:gd name="connsiteX284" fmla="*/ 4133007 w 12191997"/>
              <a:gd name="connsiteY284" fmla="*/ 1135743 h 4300068"/>
              <a:gd name="connsiteX285" fmla="*/ 4151778 w 12191997"/>
              <a:gd name="connsiteY285" fmla="*/ 1133990 h 4300068"/>
              <a:gd name="connsiteX286" fmla="*/ 4170573 w 12191997"/>
              <a:gd name="connsiteY286" fmla="*/ 1132167 h 4300068"/>
              <a:gd name="connsiteX287" fmla="*/ 4189395 w 12191997"/>
              <a:gd name="connsiteY287" fmla="*/ 1130274 h 4300068"/>
              <a:gd name="connsiteX288" fmla="*/ 4208242 w 12191997"/>
              <a:gd name="connsiteY288" fmla="*/ 1128308 h 4300068"/>
              <a:gd name="connsiteX289" fmla="*/ 4227115 w 12191997"/>
              <a:gd name="connsiteY289" fmla="*/ 1126270 h 4300068"/>
              <a:gd name="connsiteX290" fmla="*/ 4246013 w 12191997"/>
              <a:gd name="connsiteY290" fmla="*/ 1124156 h 4300068"/>
              <a:gd name="connsiteX291" fmla="*/ 4283842 w 12191997"/>
              <a:gd name="connsiteY291" fmla="*/ 1119702 h 4300068"/>
              <a:gd name="connsiteX292" fmla="*/ 4302863 w 12191997"/>
              <a:gd name="connsiteY292" fmla="*/ 1117348 h 4300068"/>
              <a:gd name="connsiteX293" fmla="*/ 4321868 w 12191997"/>
              <a:gd name="connsiteY293" fmla="*/ 1114919 h 4300068"/>
              <a:gd name="connsiteX294" fmla="*/ 4340902 w 12191997"/>
              <a:gd name="connsiteY294" fmla="*/ 1112410 h 4300068"/>
              <a:gd name="connsiteX295" fmla="*/ 4359961 w 12191997"/>
              <a:gd name="connsiteY295" fmla="*/ 1109824 h 4300068"/>
              <a:gd name="connsiteX296" fmla="*/ 4379052 w 12191997"/>
              <a:gd name="connsiteY296" fmla="*/ 1107162 h 4300068"/>
              <a:gd name="connsiteX297" fmla="*/ 4398169 w 12191997"/>
              <a:gd name="connsiteY297" fmla="*/ 1104425 h 4300068"/>
              <a:gd name="connsiteX298" fmla="*/ 4417315 w 12191997"/>
              <a:gd name="connsiteY298" fmla="*/ 1101616 h 4300068"/>
              <a:gd name="connsiteX299" fmla="*/ 4436489 w 12191997"/>
              <a:gd name="connsiteY299" fmla="*/ 1098735 h 4300068"/>
              <a:gd name="connsiteX300" fmla="*/ 4455690 w 12191997"/>
              <a:gd name="connsiteY300" fmla="*/ 1095784 h 4300068"/>
              <a:gd name="connsiteX301" fmla="*/ 4474920 w 12191997"/>
              <a:gd name="connsiteY301" fmla="*/ 1092764 h 4300068"/>
              <a:gd name="connsiteX302" fmla="*/ 4494176 w 12191997"/>
              <a:gd name="connsiteY302" fmla="*/ 1089678 h 4300068"/>
              <a:gd name="connsiteX303" fmla="*/ 4513459 w 12191997"/>
              <a:gd name="connsiteY303" fmla="*/ 1086527 h 4300068"/>
              <a:gd name="connsiteX304" fmla="*/ 4532772 w 12191997"/>
              <a:gd name="connsiteY304" fmla="*/ 1083312 h 4300068"/>
              <a:gd name="connsiteX305" fmla="*/ 4552111 w 12191997"/>
              <a:gd name="connsiteY305" fmla="*/ 1080034 h 4300068"/>
              <a:gd name="connsiteX306" fmla="*/ 4571477 w 12191997"/>
              <a:gd name="connsiteY306" fmla="*/ 1076697 h 4300068"/>
              <a:gd name="connsiteX307" fmla="*/ 4590871 w 12191997"/>
              <a:gd name="connsiteY307" fmla="*/ 1073300 h 4300068"/>
              <a:gd name="connsiteX308" fmla="*/ 4610291 w 12191997"/>
              <a:gd name="connsiteY308" fmla="*/ 1069845 h 4300068"/>
              <a:gd name="connsiteX309" fmla="*/ 4629739 w 12191997"/>
              <a:gd name="connsiteY309" fmla="*/ 1066335 h 4300068"/>
              <a:gd name="connsiteX310" fmla="*/ 4649214 w 12191997"/>
              <a:gd name="connsiteY310" fmla="*/ 1062770 h 4300068"/>
              <a:gd name="connsiteX311" fmla="*/ 4668714 w 12191997"/>
              <a:gd name="connsiteY311" fmla="*/ 1059151 h 4300068"/>
              <a:gd name="connsiteX312" fmla="*/ 4688241 w 12191997"/>
              <a:gd name="connsiteY312" fmla="*/ 1055482 h 4300068"/>
              <a:gd name="connsiteX313" fmla="*/ 4707796 w 12191997"/>
              <a:gd name="connsiteY313" fmla="*/ 1051764 h 4300068"/>
              <a:gd name="connsiteX314" fmla="*/ 4727377 w 12191997"/>
              <a:gd name="connsiteY314" fmla="*/ 1047996 h 4300068"/>
              <a:gd name="connsiteX315" fmla="*/ 4746985 w 12191997"/>
              <a:gd name="connsiteY315" fmla="*/ 1044182 h 4300068"/>
              <a:gd name="connsiteX316" fmla="*/ 4766618 w 12191997"/>
              <a:gd name="connsiteY316" fmla="*/ 1040323 h 4300068"/>
              <a:gd name="connsiteX317" fmla="*/ 4786278 w 12191997"/>
              <a:gd name="connsiteY317" fmla="*/ 1036420 h 4300068"/>
              <a:gd name="connsiteX318" fmla="*/ 4805963 w 12191997"/>
              <a:gd name="connsiteY318" fmla="*/ 1032474 h 4300068"/>
              <a:gd name="connsiteX319" fmla="*/ 4825675 w 12191997"/>
              <a:gd name="connsiteY319" fmla="*/ 1028489 h 4300068"/>
              <a:gd name="connsiteX320" fmla="*/ 4845412 w 12191997"/>
              <a:gd name="connsiteY320" fmla="*/ 1024464 h 4300068"/>
              <a:gd name="connsiteX321" fmla="*/ 4865176 w 12191997"/>
              <a:gd name="connsiteY321" fmla="*/ 1020401 h 4300068"/>
              <a:gd name="connsiteX322" fmla="*/ 4884965 w 12191997"/>
              <a:gd name="connsiteY322" fmla="*/ 1016302 h 4300068"/>
              <a:gd name="connsiteX323" fmla="*/ 4904779 w 12191997"/>
              <a:gd name="connsiteY323" fmla="*/ 1012169 h 4300068"/>
              <a:gd name="connsiteX324" fmla="*/ 4924620 w 12191997"/>
              <a:gd name="connsiteY324" fmla="*/ 1008003 h 4300068"/>
              <a:gd name="connsiteX325" fmla="*/ 4944485 w 12191997"/>
              <a:gd name="connsiteY325" fmla="*/ 1003805 h 4300068"/>
              <a:gd name="connsiteX326" fmla="*/ 4964376 w 12191997"/>
              <a:gd name="connsiteY326" fmla="*/ 999578 h 4300068"/>
              <a:gd name="connsiteX327" fmla="*/ 4984291 w 12191997"/>
              <a:gd name="connsiteY327" fmla="*/ 995322 h 4300068"/>
              <a:gd name="connsiteX328" fmla="*/ 5004233 w 12191997"/>
              <a:gd name="connsiteY328" fmla="*/ 991039 h 4300068"/>
              <a:gd name="connsiteX329" fmla="*/ 5024198 w 12191997"/>
              <a:gd name="connsiteY329" fmla="*/ 986731 h 4300068"/>
              <a:gd name="connsiteX330" fmla="*/ 5044189 w 12191997"/>
              <a:gd name="connsiteY330" fmla="*/ 982400 h 4300068"/>
              <a:gd name="connsiteX331" fmla="*/ 5064204 w 12191997"/>
              <a:gd name="connsiteY331" fmla="*/ 978046 h 4300068"/>
              <a:gd name="connsiteX332" fmla="*/ 5084245 w 12191997"/>
              <a:gd name="connsiteY332" fmla="*/ 973671 h 4300068"/>
              <a:gd name="connsiteX333" fmla="*/ 5104310 w 12191997"/>
              <a:gd name="connsiteY333" fmla="*/ 969277 h 4300068"/>
              <a:gd name="connsiteX334" fmla="*/ 5124398 w 12191997"/>
              <a:gd name="connsiteY334" fmla="*/ 964865 h 4300068"/>
              <a:gd name="connsiteX335" fmla="*/ 5144512 w 12191997"/>
              <a:gd name="connsiteY335" fmla="*/ 960437 h 4300068"/>
              <a:gd name="connsiteX336" fmla="*/ 5164650 w 12191997"/>
              <a:gd name="connsiteY336" fmla="*/ 955995 h 4300068"/>
              <a:gd name="connsiteX337" fmla="*/ 5184812 w 12191997"/>
              <a:gd name="connsiteY337" fmla="*/ 951539 h 4300068"/>
              <a:gd name="connsiteX338" fmla="*/ 5204998 w 12191997"/>
              <a:gd name="connsiteY338" fmla="*/ 947073 h 4300068"/>
              <a:gd name="connsiteX339" fmla="*/ 5225207 w 12191997"/>
              <a:gd name="connsiteY339" fmla="*/ 942595 h 4300068"/>
              <a:gd name="connsiteX340" fmla="*/ 5245441 w 12191997"/>
              <a:gd name="connsiteY340" fmla="*/ 938110 h 4300068"/>
              <a:gd name="connsiteX341" fmla="*/ 5265699 w 12191997"/>
              <a:gd name="connsiteY341" fmla="*/ 933617 h 4300068"/>
              <a:gd name="connsiteX342" fmla="*/ 5285980 w 12191997"/>
              <a:gd name="connsiteY342" fmla="*/ 929119 h 4300068"/>
              <a:gd name="connsiteX343" fmla="*/ 5306284 w 12191997"/>
              <a:gd name="connsiteY343" fmla="*/ 924617 h 4300068"/>
              <a:gd name="connsiteX344" fmla="*/ 5326612 w 12191997"/>
              <a:gd name="connsiteY344" fmla="*/ 920113 h 4300068"/>
              <a:gd name="connsiteX345" fmla="*/ 5346964 w 12191997"/>
              <a:gd name="connsiteY345" fmla="*/ 915608 h 4300068"/>
              <a:gd name="connsiteX346" fmla="*/ 5367338 w 12191997"/>
              <a:gd name="connsiteY346" fmla="*/ 911104 h 4300068"/>
              <a:gd name="connsiteX347" fmla="*/ 5387735 w 12191997"/>
              <a:gd name="connsiteY347" fmla="*/ 906601 h 4300068"/>
              <a:gd name="connsiteX348" fmla="*/ 5408156 w 12191997"/>
              <a:gd name="connsiteY348" fmla="*/ 902103 h 4300068"/>
              <a:gd name="connsiteX349" fmla="*/ 5428599 w 12191997"/>
              <a:gd name="connsiteY349" fmla="*/ 897609 h 4300068"/>
              <a:gd name="connsiteX350" fmla="*/ 5449065 w 12191997"/>
              <a:gd name="connsiteY350" fmla="*/ 893122 h 4300068"/>
              <a:gd name="connsiteX351" fmla="*/ 5469554 w 12191997"/>
              <a:gd name="connsiteY351" fmla="*/ 888644 h 4300068"/>
              <a:gd name="connsiteX352" fmla="*/ 5490066 w 12191997"/>
              <a:gd name="connsiteY352" fmla="*/ 884176 h 4300068"/>
              <a:gd name="connsiteX353" fmla="*/ 5510599 w 12191997"/>
              <a:gd name="connsiteY353" fmla="*/ 879718 h 4300068"/>
              <a:gd name="connsiteX354" fmla="*/ 5531155 w 12191997"/>
              <a:gd name="connsiteY354" fmla="*/ 875274 h 4300068"/>
              <a:gd name="connsiteX355" fmla="*/ 5551733 w 12191997"/>
              <a:gd name="connsiteY355" fmla="*/ 870844 h 4300068"/>
              <a:gd name="connsiteX356" fmla="*/ 5572334 w 12191997"/>
              <a:gd name="connsiteY356" fmla="*/ 866430 h 4300068"/>
              <a:gd name="connsiteX357" fmla="*/ 5592956 w 12191997"/>
              <a:gd name="connsiteY357" fmla="*/ 862034 h 4300068"/>
              <a:gd name="connsiteX358" fmla="*/ 5613601 w 12191997"/>
              <a:gd name="connsiteY358" fmla="*/ 857656 h 4300068"/>
              <a:gd name="connsiteX359" fmla="*/ 5634266 w 12191997"/>
              <a:gd name="connsiteY359" fmla="*/ 853299 h 4300068"/>
              <a:gd name="connsiteX360" fmla="*/ 5654954 w 12191997"/>
              <a:gd name="connsiteY360" fmla="*/ 848963 h 4300068"/>
              <a:gd name="connsiteX361" fmla="*/ 5675663 w 12191997"/>
              <a:gd name="connsiteY361" fmla="*/ 844651 h 4300068"/>
              <a:gd name="connsiteX362" fmla="*/ 5696394 w 12191997"/>
              <a:gd name="connsiteY362" fmla="*/ 840365 h 4300068"/>
              <a:gd name="connsiteX363" fmla="*/ 5717146 w 12191997"/>
              <a:gd name="connsiteY363" fmla="*/ 836105 h 4300068"/>
              <a:gd name="connsiteX364" fmla="*/ 5737919 w 12191997"/>
              <a:gd name="connsiteY364" fmla="*/ 831873 h 4300068"/>
              <a:gd name="connsiteX365" fmla="*/ 5758713 w 12191997"/>
              <a:gd name="connsiteY365" fmla="*/ 827670 h 4300068"/>
              <a:gd name="connsiteX366" fmla="*/ 5779528 w 12191997"/>
              <a:gd name="connsiteY366" fmla="*/ 823498 h 4300068"/>
              <a:gd name="connsiteX367" fmla="*/ 5800365 w 12191997"/>
              <a:gd name="connsiteY367" fmla="*/ 819360 h 4300068"/>
              <a:gd name="connsiteX368" fmla="*/ 5821221 w 12191997"/>
              <a:gd name="connsiteY368" fmla="*/ 815255 h 4300068"/>
              <a:gd name="connsiteX369" fmla="*/ 5842098 w 12191997"/>
              <a:gd name="connsiteY369" fmla="*/ 811186 h 4300068"/>
              <a:gd name="connsiteX370" fmla="*/ 5862996 w 12191997"/>
              <a:gd name="connsiteY370" fmla="*/ 807154 h 4300068"/>
              <a:gd name="connsiteX371" fmla="*/ 5883915 w 12191997"/>
              <a:gd name="connsiteY371" fmla="*/ 803162 h 4300068"/>
              <a:gd name="connsiteX372" fmla="*/ 5904854 w 12191997"/>
              <a:gd name="connsiteY372" fmla="*/ 799209 h 4300068"/>
              <a:gd name="connsiteX373" fmla="*/ 5925812 w 12191997"/>
              <a:gd name="connsiteY373" fmla="*/ 795297 h 4300068"/>
              <a:gd name="connsiteX374" fmla="*/ 5946792 w 12191997"/>
              <a:gd name="connsiteY374" fmla="*/ 791430 h 4300068"/>
              <a:gd name="connsiteX375" fmla="*/ 5967791 w 12191997"/>
              <a:gd name="connsiteY375" fmla="*/ 787606 h 4300068"/>
              <a:gd name="connsiteX376" fmla="*/ 5988810 w 12191997"/>
              <a:gd name="connsiteY376" fmla="*/ 783830 h 4300068"/>
              <a:gd name="connsiteX377" fmla="*/ 6009849 w 12191997"/>
              <a:gd name="connsiteY377" fmla="*/ 780101 h 4300068"/>
              <a:gd name="connsiteX378" fmla="*/ 6030906 w 12191997"/>
              <a:gd name="connsiteY378" fmla="*/ 776421 h 4300068"/>
              <a:gd name="connsiteX379" fmla="*/ 6051984 w 12191997"/>
              <a:gd name="connsiteY379" fmla="*/ 772792 h 4300068"/>
              <a:gd name="connsiteX380" fmla="*/ 6073081 w 12191997"/>
              <a:gd name="connsiteY380" fmla="*/ 769216 h 4300068"/>
              <a:gd name="connsiteX381" fmla="*/ 6094198 w 12191997"/>
              <a:gd name="connsiteY381" fmla="*/ 765693 h 4300068"/>
              <a:gd name="connsiteX382" fmla="*/ 6115333 w 12191997"/>
              <a:gd name="connsiteY382" fmla="*/ 762226 h 4300068"/>
              <a:gd name="connsiteX383" fmla="*/ 6136489 w 12191997"/>
              <a:gd name="connsiteY383" fmla="*/ 758816 h 4300068"/>
              <a:gd name="connsiteX384" fmla="*/ 6157662 w 12191997"/>
              <a:gd name="connsiteY384" fmla="*/ 755465 h 4300068"/>
              <a:gd name="connsiteX385" fmla="*/ 6178854 w 12191997"/>
              <a:gd name="connsiteY385" fmla="*/ 752173 h 4300068"/>
              <a:gd name="connsiteX386" fmla="*/ 6200066 w 12191997"/>
              <a:gd name="connsiteY386" fmla="*/ 748942 h 4300068"/>
              <a:gd name="connsiteX387" fmla="*/ 6221296 w 12191997"/>
              <a:gd name="connsiteY387" fmla="*/ 745775 h 4300068"/>
              <a:gd name="connsiteX388" fmla="*/ 6242545 w 12191997"/>
              <a:gd name="connsiteY388" fmla="*/ 742672 h 4300068"/>
              <a:gd name="connsiteX389" fmla="*/ 6263810 w 12191997"/>
              <a:gd name="connsiteY389" fmla="*/ 739635 h 4300068"/>
              <a:gd name="connsiteX390" fmla="*/ 6306438 w 12191997"/>
              <a:gd name="connsiteY390" fmla="*/ 733760 h 4300068"/>
              <a:gd name="connsiteX391" fmla="*/ 6327791 w 12191997"/>
              <a:gd name="connsiteY391" fmla="*/ 730923 h 4300068"/>
              <a:gd name="connsiteX392" fmla="*/ 6349309 w 12191997"/>
              <a:gd name="connsiteY392" fmla="*/ 728129 h 4300068"/>
              <a:gd name="connsiteX393" fmla="*/ 6370955 w 12191997"/>
              <a:gd name="connsiteY393" fmla="*/ 725383 h 4300068"/>
              <a:gd name="connsiteX394" fmla="*/ 6392722 w 12191997"/>
              <a:gd name="connsiteY394" fmla="*/ 722683 h 4300068"/>
              <a:gd name="connsiteX395" fmla="*/ 6414613 w 12191997"/>
              <a:gd name="connsiteY395" fmla="*/ 720030 h 4300068"/>
              <a:gd name="connsiteX396" fmla="*/ 6436621 w 12191997"/>
              <a:gd name="connsiteY396" fmla="*/ 717420 h 4300068"/>
              <a:gd name="connsiteX397" fmla="*/ 6458744 w 12191997"/>
              <a:gd name="connsiteY397" fmla="*/ 714855 h 4300068"/>
              <a:gd name="connsiteX398" fmla="*/ 6480978 w 12191997"/>
              <a:gd name="connsiteY398" fmla="*/ 712334 h 4300068"/>
              <a:gd name="connsiteX399" fmla="*/ 6503319 w 12191997"/>
              <a:gd name="connsiteY399" fmla="*/ 709854 h 4300068"/>
              <a:gd name="connsiteX400" fmla="*/ 6525765 w 12191997"/>
              <a:gd name="connsiteY400" fmla="*/ 707415 h 4300068"/>
              <a:gd name="connsiteX401" fmla="*/ 6548310 w 12191997"/>
              <a:gd name="connsiteY401" fmla="*/ 705017 h 4300068"/>
              <a:gd name="connsiteX402" fmla="*/ 6570956 w 12191997"/>
              <a:gd name="connsiteY402" fmla="*/ 702658 h 4300068"/>
              <a:gd name="connsiteX403" fmla="*/ 6593695 w 12191997"/>
              <a:gd name="connsiteY403" fmla="*/ 700338 h 4300068"/>
              <a:gd name="connsiteX404" fmla="*/ 6616525 w 12191997"/>
              <a:gd name="connsiteY404" fmla="*/ 698056 h 4300068"/>
              <a:gd name="connsiteX405" fmla="*/ 6639444 w 12191997"/>
              <a:gd name="connsiteY405" fmla="*/ 695811 h 4300068"/>
              <a:gd name="connsiteX406" fmla="*/ 6662448 w 12191997"/>
              <a:gd name="connsiteY406" fmla="*/ 693601 h 4300068"/>
              <a:gd name="connsiteX407" fmla="*/ 6685531 w 12191997"/>
              <a:gd name="connsiteY407" fmla="*/ 691427 h 4300068"/>
              <a:gd name="connsiteX408" fmla="*/ 6708693 w 12191997"/>
              <a:gd name="connsiteY408" fmla="*/ 689287 h 4300068"/>
              <a:gd name="connsiteX409" fmla="*/ 6731932 w 12191997"/>
              <a:gd name="connsiteY409" fmla="*/ 687180 h 4300068"/>
              <a:gd name="connsiteX410" fmla="*/ 6755238 w 12191997"/>
              <a:gd name="connsiteY410" fmla="*/ 685105 h 4300068"/>
              <a:gd name="connsiteX411" fmla="*/ 6778615 w 12191997"/>
              <a:gd name="connsiteY411" fmla="*/ 683062 h 4300068"/>
              <a:gd name="connsiteX412" fmla="*/ 6802056 w 12191997"/>
              <a:gd name="connsiteY412" fmla="*/ 681050 h 4300068"/>
              <a:gd name="connsiteX413" fmla="*/ 6825559 w 12191997"/>
              <a:gd name="connsiteY413" fmla="*/ 679068 h 4300068"/>
              <a:gd name="connsiteX414" fmla="*/ 6849121 w 12191997"/>
              <a:gd name="connsiteY414" fmla="*/ 677114 h 4300068"/>
              <a:gd name="connsiteX415" fmla="*/ 6872738 w 12191997"/>
              <a:gd name="connsiteY415" fmla="*/ 675188 h 4300068"/>
              <a:gd name="connsiteX416" fmla="*/ 6896405 w 12191997"/>
              <a:gd name="connsiteY416" fmla="*/ 673289 h 4300068"/>
              <a:gd name="connsiteX417" fmla="*/ 6920122 w 12191997"/>
              <a:gd name="connsiteY417" fmla="*/ 671416 h 4300068"/>
              <a:gd name="connsiteX418" fmla="*/ 6943883 w 12191997"/>
              <a:gd name="connsiteY418" fmla="*/ 669569 h 4300068"/>
              <a:gd name="connsiteX419" fmla="*/ 6967687 w 12191997"/>
              <a:gd name="connsiteY419" fmla="*/ 667746 h 4300068"/>
              <a:gd name="connsiteX420" fmla="*/ 6991528 w 12191997"/>
              <a:gd name="connsiteY420" fmla="*/ 665947 h 4300068"/>
              <a:gd name="connsiteX421" fmla="*/ 7015405 w 12191997"/>
              <a:gd name="connsiteY421" fmla="*/ 664169 h 4300068"/>
              <a:gd name="connsiteX422" fmla="*/ 7039315 w 12191997"/>
              <a:gd name="connsiteY422" fmla="*/ 662414 h 4300068"/>
              <a:gd name="connsiteX423" fmla="*/ 7063253 w 12191997"/>
              <a:gd name="connsiteY423" fmla="*/ 660680 h 4300068"/>
              <a:gd name="connsiteX424" fmla="*/ 7087216 w 12191997"/>
              <a:gd name="connsiteY424" fmla="*/ 658965 h 4300068"/>
              <a:gd name="connsiteX425" fmla="*/ 7111202 w 12191997"/>
              <a:gd name="connsiteY425" fmla="*/ 657269 h 4300068"/>
              <a:gd name="connsiteX426" fmla="*/ 7135206 w 12191997"/>
              <a:gd name="connsiteY426" fmla="*/ 655592 h 4300068"/>
              <a:gd name="connsiteX427" fmla="*/ 7159226 w 12191997"/>
              <a:gd name="connsiteY427" fmla="*/ 653931 h 4300068"/>
              <a:gd name="connsiteX428" fmla="*/ 7183258 w 12191997"/>
              <a:gd name="connsiteY428" fmla="*/ 652287 h 4300068"/>
              <a:gd name="connsiteX429" fmla="*/ 7207300 w 12191997"/>
              <a:gd name="connsiteY429" fmla="*/ 650658 h 4300068"/>
              <a:gd name="connsiteX430" fmla="*/ 7231347 w 12191997"/>
              <a:gd name="connsiteY430" fmla="*/ 649044 h 4300068"/>
              <a:gd name="connsiteX431" fmla="*/ 7255397 w 12191997"/>
              <a:gd name="connsiteY431" fmla="*/ 647444 h 4300068"/>
              <a:gd name="connsiteX432" fmla="*/ 7279445 w 12191997"/>
              <a:gd name="connsiteY432" fmla="*/ 645856 h 4300068"/>
              <a:gd name="connsiteX433" fmla="*/ 7303491 w 12191997"/>
              <a:gd name="connsiteY433" fmla="*/ 644280 h 4300068"/>
              <a:gd name="connsiteX434" fmla="*/ 7327528 w 12191997"/>
              <a:gd name="connsiteY434" fmla="*/ 642714 h 4300068"/>
              <a:gd name="connsiteX435" fmla="*/ 7351555 w 12191997"/>
              <a:gd name="connsiteY435" fmla="*/ 641159 h 4300068"/>
              <a:gd name="connsiteX436" fmla="*/ 7375568 w 12191997"/>
              <a:gd name="connsiteY436" fmla="*/ 639613 h 4300068"/>
              <a:gd name="connsiteX437" fmla="*/ 7399565 w 12191997"/>
              <a:gd name="connsiteY437" fmla="*/ 638075 h 4300068"/>
              <a:gd name="connsiteX438" fmla="*/ 7423540 w 12191997"/>
              <a:gd name="connsiteY438" fmla="*/ 636545 h 4300068"/>
              <a:gd name="connsiteX439" fmla="*/ 7447492 w 12191997"/>
              <a:gd name="connsiteY439" fmla="*/ 635020 h 4300068"/>
              <a:gd name="connsiteX440" fmla="*/ 7471418 w 12191997"/>
              <a:gd name="connsiteY440" fmla="*/ 633502 h 4300068"/>
              <a:gd name="connsiteX441" fmla="*/ 7495311 w 12191997"/>
              <a:gd name="connsiteY441" fmla="*/ 631987 h 4300068"/>
              <a:gd name="connsiteX442" fmla="*/ 7519174 w 12191997"/>
              <a:gd name="connsiteY442" fmla="*/ 630477 h 4300068"/>
              <a:gd name="connsiteX443" fmla="*/ 7542998 w 12191997"/>
              <a:gd name="connsiteY443" fmla="*/ 628969 h 4300068"/>
              <a:gd name="connsiteX444" fmla="*/ 7566784 w 12191997"/>
              <a:gd name="connsiteY444" fmla="*/ 627464 h 4300068"/>
              <a:gd name="connsiteX445" fmla="*/ 7590525 w 12191997"/>
              <a:gd name="connsiteY445" fmla="*/ 625959 h 4300068"/>
              <a:gd name="connsiteX446" fmla="*/ 7614221 w 12191997"/>
              <a:gd name="connsiteY446" fmla="*/ 624454 h 4300068"/>
              <a:gd name="connsiteX447" fmla="*/ 7637866 w 12191997"/>
              <a:gd name="connsiteY447" fmla="*/ 622949 h 4300068"/>
              <a:gd name="connsiteX448" fmla="*/ 7661458 w 12191997"/>
              <a:gd name="connsiteY448" fmla="*/ 621442 h 4300068"/>
              <a:gd name="connsiteX449" fmla="*/ 7684994 w 12191997"/>
              <a:gd name="connsiteY449" fmla="*/ 619933 h 4300068"/>
              <a:gd name="connsiteX450" fmla="*/ 7708471 w 12191997"/>
              <a:gd name="connsiteY450" fmla="*/ 618419 h 4300068"/>
              <a:gd name="connsiteX451" fmla="*/ 7731885 w 12191997"/>
              <a:gd name="connsiteY451" fmla="*/ 616902 h 4300068"/>
              <a:gd name="connsiteX452" fmla="*/ 7755233 w 12191997"/>
              <a:gd name="connsiteY452" fmla="*/ 615379 h 4300068"/>
              <a:gd name="connsiteX453" fmla="*/ 7778512 w 12191997"/>
              <a:gd name="connsiteY453" fmla="*/ 613850 h 4300068"/>
              <a:gd name="connsiteX454" fmla="*/ 7801718 w 12191997"/>
              <a:gd name="connsiteY454" fmla="*/ 612313 h 4300068"/>
              <a:gd name="connsiteX455" fmla="*/ 7824849 w 12191997"/>
              <a:gd name="connsiteY455" fmla="*/ 610769 h 4300068"/>
              <a:gd name="connsiteX456" fmla="*/ 7847901 w 12191997"/>
              <a:gd name="connsiteY456" fmla="*/ 609216 h 4300068"/>
              <a:gd name="connsiteX457" fmla="*/ 7870868 w 12191997"/>
              <a:gd name="connsiteY457" fmla="*/ 607653 h 4300068"/>
              <a:gd name="connsiteX458" fmla="*/ 7893752 w 12191997"/>
              <a:gd name="connsiteY458" fmla="*/ 606080 h 4300068"/>
              <a:gd name="connsiteX459" fmla="*/ 7916548 w 12191997"/>
              <a:gd name="connsiteY459" fmla="*/ 604494 h 4300068"/>
              <a:gd name="connsiteX460" fmla="*/ 7939250 w 12191997"/>
              <a:gd name="connsiteY460" fmla="*/ 602896 h 4300068"/>
              <a:gd name="connsiteX461" fmla="*/ 7961858 w 12191997"/>
              <a:gd name="connsiteY461" fmla="*/ 601285 h 4300068"/>
              <a:gd name="connsiteX462" fmla="*/ 7984366 w 12191997"/>
              <a:gd name="connsiteY462" fmla="*/ 599659 h 4300068"/>
              <a:gd name="connsiteX463" fmla="*/ 8006773 w 12191997"/>
              <a:gd name="connsiteY463" fmla="*/ 598018 h 4300068"/>
              <a:gd name="connsiteX464" fmla="*/ 8029077 w 12191997"/>
              <a:gd name="connsiteY464" fmla="*/ 596361 h 4300068"/>
              <a:gd name="connsiteX465" fmla="*/ 8051270 w 12191997"/>
              <a:gd name="connsiteY465" fmla="*/ 594687 h 4300068"/>
              <a:gd name="connsiteX466" fmla="*/ 8073353 w 12191997"/>
              <a:gd name="connsiteY466" fmla="*/ 592995 h 4300068"/>
              <a:gd name="connsiteX467" fmla="*/ 8095321 w 12191997"/>
              <a:gd name="connsiteY467" fmla="*/ 591284 h 4300068"/>
              <a:gd name="connsiteX468" fmla="*/ 8117171 w 12191997"/>
              <a:gd name="connsiteY468" fmla="*/ 589553 h 4300068"/>
              <a:gd name="connsiteX469" fmla="*/ 8138899 w 12191997"/>
              <a:gd name="connsiteY469" fmla="*/ 587801 h 4300068"/>
              <a:gd name="connsiteX470" fmla="*/ 8160504 w 12191997"/>
              <a:gd name="connsiteY470" fmla="*/ 586028 h 4300068"/>
              <a:gd name="connsiteX471" fmla="*/ 8181981 w 12191997"/>
              <a:gd name="connsiteY471" fmla="*/ 584232 h 4300068"/>
              <a:gd name="connsiteX472" fmla="*/ 8203326 w 12191997"/>
              <a:gd name="connsiteY472" fmla="*/ 582413 h 4300068"/>
              <a:gd name="connsiteX473" fmla="*/ 8224539 w 12191997"/>
              <a:gd name="connsiteY473" fmla="*/ 580570 h 4300068"/>
              <a:gd name="connsiteX474" fmla="*/ 8245613 w 12191997"/>
              <a:gd name="connsiteY474" fmla="*/ 578701 h 4300068"/>
              <a:gd name="connsiteX475" fmla="*/ 8266547 w 12191997"/>
              <a:gd name="connsiteY475" fmla="*/ 576806 h 4300068"/>
              <a:gd name="connsiteX476" fmla="*/ 8287339 w 12191997"/>
              <a:gd name="connsiteY476" fmla="*/ 574884 h 4300068"/>
              <a:gd name="connsiteX477" fmla="*/ 8307981 w 12191997"/>
              <a:gd name="connsiteY477" fmla="*/ 572934 h 4300068"/>
              <a:gd name="connsiteX478" fmla="*/ 8328475 w 12191997"/>
              <a:gd name="connsiteY478" fmla="*/ 570955 h 4300068"/>
              <a:gd name="connsiteX479" fmla="*/ 8348815 w 12191997"/>
              <a:gd name="connsiteY479" fmla="*/ 568946 h 4300068"/>
              <a:gd name="connsiteX480" fmla="*/ 8368998 w 12191997"/>
              <a:gd name="connsiteY480" fmla="*/ 566906 h 4300068"/>
              <a:gd name="connsiteX481" fmla="*/ 8389023 w 12191997"/>
              <a:gd name="connsiteY481" fmla="*/ 564835 h 4300068"/>
              <a:gd name="connsiteX482" fmla="*/ 8408884 w 12191997"/>
              <a:gd name="connsiteY482" fmla="*/ 562731 h 4300068"/>
              <a:gd name="connsiteX483" fmla="*/ 8428578 w 12191997"/>
              <a:gd name="connsiteY483" fmla="*/ 560594 h 4300068"/>
              <a:gd name="connsiteX484" fmla="*/ 8448104 w 12191997"/>
              <a:gd name="connsiteY484" fmla="*/ 558422 h 4300068"/>
              <a:gd name="connsiteX485" fmla="*/ 8467457 w 12191997"/>
              <a:gd name="connsiteY485" fmla="*/ 556214 h 4300068"/>
              <a:gd name="connsiteX486" fmla="*/ 8486635 w 12191997"/>
              <a:gd name="connsiteY486" fmla="*/ 553971 h 4300068"/>
              <a:gd name="connsiteX487" fmla="*/ 8505635 w 12191997"/>
              <a:gd name="connsiteY487" fmla="*/ 551690 h 4300068"/>
              <a:gd name="connsiteX488" fmla="*/ 8524450 w 12191997"/>
              <a:gd name="connsiteY488" fmla="*/ 549370 h 4300068"/>
              <a:gd name="connsiteX489" fmla="*/ 8561487 w 12191997"/>
              <a:gd name="connsiteY489" fmla="*/ 544618 h 4300068"/>
              <a:gd name="connsiteX490" fmla="*/ 8579762 w 12191997"/>
              <a:gd name="connsiteY490" fmla="*/ 542182 h 4300068"/>
              <a:gd name="connsiteX491" fmla="*/ 8597825 w 12191997"/>
              <a:gd name="connsiteY491" fmla="*/ 539720 h 4300068"/>
              <a:gd name="connsiteX492" fmla="*/ 8615708 w 12191997"/>
              <a:gd name="connsiteY492" fmla="*/ 537228 h 4300068"/>
              <a:gd name="connsiteX493" fmla="*/ 8633415 w 12191997"/>
              <a:gd name="connsiteY493" fmla="*/ 534707 h 4300068"/>
              <a:gd name="connsiteX494" fmla="*/ 8650952 w 12191997"/>
              <a:gd name="connsiteY494" fmla="*/ 532158 h 4300068"/>
              <a:gd name="connsiteX495" fmla="*/ 8668320 w 12191997"/>
              <a:gd name="connsiteY495" fmla="*/ 529581 h 4300068"/>
              <a:gd name="connsiteX496" fmla="*/ 8685521 w 12191997"/>
              <a:gd name="connsiteY496" fmla="*/ 526977 h 4300068"/>
              <a:gd name="connsiteX497" fmla="*/ 8702560 w 12191997"/>
              <a:gd name="connsiteY497" fmla="*/ 524347 h 4300068"/>
              <a:gd name="connsiteX498" fmla="*/ 8719438 w 12191997"/>
              <a:gd name="connsiteY498" fmla="*/ 521691 h 4300068"/>
              <a:gd name="connsiteX499" fmla="*/ 8736159 w 12191997"/>
              <a:gd name="connsiteY499" fmla="*/ 519009 h 4300068"/>
              <a:gd name="connsiteX500" fmla="*/ 8752722 w 12191997"/>
              <a:gd name="connsiteY500" fmla="*/ 516303 h 4300068"/>
              <a:gd name="connsiteX501" fmla="*/ 8769135 w 12191997"/>
              <a:gd name="connsiteY501" fmla="*/ 513573 h 4300068"/>
              <a:gd name="connsiteX502" fmla="*/ 8785400 w 12191997"/>
              <a:gd name="connsiteY502" fmla="*/ 510820 h 4300068"/>
              <a:gd name="connsiteX503" fmla="*/ 8801519 w 12191997"/>
              <a:gd name="connsiteY503" fmla="*/ 508044 h 4300068"/>
              <a:gd name="connsiteX504" fmla="*/ 8817497 w 12191997"/>
              <a:gd name="connsiteY504" fmla="*/ 505245 h 4300068"/>
              <a:gd name="connsiteX505" fmla="*/ 8833334 w 12191997"/>
              <a:gd name="connsiteY505" fmla="*/ 502425 h 4300068"/>
              <a:gd name="connsiteX506" fmla="*/ 8849030 w 12191997"/>
              <a:gd name="connsiteY506" fmla="*/ 499584 h 4300068"/>
              <a:gd name="connsiteX507" fmla="*/ 8864595 w 12191997"/>
              <a:gd name="connsiteY507" fmla="*/ 496723 h 4300068"/>
              <a:gd name="connsiteX508" fmla="*/ 8880030 w 12191997"/>
              <a:gd name="connsiteY508" fmla="*/ 493843 h 4300068"/>
              <a:gd name="connsiteX509" fmla="*/ 8895331 w 12191997"/>
              <a:gd name="connsiteY509" fmla="*/ 490943 h 4300068"/>
              <a:gd name="connsiteX510" fmla="*/ 8910511 w 12191997"/>
              <a:gd name="connsiteY510" fmla="*/ 488024 h 4300068"/>
              <a:gd name="connsiteX511" fmla="*/ 8925567 w 12191997"/>
              <a:gd name="connsiteY511" fmla="*/ 485088 h 4300068"/>
              <a:gd name="connsiteX512" fmla="*/ 8940503 w 12191997"/>
              <a:gd name="connsiteY512" fmla="*/ 482135 h 4300068"/>
              <a:gd name="connsiteX513" fmla="*/ 8955324 w 12191997"/>
              <a:gd name="connsiteY513" fmla="*/ 479165 h 4300068"/>
              <a:gd name="connsiteX514" fmla="*/ 8970028 w 12191997"/>
              <a:gd name="connsiteY514" fmla="*/ 476180 h 4300068"/>
              <a:gd name="connsiteX515" fmla="*/ 8984623 w 12191997"/>
              <a:gd name="connsiteY515" fmla="*/ 473179 h 4300068"/>
              <a:gd name="connsiteX516" fmla="*/ 8999108 w 12191997"/>
              <a:gd name="connsiteY516" fmla="*/ 470163 h 4300068"/>
              <a:gd name="connsiteX517" fmla="*/ 9013489 w 12191997"/>
              <a:gd name="connsiteY517" fmla="*/ 467133 h 4300068"/>
              <a:gd name="connsiteX518" fmla="*/ 9027766 w 12191997"/>
              <a:gd name="connsiteY518" fmla="*/ 464089 h 4300068"/>
              <a:gd name="connsiteX519" fmla="*/ 9041946 w 12191997"/>
              <a:gd name="connsiteY519" fmla="*/ 461033 h 4300068"/>
              <a:gd name="connsiteX520" fmla="*/ 9056026 w 12191997"/>
              <a:gd name="connsiteY520" fmla="*/ 457965 h 4300068"/>
              <a:gd name="connsiteX521" fmla="*/ 9070014 w 12191997"/>
              <a:gd name="connsiteY521" fmla="*/ 454885 h 4300068"/>
              <a:gd name="connsiteX522" fmla="*/ 9083910 w 12191997"/>
              <a:gd name="connsiteY522" fmla="*/ 451794 h 4300068"/>
              <a:gd name="connsiteX523" fmla="*/ 9097720 w 12191997"/>
              <a:gd name="connsiteY523" fmla="*/ 448693 h 4300068"/>
              <a:gd name="connsiteX524" fmla="*/ 9111443 w 12191997"/>
              <a:gd name="connsiteY524" fmla="*/ 445582 h 4300068"/>
              <a:gd name="connsiteX525" fmla="*/ 9125084 w 12191997"/>
              <a:gd name="connsiteY525" fmla="*/ 442462 h 4300068"/>
              <a:gd name="connsiteX526" fmla="*/ 9138645 w 12191997"/>
              <a:gd name="connsiteY526" fmla="*/ 439334 h 4300068"/>
              <a:gd name="connsiteX527" fmla="*/ 9152131 w 12191997"/>
              <a:gd name="connsiteY527" fmla="*/ 436198 h 4300068"/>
              <a:gd name="connsiteX528" fmla="*/ 9165542 w 12191997"/>
              <a:gd name="connsiteY528" fmla="*/ 433054 h 4300068"/>
              <a:gd name="connsiteX529" fmla="*/ 9178884 w 12191997"/>
              <a:gd name="connsiteY529" fmla="*/ 429905 h 4300068"/>
              <a:gd name="connsiteX530" fmla="*/ 9192158 w 12191997"/>
              <a:gd name="connsiteY530" fmla="*/ 426749 h 4300068"/>
              <a:gd name="connsiteX531" fmla="*/ 9205365 w 12191997"/>
              <a:gd name="connsiteY531" fmla="*/ 423588 h 4300068"/>
              <a:gd name="connsiteX532" fmla="*/ 9218513 w 12191997"/>
              <a:gd name="connsiteY532" fmla="*/ 420422 h 4300068"/>
              <a:gd name="connsiteX533" fmla="*/ 9231599 w 12191997"/>
              <a:gd name="connsiteY533" fmla="*/ 417252 h 4300068"/>
              <a:gd name="connsiteX534" fmla="*/ 9244631 w 12191997"/>
              <a:gd name="connsiteY534" fmla="*/ 414079 h 4300068"/>
              <a:gd name="connsiteX535" fmla="*/ 9257609 w 12191997"/>
              <a:gd name="connsiteY535" fmla="*/ 410902 h 4300068"/>
              <a:gd name="connsiteX536" fmla="*/ 9270536 w 12191997"/>
              <a:gd name="connsiteY536" fmla="*/ 407724 h 4300068"/>
              <a:gd name="connsiteX537" fmla="*/ 9283417 w 12191997"/>
              <a:gd name="connsiteY537" fmla="*/ 404544 h 4300068"/>
              <a:gd name="connsiteX538" fmla="*/ 9296253 w 12191997"/>
              <a:gd name="connsiteY538" fmla="*/ 401364 h 4300068"/>
              <a:gd name="connsiteX539" fmla="*/ 9309047 w 12191997"/>
              <a:gd name="connsiteY539" fmla="*/ 398182 h 4300068"/>
              <a:gd name="connsiteX540" fmla="*/ 9321801 w 12191997"/>
              <a:gd name="connsiteY540" fmla="*/ 395001 h 4300068"/>
              <a:gd name="connsiteX541" fmla="*/ 9334521 w 12191997"/>
              <a:gd name="connsiteY541" fmla="*/ 391821 h 4300068"/>
              <a:gd name="connsiteX542" fmla="*/ 9347208 w 12191997"/>
              <a:gd name="connsiteY542" fmla="*/ 388642 h 4300068"/>
              <a:gd name="connsiteX543" fmla="*/ 9359864 w 12191997"/>
              <a:gd name="connsiteY543" fmla="*/ 385466 h 4300068"/>
              <a:gd name="connsiteX544" fmla="*/ 9372495 w 12191997"/>
              <a:gd name="connsiteY544" fmla="*/ 382293 h 4300068"/>
              <a:gd name="connsiteX545" fmla="*/ 9385101 w 12191997"/>
              <a:gd name="connsiteY545" fmla="*/ 379122 h 4300068"/>
              <a:gd name="connsiteX546" fmla="*/ 9397685 w 12191997"/>
              <a:gd name="connsiteY546" fmla="*/ 375956 h 4300068"/>
              <a:gd name="connsiteX547" fmla="*/ 9410251 w 12191997"/>
              <a:gd name="connsiteY547" fmla="*/ 372794 h 4300068"/>
              <a:gd name="connsiteX548" fmla="*/ 9422803 w 12191997"/>
              <a:gd name="connsiteY548" fmla="*/ 369638 h 4300068"/>
              <a:gd name="connsiteX549" fmla="*/ 9435341 w 12191997"/>
              <a:gd name="connsiteY549" fmla="*/ 366487 h 4300068"/>
              <a:gd name="connsiteX550" fmla="*/ 9447871 w 12191997"/>
              <a:gd name="connsiteY550" fmla="*/ 363342 h 4300068"/>
              <a:gd name="connsiteX551" fmla="*/ 9460394 w 12191997"/>
              <a:gd name="connsiteY551" fmla="*/ 360205 h 4300068"/>
              <a:gd name="connsiteX552" fmla="*/ 9472913 w 12191997"/>
              <a:gd name="connsiteY552" fmla="*/ 357075 h 4300068"/>
              <a:gd name="connsiteX553" fmla="*/ 9485433 w 12191997"/>
              <a:gd name="connsiteY553" fmla="*/ 353953 h 4300068"/>
              <a:gd name="connsiteX554" fmla="*/ 9497954 w 12191997"/>
              <a:gd name="connsiteY554" fmla="*/ 350840 h 4300068"/>
              <a:gd name="connsiteX555" fmla="*/ 9510479 w 12191997"/>
              <a:gd name="connsiteY555" fmla="*/ 347737 h 4300068"/>
              <a:gd name="connsiteX556" fmla="*/ 9523016 w 12191997"/>
              <a:gd name="connsiteY556" fmla="*/ 344643 h 4300068"/>
              <a:gd name="connsiteX557" fmla="*/ 9535561 w 12191997"/>
              <a:gd name="connsiteY557" fmla="*/ 341560 h 4300068"/>
              <a:gd name="connsiteX558" fmla="*/ 9548123 w 12191997"/>
              <a:gd name="connsiteY558" fmla="*/ 338489 h 4300068"/>
              <a:gd name="connsiteX559" fmla="*/ 9560700 w 12191997"/>
              <a:gd name="connsiteY559" fmla="*/ 335429 h 4300068"/>
              <a:gd name="connsiteX560" fmla="*/ 9573298 w 12191997"/>
              <a:gd name="connsiteY560" fmla="*/ 332381 h 4300068"/>
              <a:gd name="connsiteX561" fmla="*/ 9585918 w 12191997"/>
              <a:gd name="connsiteY561" fmla="*/ 329346 h 4300068"/>
              <a:gd name="connsiteX562" fmla="*/ 9598566 w 12191997"/>
              <a:gd name="connsiteY562" fmla="*/ 326325 h 4300068"/>
              <a:gd name="connsiteX563" fmla="*/ 9611242 w 12191997"/>
              <a:gd name="connsiteY563" fmla="*/ 323318 h 4300068"/>
              <a:gd name="connsiteX564" fmla="*/ 9623949 w 12191997"/>
              <a:gd name="connsiteY564" fmla="*/ 320326 h 4300068"/>
              <a:gd name="connsiteX565" fmla="*/ 9636694 w 12191997"/>
              <a:gd name="connsiteY565" fmla="*/ 317349 h 4300068"/>
              <a:gd name="connsiteX566" fmla="*/ 9649475 w 12191997"/>
              <a:gd name="connsiteY566" fmla="*/ 314388 h 4300068"/>
              <a:gd name="connsiteX567" fmla="*/ 9662296 w 12191997"/>
              <a:gd name="connsiteY567" fmla="*/ 311443 h 4300068"/>
              <a:gd name="connsiteX568" fmla="*/ 9675163 w 12191997"/>
              <a:gd name="connsiteY568" fmla="*/ 308516 h 4300068"/>
              <a:gd name="connsiteX569" fmla="*/ 9688076 w 12191997"/>
              <a:gd name="connsiteY569" fmla="*/ 305606 h 4300068"/>
              <a:gd name="connsiteX570" fmla="*/ 9701038 w 12191997"/>
              <a:gd name="connsiteY570" fmla="*/ 302714 h 4300068"/>
              <a:gd name="connsiteX571" fmla="*/ 9714054 w 12191997"/>
              <a:gd name="connsiteY571" fmla="*/ 299841 h 4300068"/>
              <a:gd name="connsiteX572" fmla="*/ 9727125 w 12191997"/>
              <a:gd name="connsiteY572" fmla="*/ 296988 h 4300068"/>
              <a:gd name="connsiteX573" fmla="*/ 9740258 w 12191997"/>
              <a:gd name="connsiteY573" fmla="*/ 294154 h 4300068"/>
              <a:gd name="connsiteX574" fmla="*/ 9753449 w 12191997"/>
              <a:gd name="connsiteY574" fmla="*/ 291341 h 4300068"/>
              <a:gd name="connsiteX575" fmla="*/ 9766709 w 12191997"/>
              <a:gd name="connsiteY575" fmla="*/ 288549 h 4300068"/>
              <a:gd name="connsiteX576" fmla="*/ 9780032 w 12191997"/>
              <a:gd name="connsiteY576" fmla="*/ 285780 h 4300068"/>
              <a:gd name="connsiteX577" fmla="*/ 9793430 w 12191997"/>
              <a:gd name="connsiteY577" fmla="*/ 283032 h 4300068"/>
              <a:gd name="connsiteX578" fmla="*/ 9806899 w 12191997"/>
              <a:gd name="connsiteY578" fmla="*/ 280307 h 4300068"/>
              <a:gd name="connsiteX579" fmla="*/ 9820446 w 12191997"/>
              <a:gd name="connsiteY579" fmla="*/ 277606 h 4300068"/>
              <a:gd name="connsiteX580" fmla="*/ 9834073 w 12191997"/>
              <a:gd name="connsiteY580" fmla="*/ 274929 h 4300068"/>
              <a:gd name="connsiteX581" fmla="*/ 9847783 w 12191997"/>
              <a:gd name="connsiteY581" fmla="*/ 272276 h 4300068"/>
              <a:gd name="connsiteX582" fmla="*/ 9861578 w 12191997"/>
              <a:gd name="connsiteY582" fmla="*/ 269649 h 4300068"/>
              <a:gd name="connsiteX583" fmla="*/ 9875464 w 12191997"/>
              <a:gd name="connsiteY583" fmla="*/ 267048 h 4300068"/>
              <a:gd name="connsiteX584" fmla="*/ 9889439 w 12191997"/>
              <a:gd name="connsiteY584" fmla="*/ 264472 h 4300068"/>
              <a:gd name="connsiteX585" fmla="*/ 9903510 w 12191997"/>
              <a:gd name="connsiteY585" fmla="*/ 261924 h 4300068"/>
              <a:gd name="connsiteX586" fmla="*/ 9917679 w 12191997"/>
              <a:gd name="connsiteY586" fmla="*/ 259404 h 4300068"/>
              <a:gd name="connsiteX587" fmla="*/ 9931949 w 12191997"/>
              <a:gd name="connsiteY587" fmla="*/ 256912 h 4300068"/>
              <a:gd name="connsiteX588" fmla="*/ 9960839 w 12191997"/>
              <a:gd name="connsiteY588" fmla="*/ 252008 h 4300068"/>
              <a:gd name="connsiteX589" fmla="*/ 9975473 w 12191997"/>
              <a:gd name="connsiteY589" fmla="*/ 249577 h 4300068"/>
              <a:gd name="connsiteX590" fmla="*/ 9990201 w 12191997"/>
              <a:gd name="connsiteY590" fmla="*/ 247139 h 4300068"/>
              <a:gd name="connsiteX591" fmla="*/ 10005017 w 12191997"/>
              <a:gd name="connsiteY591" fmla="*/ 244694 h 4300068"/>
              <a:gd name="connsiteX592" fmla="*/ 10019913 w 12191997"/>
              <a:gd name="connsiteY592" fmla="*/ 242244 h 4300068"/>
              <a:gd name="connsiteX593" fmla="*/ 10034894 w 12191997"/>
              <a:gd name="connsiteY593" fmla="*/ 239789 h 4300068"/>
              <a:gd name="connsiteX594" fmla="*/ 10049953 w 12191997"/>
              <a:gd name="connsiteY594" fmla="*/ 237330 h 4300068"/>
              <a:gd name="connsiteX595" fmla="*/ 10065090 w 12191997"/>
              <a:gd name="connsiteY595" fmla="*/ 234867 h 4300068"/>
              <a:gd name="connsiteX596" fmla="*/ 10080302 w 12191997"/>
              <a:gd name="connsiteY596" fmla="*/ 232401 h 4300068"/>
              <a:gd name="connsiteX597" fmla="*/ 10095586 w 12191997"/>
              <a:gd name="connsiteY597" fmla="*/ 229932 h 4300068"/>
              <a:gd name="connsiteX598" fmla="*/ 10110940 w 12191997"/>
              <a:gd name="connsiteY598" fmla="*/ 227460 h 4300068"/>
              <a:gd name="connsiteX599" fmla="*/ 10126359 w 12191997"/>
              <a:gd name="connsiteY599" fmla="*/ 224986 h 4300068"/>
              <a:gd name="connsiteX600" fmla="*/ 10141845 w 12191997"/>
              <a:gd name="connsiteY600" fmla="*/ 222511 h 4300068"/>
              <a:gd name="connsiteX601" fmla="*/ 10157395 w 12191997"/>
              <a:gd name="connsiteY601" fmla="*/ 220036 h 4300068"/>
              <a:gd name="connsiteX602" fmla="*/ 10173004 w 12191997"/>
              <a:gd name="connsiteY602" fmla="*/ 217560 h 4300068"/>
              <a:gd name="connsiteX603" fmla="*/ 10188671 w 12191997"/>
              <a:gd name="connsiteY603" fmla="*/ 215084 h 4300068"/>
              <a:gd name="connsiteX604" fmla="*/ 10204397 w 12191997"/>
              <a:gd name="connsiteY604" fmla="*/ 212609 h 4300068"/>
              <a:gd name="connsiteX605" fmla="*/ 10220171 w 12191997"/>
              <a:gd name="connsiteY605" fmla="*/ 210135 h 4300068"/>
              <a:gd name="connsiteX606" fmla="*/ 10235998 w 12191997"/>
              <a:gd name="connsiteY606" fmla="*/ 207662 h 4300068"/>
              <a:gd name="connsiteX607" fmla="*/ 10251875 w 12191997"/>
              <a:gd name="connsiteY607" fmla="*/ 205192 h 4300068"/>
              <a:gd name="connsiteX608" fmla="*/ 10267794 w 12191997"/>
              <a:gd name="connsiteY608" fmla="*/ 202724 h 4300068"/>
              <a:gd name="connsiteX609" fmla="*/ 10283761 w 12191997"/>
              <a:gd name="connsiteY609" fmla="*/ 200260 h 4300068"/>
              <a:gd name="connsiteX610" fmla="*/ 10299770 w 12191997"/>
              <a:gd name="connsiteY610" fmla="*/ 197799 h 4300068"/>
              <a:gd name="connsiteX611" fmla="*/ 10315816 w 12191997"/>
              <a:gd name="connsiteY611" fmla="*/ 195343 h 4300068"/>
              <a:gd name="connsiteX612" fmla="*/ 10331900 w 12191997"/>
              <a:gd name="connsiteY612" fmla="*/ 192891 h 4300068"/>
              <a:gd name="connsiteX613" fmla="*/ 10348017 w 12191997"/>
              <a:gd name="connsiteY613" fmla="*/ 190445 h 4300068"/>
              <a:gd name="connsiteX614" fmla="*/ 10364167 w 12191997"/>
              <a:gd name="connsiteY614" fmla="*/ 188004 h 4300068"/>
              <a:gd name="connsiteX615" fmla="*/ 10380345 w 12191997"/>
              <a:gd name="connsiteY615" fmla="*/ 185569 h 4300068"/>
              <a:gd name="connsiteX616" fmla="*/ 10396551 w 12191997"/>
              <a:gd name="connsiteY616" fmla="*/ 183141 h 4300068"/>
              <a:gd name="connsiteX617" fmla="*/ 10412783 w 12191997"/>
              <a:gd name="connsiteY617" fmla="*/ 180720 h 4300068"/>
              <a:gd name="connsiteX618" fmla="*/ 10429036 w 12191997"/>
              <a:gd name="connsiteY618" fmla="*/ 178307 h 4300068"/>
              <a:gd name="connsiteX619" fmla="*/ 10445310 w 12191997"/>
              <a:gd name="connsiteY619" fmla="*/ 175902 h 4300068"/>
              <a:gd name="connsiteX620" fmla="*/ 10461600 w 12191997"/>
              <a:gd name="connsiteY620" fmla="*/ 173506 h 4300068"/>
              <a:gd name="connsiteX621" fmla="*/ 10477908 w 12191997"/>
              <a:gd name="connsiteY621" fmla="*/ 171119 h 4300068"/>
              <a:gd name="connsiteX622" fmla="*/ 10494228 w 12191997"/>
              <a:gd name="connsiteY622" fmla="*/ 168742 h 4300068"/>
              <a:gd name="connsiteX623" fmla="*/ 10510557 w 12191997"/>
              <a:gd name="connsiteY623" fmla="*/ 166375 h 4300068"/>
              <a:gd name="connsiteX624" fmla="*/ 10526896 w 12191997"/>
              <a:gd name="connsiteY624" fmla="*/ 164019 h 4300068"/>
              <a:gd name="connsiteX625" fmla="*/ 10543240 w 12191997"/>
              <a:gd name="connsiteY625" fmla="*/ 161674 h 4300068"/>
              <a:gd name="connsiteX626" fmla="*/ 10559589 w 12191997"/>
              <a:gd name="connsiteY626" fmla="*/ 159341 h 4300068"/>
              <a:gd name="connsiteX627" fmla="*/ 10575937 w 12191997"/>
              <a:gd name="connsiteY627" fmla="*/ 157020 h 4300068"/>
              <a:gd name="connsiteX628" fmla="*/ 10592286 w 12191997"/>
              <a:gd name="connsiteY628" fmla="*/ 154712 h 4300068"/>
              <a:gd name="connsiteX629" fmla="*/ 10608630 w 12191997"/>
              <a:gd name="connsiteY629" fmla="*/ 152417 h 4300068"/>
              <a:gd name="connsiteX630" fmla="*/ 10624968 w 12191997"/>
              <a:gd name="connsiteY630" fmla="*/ 150136 h 4300068"/>
              <a:gd name="connsiteX631" fmla="*/ 10641299 w 12191997"/>
              <a:gd name="connsiteY631" fmla="*/ 147869 h 4300068"/>
              <a:gd name="connsiteX632" fmla="*/ 10657618 w 12191997"/>
              <a:gd name="connsiteY632" fmla="*/ 145617 h 4300068"/>
              <a:gd name="connsiteX633" fmla="*/ 10673924 w 12191997"/>
              <a:gd name="connsiteY633" fmla="*/ 143380 h 4300068"/>
              <a:gd name="connsiteX634" fmla="*/ 10690214 w 12191997"/>
              <a:gd name="connsiteY634" fmla="*/ 141159 h 4300068"/>
              <a:gd name="connsiteX635" fmla="*/ 10706486 w 12191997"/>
              <a:gd name="connsiteY635" fmla="*/ 138954 h 4300068"/>
              <a:gd name="connsiteX636" fmla="*/ 10722739 w 12191997"/>
              <a:gd name="connsiteY636" fmla="*/ 136766 h 4300068"/>
              <a:gd name="connsiteX637" fmla="*/ 10738969 w 12191997"/>
              <a:gd name="connsiteY637" fmla="*/ 134595 h 4300068"/>
              <a:gd name="connsiteX638" fmla="*/ 10755175 w 12191997"/>
              <a:gd name="connsiteY638" fmla="*/ 132442 h 4300068"/>
              <a:gd name="connsiteX639" fmla="*/ 10771351 w 12191997"/>
              <a:gd name="connsiteY639" fmla="*/ 130307 h 4300068"/>
              <a:gd name="connsiteX640" fmla="*/ 10787500 w 12191997"/>
              <a:gd name="connsiteY640" fmla="*/ 128192 h 4300068"/>
              <a:gd name="connsiteX641" fmla="*/ 10803615 w 12191997"/>
              <a:gd name="connsiteY641" fmla="*/ 126095 h 4300068"/>
              <a:gd name="connsiteX642" fmla="*/ 10819696 w 12191997"/>
              <a:gd name="connsiteY642" fmla="*/ 124018 h 4300068"/>
              <a:gd name="connsiteX643" fmla="*/ 10835741 w 12191997"/>
              <a:gd name="connsiteY643" fmla="*/ 121962 h 4300068"/>
              <a:gd name="connsiteX644" fmla="*/ 10851746 w 12191997"/>
              <a:gd name="connsiteY644" fmla="*/ 119926 h 4300068"/>
              <a:gd name="connsiteX645" fmla="*/ 10867709 w 12191997"/>
              <a:gd name="connsiteY645" fmla="*/ 117912 h 4300068"/>
              <a:gd name="connsiteX646" fmla="*/ 10883629 w 12191997"/>
              <a:gd name="connsiteY646" fmla="*/ 115920 h 4300068"/>
              <a:gd name="connsiteX647" fmla="*/ 10899502 w 12191997"/>
              <a:gd name="connsiteY647" fmla="*/ 113949 h 4300068"/>
              <a:gd name="connsiteX648" fmla="*/ 10915327 w 12191997"/>
              <a:gd name="connsiteY648" fmla="*/ 112002 h 4300068"/>
              <a:gd name="connsiteX649" fmla="*/ 10931101 w 12191997"/>
              <a:gd name="connsiteY649" fmla="*/ 110078 h 4300068"/>
              <a:gd name="connsiteX650" fmla="*/ 10946820 w 12191997"/>
              <a:gd name="connsiteY650" fmla="*/ 108178 h 4300068"/>
              <a:gd name="connsiteX651" fmla="*/ 10962484 w 12191997"/>
              <a:gd name="connsiteY651" fmla="*/ 106302 h 4300068"/>
              <a:gd name="connsiteX652" fmla="*/ 10978090 w 12191997"/>
              <a:gd name="connsiteY652" fmla="*/ 104451 h 4300068"/>
              <a:gd name="connsiteX653" fmla="*/ 10993635 w 12191997"/>
              <a:gd name="connsiteY653" fmla="*/ 102626 h 4300068"/>
              <a:gd name="connsiteX654" fmla="*/ 11009117 w 12191997"/>
              <a:gd name="connsiteY654" fmla="*/ 100826 h 4300068"/>
              <a:gd name="connsiteX655" fmla="*/ 11024533 w 12191997"/>
              <a:gd name="connsiteY655" fmla="*/ 99053 h 4300068"/>
              <a:gd name="connsiteX656" fmla="*/ 11039883 w 12191997"/>
              <a:gd name="connsiteY656" fmla="*/ 97306 h 4300068"/>
              <a:gd name="connsiteX657" fmla="*/ 11055161 w 12191997"/>
              <a:gd name="connsiteY657" fmla="*/ 95587 h 4300068"/>
              <a:gd name="connsiteX658" fmla="*/ 11070367 w 12191997"/>
              <a:gd name="connsiteY658" fmla="*/ 93896 h 4300068"/>
              <a:gd name="connsiteX659" fmla="*/ 11085498 w 12191997"/>
              <a:gd name="connsiteY659" fmla="*/ 92233 h 4300068"/>
              <a:gd name="connsiteX660" fmla="*/ 11100552 w 12191997"/>
              <a:gd name="connsiteY660" fmla="*/ 90599 h 4300068"/>
              <a:gd name="connsiteX661" fmla="*/ 11115525 w 12191997"/>
              <a:gd name="connsiteY661" fmla="*/ 88994 h 4300068"/>
              <a:gd name="connsiteX662" fmla="*/ 11130417 w 12191997"/>
              <a:gd name="connsiteY662" fmla="*/ 87419 h 4300068"/>
              <a:gd name="connsiteX663" fmla="*/ 11145226 w 12191997"/>
              <a:gd name="connsiteY663" fmla="*/ 85875 h 4300068"/>
              <a:gd name="connsiteX664" fmla="*/ 11159945 w 12191997"/>
              <a:gd name="connsiteY664" fmla="*/ 84361 h 4300068"/>
              <a:gd name="connsiteX665" fmla="*/ 11174576 w 12191997"/>
              <a:gd name="connsiteY665" fmla="*/ 82879 h 4300068"/>
              <a:gd name="connsiteX666" fmla="*/ 11189115 w 12191997"/>
              <a:gd name="connsiteY666" fmla="*/ 81429 h 4300068"/>
              <a:gd name="connsiteX667" fmla="*/ 11203560 w 12191997"/>
              <a:gd name="connsiteY667" fmla="*/ 80011 h 4300068"/>
              <a:gd name="connsiteX668" fmla="*/ 11217909 w 12191997"/>
              <a:gd name="connsiteY668" fmla="*/ 78626 h 4300068"/>
              <a:gd name="connsiteX669" fmla="*/ 11232159 w 12191997"/>
              <a:gd name="connsiteY669" fmla="*/ 77275 h 4300068"/>
              <a:gd name="connsiteX670" fmla="*/ 11246307 w 12191997"/>
              <a:gd name="connsiteY670" fmla="*/ 75957 h 4300068"/>
              <a:gd name="connsiteX671" fmla="*/ 11260351 w 12191997"/>
              <a:gd name="connsiteY671" fmla="*/ 74674 h 4300068"/>
              <a:gd name="connsiteX672" fmla="*/ 11274291 w 12191997"/>
              <a:gd name="connsiteY672" fmla="*/ 73426 h 4300068"/>
              <a:gd name="connsiteX673" fmla="*/ 11288121 w 12191997"/>
              <a:gd name="connsiteY673" fmla="*/ 72213 h 4300068"/>
              <a:gd name="connsiteX674" fmla="*/ 11301840 w 12191997"/>
              <a:gd name="connsiteY674" fmla="*/ 71036 h 4300068"/>
              <a:gd name="connsiteX675" fmla="*/ 11315445 w 12191997"/>
              <a:gd name="connsiteY675" fmla="*/ 69895 h 4300068"/>
              <a:gd name="connsiteX676" fmla="*/ 11328933 w 12191997"/>
              <a:gd name="connsiteY676" fmla="*/ 68791 h 4300068"/>
              <a:gd name="connsiteX677" fmla="*/ 11342306 w 12191997"/>
              <a:gd name="connsiteY677" fmla="*/ 67725 h 4300068"/>
              <a:gd name="connsiteX678" fmla="*/ 11355555 w 12191997"/>
              <a:gd name="connsiteY678" fmla="*/ 66697 h 4300068"/>
              <a:gd name="connsiteX679" fmla="*/ 11368685 w 12191997"/>
              <a:gd name="connsiteY679" fmla="*/ 65707 h 4300068"/>
              <a:gd name="connsiteX680" fmla="*/ 11381687 w 12191997"/>
              <a:gd name="connsiteY680" fmla="*/ 64756 h 4300068"/>
              <a:gd name="connsiteX681" fmla="*/ 11394561 w 12191997"/>
              <a:gd name="connsiteY681" fmla="*/ 63844 h 4300068"/>
              <a:gd name="connsiteX682" fmla="*/ 11407304 w 12191997"/>
              <a:gd name="connsiteY682" fmla="*/ 62972 h 4300068"/>
              <a:gd name="connsiteX683" fmla="*/ 11419915 w 12191997"/>
              <a:gd name="connsiteY683" fmla="*/ 62141 h 4300068"/>
              <a:gd name="connsiteX684" fmla="*/ 11432391 w 12191997"/>
              <a:gd name="connsiteY684" fmla="*/ 61350 h 4300068"/>
              <a:gd name="connsiteX685" fmla="*/ 11444727 w 12191997"/>
              <a:gd name="connsiteY685" fmla="*/ 60601 h 4300068"/>
              <a:gd name="connsiteX686" fmla="*/ 11456927 w 12191997"/>
              <a:gd name="connsiteY686" fmla="*/ 59894 h 4300068"/>
              <a:gd name="connsiteX687" fmla="*/ 11480925 w 12191997"/>
              <a:gd name="connsiteY687" fmla="*/ 58606 h 4300068"/>
              <a:gd name="connsiteX688" fmla="*/ 11492770 w 12191997"/>
              <a:gd name="connsiteY688" fmla="*/ 58005 h 4300068"/>
              <a:gd name="connsiteX689" fmla="*/ 11504502 w 12191997"/>
              <a:gd name="connsiteY689" fmla="*/ 57412 h 4300068"/>
              <a:gd name="connsiteX690" fmla="*/ 11516123 w 12191997"/>
              <a:gd name="connsiteY690" fmla="*/ 56824 h 4300068"/>
              <a:gd name="connsiteX691" fmla="*/ 11527630 w 12191997"/>
              <a:gd name="connsiteY691" fmla="*/ 56241 h 4300068"/>
              <a:gd name="connsiteX692" fmla="*/ 11539033 w 12191997"/>
              <a:gd name="connsiteY692" fmla="*/ 55664 h 4300068"/>
              <a:gd name="connsiteX693" fmla="*/ 11550329 w 12191997"/>
              <a:gd name="connsiteY693" fmla="*/ 55092 h 4300068"/>
              <a:gd name="connsiteX694" fmla="*/ 11561522 w 12191997"/>
              <a:gd name="connsiteY694" fmla="*/ 54525 h 4300068"/>
              <a:gd name="connsiteX695" fmla="*/ 11572612 w 12191997"/>
              <a:gd name="connsiteY695" fmla="*/ 53961 h 4300068"/>
              <a:gd name="connsiteX696" fmla="*/ 11583603 w 12191997"/>
              <a:gd name="connsiteY696" fmla="*/ 53400 h 4300068"/>
              <a:gd name="connsiteX697" fmla="*/ 11594496 w 12191997"/>
              <a:gd name="connsiteY697" fmla="*/ 52842 h 4300068"/>
              <a:gd name="connsiteX698" fmla="*/ 11605287 w 12191997"/>
              <a:gd name="connsiteY698" fmla="*/ 52287 h 4300068"/>
              <a:gd name="connsiteX699" fmla="*/ 11615989 w 12191997"/>
              <a:gd name="connsiteY699" fmla="*/ 51734 h 4300068"/>
              <a:gd name="connsiteX700" fmla="*/ 11626595 w 12191997"/>
              <a:gd name="connsiteY700" fmla="*/ 51182 h 4300068"/>
              <a:gd name="connsiteX701" fmla="*/ 11637113 w 12191997"/>
              <a:gd name="connsiteY701" fmla="*/ 50632 h 4300068"/>
              <a:gd name="connsiteX702" fmla="*/ 11647540 w 12191997"/>
              <a:gd name="connsiteY702" fmla="*/ 50083 h 4300068"/>
              <a:gd name="connsiteX703" fmla="*/ 11657883 w 12191997"/>
              <a:gd name="connsiteY703" fmla="*/ 49534 h 4300068"/>
              <a:gd name="connsiteX704" fmla="*/ 11668134 w 12191997"/>
              <a:gd name="connsiteY704" fmla="*/ 48984 h 4300068"/>
              <a:gd name="connsiteX705" fmla="*/ 11678307 w 12191997"/>
              <a:gd name="connsiteY705" fmla="*/ 48435 h 4300068"/>
              <a:gd name="connsiteX706" fmla="*/ 11688400 w 12191997"/>
              <a:gd name="connsiteY706" fmla="*/ 47884 h 4300068"/>
              <a:gd name="connsiteX707" fmla="*/ 11698407 w 12191997"/>
              <a:gd name="connsiteY707" fmla="*/ 47331 h 4300068"/>
              <a:gd name="connsiteX708" fmla="*/ 11708340 w 12191997"/>
              <a:gd name="connsiteY708" fmla="*/ 46777 h 4300068"/>
              <a:gd name="connsiteX709" fmla="*/ 11718198 w 12191997"/>
              <a:gd name="connsiteY709" fmla="*/ 46221 h 4300068"/>
              <a:gd name="connsiteX710" fmla="*/ 11727983 w 12191997"/>
              <a:gd name="connsiteY710" fmla="*/ 45662 h 4300068"/>
              <a:gd name="connsiteX711" fmla="*/ 11737694 w 12191997"/>
              <a:gd name="connsiteY711" fmla="*/ 45099 h 4300068"/>
              <a:gd name="connsiteX712" fmla="*/ 11747335 w 12191997"/>
              <a:gd name="connsiteY712" fmla="*/ 44533 h 4300068"/>
              <a:gd name="connsiteX713" fmla="*/ 11756908 w 12191997"/>
              <a:gd name="connsiteY713" fmla="*/ 43962 h 4300068"/>
              <a:gd name="connsiteX714" fmla="*/ 11766414 w 12191997"/>
              <a:gd name="connsiteY714" fmla="*/ 43387 h 4300068"/>
              <a:gd name="connsiteX715" fmla="*/ 11775856 w 12191997"/>
              <a:gd name="connsiteY715" fmla="*/ 42808 h 4300068"/>
              <a:gd name="connsiteX716" fmla="*/ 11785236 w 12191997"/>
              <a:gd name="connsiteY716" fmla="*/ 42222 h 4300068"/>
              <a:gd name="connsiteX717" fmla="*/ 11794554 w 12191997"/>
              <a:gd name="connsiteY717" fmla="*/ 41631 h 4300068"/>
              <a:gd name="connsiteX718" fmla="*/ 11803814 w 12191997"/>
              <a:gd name="connsiteY718" fmla="*/ 41033 h 4300068"/>
              <a:gd name="connsiteX719" fmla="*/ 11813016 w 12191997"/>
              <a:gd name="connsiteY719" fmla="*/ 40429 h 4300068"/>
              <a:gd name="connsiteX720" fmla="*/ 11822164 w 12191997"/>
              <a:gd name="connsiteY720" fmla="*/ 39817 h 4300068"/>
              <a:gd name="connsiteX721" fmla="*/ 11831257 w 12191997"/>
              <a:gd name="connsiteY721" fmla="*/ 39198 h 4300068"/>
              <a:gd name="connsiteX722" fmla="*/ 11840301 w 12191997"/>
              <a:gd name="connsiteY722" fmla="*/ 38570 h 4300068"/>
              <a:gd name="connsiteX723" fmla="*/ 11849293 w 12191997"/>
              <a:gd name="connsiteY723" fmla="*/ 37934 h 4300068"/>
              <a:gd name="connsiteX724" fmla="*/ 11858239 w 12191997"/>
              <a:gd name="connsiteY724" fmla="*/ 37289 h 4300068"/>
              <a:gd name="connsiteX725" fmla="*/ 11867138 w 12191997"/>
              <a:gd name="connsiteY725" fmla="*/ 36635 h 4300068"/>
              <a:gd name="connsiteX726" fmla="*/ 11875993 w 12191997"/>
              <a:gd name="connsiteY726" fmla="*/ 35971 h 4300068"/>
              <a:gd name="connsiteX727" fmla="*/ 11884807 w 12191997"/>
              <a:gd name="connsiteY727" fmla="*/ 35296 h 4300068"/>
              <a:gd name="connsiteX728" fmla="*/ 11893581 w 12191997"/>
              <a:gd name="connsiteY728" fmla="*/ 34611 h 4300068"/>
              <a:gd name="connsiteX729" fmla="*/ 11902315 w 12191997"/>
              <a:gd name="connsiteY729" fmla="*/ 33914 h 4300068"/>
              <a:gd name="connsiteX730" fmla="*/ 11911014 w 12191997"/>
              <a:gd name="connsiteY730" fmla="*/ 33205 h 4300068"/>
              <a:gd name="connsiteX731" fmla="*/ 11919679 w 12191997"/>
              <a:gd name="connsiteY731" fmla="*/ 32485 h 4300068"/>
              <a:gd name="connsiteX732" fmla="*/ 11928308 w 12191997"/>
              <a:gd name="connsiteY732" fmla="*/ 31752 h 4300068"/>
              <a:gd name="connsiteX733" fmla="*/ 11936909 w 12191997"/>
              <a:gd name="connsiteY733" fmla="*/ 31006 h 4300068"/>
              <a:gd name="connsiteX734" fmla="*/ 11945480 w 12191997"/>
              <a:gd name="connsiteY734" fmla="*/ 30246 h 4300068"/>
              <a:gd name="connsiteX735" fmla="*/ 11954023 w 12191997"/>
              <a:gd name="connsiteY735" fmla="*/ 29472 h 4300068"/>
              <a:gd name="connsiteX736" fmla="*/ 11962543 w 12191997"/>
              <a:gd name="connsiteY736" fmla="*/ 28685 h 4300068"/>
              <a:gd name="connsiteX737" fmla="*/ 11971038 w 12191997"/>
              <a:gd name="connsiteY737" fmla="*/ 27882 h 4300068"/>
              <a:gd name="connsiteX738" fmla="*/ 11979508 w 12191997"/>
              <a:gd name="connsiteY738" fmla="*/ 27064 h 4300068"/>
              <a:gd name="connsiteX739" fmla="*/ 11987961 w 12191997"/>
              <a:gd name="connsiteY739" fmla="*/ 26231 h 4300068"/>
              <a:gd name="connsiteX740" fmla="*/ 11996397 w 12191997"/>
              <a:gd name="connsiteY740" fmla="*/ 25381 h 4300068"/>
              <a:gd name="connsiteX741" fmla="*/ 12004817 w 12191997"/>
              <a:gd name="connsiteY741" fmla="*/ 24515 h 4300068"/>
              <a:gd name="connsiteX742" fmla="*/ 12013220 w 12191997"/>
              <a:gd name="connsiteY742" fmla="*/ 23631 h 4300068"/>
              <a:gd name="connsiteX743" fmla="*/ 12021614 w 12191997"/>
              <a:gd name="connsiteY743" fmla="*/ 22731 h 4300068"/>
              <a:gd name="connsiteX744" fmla="*/ 12029994 w 12191997"/>
              <a:gd name="connsiteY744" fmla="*/ 21812 h 4300068"/>
              <a:gd name="connsiteX745" fmla="*/ 12038367 w 12191997"/>
              <a:gd name="connsiteY745" fmla="*/ 20875 h 4300068"/>
              <a:gd name="connsiteX746" fmla="*/ 12046731 w 12191997"/>
              <a:gd name="connsiteY746" fmla="*/ 19920 h 4300068"/>
              <a:gd name="connsiteX747" fmla="*/ 12055094 w 12191997"/>
              <a:gd name="connsiteY747" fmla="*/ 18945 h 4300068"/>
              <a:gd name="connsiteX748" fmla="*/ 12063450 w 12191997"/>
              <a:gd name="connsiteY748" fmla="*/ 17950 h 4300068"/>
              <a:gd name="connsiteX749" fmla="*/ 12071806 w 12191997"/>
              <a:gd name="connsiteY749" fmla="*/ 16936 h 4300068"/>
              <a:gd name="connsiteX750" fmla="*/ 12080162 w 12191997"/>
              <a:gd name="connsiteY750" fmla="*/ 15900 h 4300068"/>
              <a:gd name="connsiteX751" fmla="*/ 12088519 w 12191997"/>
              <a:gd name="connsiteY751" fmla="*/ 14844 h 4300068"/>
              <a:gd name="connsiteX752" fmla="*/ 12096882 w 12191997"/>
              <a:gd name="connsiteY752" fmla="*/ 13767 h 4300068"/>
              <a:gd name="connsiteX753" fmla="*/ 12105250 w 12191997"/>
              <a:gd name="connsiteY753" fmla="*/ 12667 h 4300068"/>
              <a:gd name="connsiteX754" fmla="*/ 12113625 w 12191997"/>
              <a:gd name="connsiteY754" fmla="*/ 11546 h 4300068"/>
              <a:gd name="connsiteX755" fmla="*/ 12122010 w 12191997"/>
              <a:gd name="connsiteY755" fmla="*/ 10401 h 4300068"/>
              <a:gd name="connsiteX756" fmla="*/ 12130405 w 12191997"/>
              <a:gd name="connsiteY756" fmla="*/ 9234 h 4300068"/>
              <a:gd name="connsiteX757" fmla="*/ 12138816 w 12191997"/>
              <a:gd name="connsiteY757" fmla="*/ 8042 h 4300068"/>
              <a:gd name="connsiteX758" fmla="*/ 12147238 w 12191997"/>
              <a:gd name="connsiteY758" fmla="*/ 6827 h 4300068"/>
              <a:gd name="connsiteX759" fmla="*/ 12155681 w 12191997"/>
              <a:gd name="connsiteY759" fmla="*/ 5587 h 4300068"/>
              <a:gd name="connsiteX760" fmla="*/ 12164140 w 12191997"/>
              <a:gd name="connsiteY760" fmla="*/ 4323 h 4300068"/>
              <a:gd name="connsiteX761" fmla="*/ 12172619 w 12191997"/>
              <a:gd name="connsiteY761" fmla="*/ 3033 h 4300068"/>
              <a:gd name="connsiteX762" fmla="*/ 12181124 w 12191997"/>
              <a:gd name="connsiteY762" fmla="*/ 1717 h 4300068"/>
              <a:gd name="connsiteX763" fmla="*/ 12189650 w 12191997"/>
              <a:gd name="connsiteY763" fmla="*/ 375 h 4300068"/>
              <a:gd name="connsiteX764" fmla="*/ 12191997 w 12191997"/>
              <a:gd name="connsiteY764" fmla="*/ 0 h 430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</a:cxnLst>
            <a:rect l="l" t="t" r="r" b="b"/>
            <a:pathLst>
              <a:path w="12191997" h="4300068">
                <a:moveTo>
                  <a:pt x="12191997" y="0"/>
                </a:moveTo>
                <a:lnTo>
                  <a:pt x="12191997" y="4300068"/>
                </a:lnTo>
                <a:lnTo>
                  <a:pt x="0" y="4300068"/>
                </a:lnTo>
                <a:lnTo>
                  <a:pt x="0" y="1549558"/>
                </a:lnTo>
                <a:lnTo>
                  <a:pt x="10940" y="1548545"/>
                </a:lnTo>
                <a:lnTo>
                  <a:pt x="22129" y="1547507"/>
                </a:lnTo>
                <a:lnTo>
                  <a:pt x="33325" y="1546468"/>
                </a:lnTo>
                <a:lnTo>
                  <a:pt x="44525" y="1545426"/>
                </a:lnTo>
                <a:lnTo>
                  <a:pt x="55730" y="1544383"/>
                </a:lnTo>
                <a:lnTo>
                  <a:pt x="66942" y="1543338"/>
                </a:lnTo>
                <a:lnTo>
                  <a:pt x="78160" y="1542290"/>
                </a:lnTo>
                <a:lnTo>
                  <a:pt x="89384" y="1541239"/>
                </a:lnTo>
                <a:lnTo>
                  <a:pt x="100614" y="1540186"/>
                </a:lnTo>
                <a:lnTo>
                  <a:pt x="111855" y="1539130"/>
                </a:lnTo>
                <a:lnTo>
                  <a:pt x="123100" y="1538070"/>
                </a:lnTo>
                <a:lnTo>
                  <a:pt x="134354" y="1537007"/>
                </a:lnTo>
                <a:lnTo>
                  <a:pt x="145618" y="1535942"/>
                </a:lnTo>
                <a:lnTo>
                  <a:pt x="156890" y="1534872"/>
                </a:lnTo>
                <a:lnTo>
                  <a:pt x="168171" y="1533799"/>
                </a:lnTo>
                <a:lnTo>
                  <a:pt x="179463" y="1532722"/>
                </a:lnTo>
                <a:lnTo>
                  <a:pt x="190765" y="1531641"/>
                </a:lnTo>
                <a:lnTo>
                  <a:pt x="202077" y="1530556"/>
                </a:lnTo>
                <a:lnTo>
                  <a:pt x="213400" y="1529466"/>
                </a:lnTo>
                <a:lnTo>
                  <a:pt x="224735" y="1528372"/>
                </a:lnTo>
                <a:lnTo>
                  <a:pt x="236081" y="1527273"/>
                </a:lnTo>
                <a:lnTo>
                  <a:pt x="247439" y="1526169"/>
                </a:lnTo>
                <a:lnTo>
                  <a:pt x="258811" y="1525061"/>
                </a:lnTo>
                <a:lnTo>
                  <a:pt x="270195" y="1523948"/>
                </a:lnTo>
                <a:lnTo>
                  <a:pt x="281592" y="1522829"/>
                </a:lnTo>
                <a:lnTo>
                  <a:pt x="293004" y="1521704"/>
                </a:lnTo>
                <a:lnTo>
                  <a:pt x="304429" y="1520574"/>
                </a:lnTo>
                <a:lnTo>
                  <a:pt x="315868" y="1519438"/>
                </a:lnTo>
                <a:lnTo>
                  <a:pt x="327324" y="1518296"/>
                </a:lnTo>
                <a:lnTo>
                  <a:pt x="338793" y="1517148"/>
                </a:lnTo>
                <a:lnTo>
                  <a:pt x="350280" y="1515994"/>
                </a:lnTo>
                <a:lnTo>
                  <a:pt x="361782" y="1514833"/>
                </a:lnTo>
                <a:lnTo>
                  <a:pt x="373300" y="1513666"/>
                </a:lnTo>
                <a:lnTo>
                  <a:pt x="384836" y="1512492"/>
                </a:lnTo>
                <a:lnTo>
                  <a:pt x="396389" y="1511311"/>
                </a:lnTo>
                <a:lnTo>
                  <a:pt x="407959" y="1510124"/>
                </a:lnTo>
                <a:lnTo>
                  <a:pt x="419548" y="1508929"/>
                </a:lnTo>
                <a:lnTo>
                  <a:pt x="431156" y="1507726"/>
                </a:lnTo>
                <a:lnTo>
                  <a:pt x="442782" y="1506516"/>
                </a:lnTo>
                <a:lnTo>
                  <a:pt x="454428" y="1505298"/>
                </a:lnTo>
                <a:lnTo>
                  <a:pt x="466093" y="1504072"/>
                </a:lnTo>
                <a:lnTo>
                  <a:pt x="477778" y="1502839"/>
                </a:lnTo>
                <a:lnTo>
                  <a:pt x="489484" y="1501597"/>
                </a:lnTo>
                <a:lnTo>
                  <a:pt x="501211" y="1500347"/>
                </a:lnTo>
                <a:lnTo>
                  <a:pt x="512958" y="1499088"/>
                </a:lnTo>
                <a:lnTo>
                  <a:pt x="524729" y="1497821"/>
                </a:lnTo>
                <a:lnTo>
                  <a:pt x="536520" y="1496545"/>
                </a:lnTo>
                <a:lnTo>
                  <a:pt x="548335" y="1495259"/>
                </a:lnTo>
                <a:lnTo>
                  <a:pt x="560172" y="1493965"/>
                </a:lnTo>
                <a:lnTo>
                  <a:pt x="572033" y="1492661"/>
                </a:lnTo>
                <a:lnTo>
                  <a:pt x="583916" y="1491348"/>
                </a:lnTo>
                <a:lnTo>
                  <a:pt x="595825" y="1490026"/>
                </a:lnTo>
                <a:lnTo>
                  <a:pt x="607758" y="1488693"/>
                </a:lnTo>
                <a:lnTo>
                  <a:pt x="619716" y="1487351"/>
                </a:lnTo>
                <a:lnTo>
                  <a:pt x="631698" y="1485998"/>
                </a:lnTo>
                <a:lnTo>
                  <a:pt x="643707" y="1484636"/>
                </a:lnTo>
                <a:lnTo>
                  <a:pt x="655741" y="1483262"/>
                </a:lnTo>
                <a:lnTo>
                  <a:pt x="667803" y="1481879"/>
                </a:lnTo>
                <a:lnTo>
                  <a:pt x="679890" y="1480484"/>
                </a:lnTo>
                <a:lnTo>
                  <a:pt x="692007" y="1479079"/>
                </a:lnTo>
                <a:lnTo>
                  <a:pt x="704148" y="1477662"/>
                </a:lnTo>
                <a:lnTo>
                  <a:pt x="716319" y="1476235"/>
                </a:lnTo>
                <a:lnTo>
                  <a:pt x="728519" y="1474796"/>
                </a:lnTo>
                <a:lnTo>
                  <a:pt x="740746" y="1473345"/>
                </a:lnTo>
                <a:lnTo>
                  <a:pt x="753004" y="1471883"/>
                </a:lnTo>
                <a:lnTo>
                  <a:pt x="765291" y="1470409"/>
                </a:lnTo>
                <a:lnTo>
                  <a:pt x="777608" y="1468922"/>
                </a:lnTo>
                <a:lnTo>
                  <a:pt x="789954" y="1467424"/>
                </a:lnTo>
                <a:lnTo>
                  <a:pt x="802333" y="1465913"/>
                </a:lnTo>
                <a:lnTo>
                  <a:pt x="814742" y="1464390"/>
                </a:lnTo>
                <a:lnTo>
                  <a:pt x="827183" y="1462854"/>
                </a:lnTo>
                <a:lnTo>
                  <a:pt x="839656" y="1461306"/>
                </a:lnTo>
                <a:lnTo>
                  <a:pt x="852161" y="1459744"/>
                </a:lnTo>
                <a:lnTo>
                  <a:pt x="864700" y="1458169"/>
                </a:lnTo>
                <a:lnTo>
                  <a:pt x="877271" y="1456581"/>
                </a:lnTo>
                <a:lnTo>
                  <a:pt x="889875" y="1454979"/>
                </a:lnTo>
                <a:lnTo>
                  <a:pt x="902515" y="1453364"/>
                </a:lnTo>
                <a:lnTo>
                  <a:pt x="915188" y="1451735"/>
                </a:lnTo>
                <a:lnTo>
                  <a:pt x="927896" y="1450092"/>
                </a:lnTo>
                <a:lnTo>
                  <a:pt x="940639" y="1448435"/>
                </a:lnTo>
                <a:lnTo>
                  <a:pt x="953417" y="1446763"/>
                </a:lnTo>
                <a:lnTo>
                  <a:pt x="966233" y="1445078"/>
                </a:lnTo>
                <a:lnTo>
                  <a:pt x="979083" y="1443378"/>
                </a:lnTo>
                <a:lnTo>
                  <a:pt x="991971" y="1441663"/>
                </a:lnTo>
                <a:lnTo>
                  <a:pt x="1004897" y="1439933"/>
                </a:lnTo>
                <a:lnTo>
                  <a:pt x="1017858" y="1438188"/>
                </a:lnTo>
                <a:lnTo>
                  <a:pt x="1030860" y="1436428"/>
                </a:lnTo>
                <a:lnTo>
                  <a:pt x="1043898" y="1434652"/>
                </a:lnTo>
                <a:lnTo>
                  <a:pt x="1056976" y="1432861"/>
                </a:lnTo>
                <a:lnTo>
                  <a:pt x="1083241" y="1429232"/>
                </a:lnTo>
                <a:lnTo>
                  <a:pt x="1096494" y="1427374"/>
                </a:lnTo>
                <a:lnTo>
                  <a:pt x="1109740" y="1425483"/>
                </a:lnTo>
                <a:lnTo>
                  <a:pt x="1123009" y="1423556"/>
                </a:lnTo>
                <a:lnTo>
                  <a:pt x="1136298" y="1421593"/>
                </a:lnTo>
                <a:lnTo>
                  <a:pt x="1149609" y="1419596"/>
                </a:lnTo>
                <a:lnTo>
                  <a:pt x="1162942" y="1417566"/>
                </a:lnTo>
                <a:lnTo>
                  <a:pt x="1176297" y="1415504"/>
                </a:lnTo>
                <a:lnTo>
                  <a:pt x="1189674" y="1413409"/>
                </a:lnTo>
                <a:lnTo>
                  <a:pt x="1203073" y="1411284"/>
                </a:lnTo>
                <a:lnTo>
                  <a:pt x="1216496" y="1409129"/>
                </a:lnTo>
                <a:lnTo>
                  <a:pt x="1229938" y="1406943"/>
                </a:lnTo>
                <a:lnTo>
                  <a:pt x="1243405" y="1404730"/>
                </a:lnTo>
                <a:lnTo>
                  <a:pt x="1256894" y="1402489"/>
                </a:lnTo>
                <a:lnTo>
                  <a:pt x="1270407" y="1400221"/>
                </a:lnTo>
                <a:lnTo>
                  <a:pt x="1283941" y="1397927"/>
                </a:lnTo>
                <a:lnTo>
                  <a:pt x="1297501" y="1395607"/>
                </a:lnTo>
                <a:lnTo>
                  <a:pt x="1311080" y="1393263"/>
                </a:lnTo>
                <a:lnTo>
                  <a:pt x="1324684" y="1390896"/>
                </a:lnTo>
                <a:lnTo>
                  <a:pt x="1338314" y="1388505"/>
                </a:lnTo>
                <a:lnTo>
                  <a:pt x="1351964" y="1386092"/>
                </a:lnTo>
                <a:lnTo>
                  <a:pt x="1365639" y="1383659"/>
                </a:lnTo>
                <a:lnTo>
                  <a:pt x="1379338" y="1381205"/>
                </a:lnTo>
                <a:lnTo>
                  <a:pt x="1393061" y="1378731"/>
                </a:lnTo>
                <a:lnTo>
                  <a:pt x="1406808" y="1376239"/>
                </a:lnTo>
                <a:lnTo>
                  <a:pt x="1420579" y="1373729"/>
                </a:lnTo>
                <a:lnTo>
                  <a:pt x="1434374" y="1371201"/>
                </a:lnTo>
                <a:lnTo>
                  <a:pt x="1448194" y="1368657"/>
                </a:lnTo>
                <a:lnTo>
                  <a:pt x="1462038" y="1366097"/>
                </a:lnTo>
                <a:lnTo>
                  <a:pt x="1475907" y="1363523"/>
                </a:lnTo>
                <a:lnTo>
                  <a:pt x="1489801" y="1360935"/>
                </a:lnTo>
                <a:lnTo>
                  <a:pt x="1503719" y="1358334"/>
                </a:lnTo>
                <a:lnTo>
                  <a:pt x="1517663" y="1355720"/>
                </a:lnTo>
                <a:lnTo>
                  <a:pt x="1531631" y="1353095"/>
                </a:lnTo>
                <a:lnTo>
                  <a:pt x="1545626" y="1350459"/>
                </a:lnTo>
                <a:lnTo>
                  <a:pt x="1559644" y="1347813"/>
                </a:lnTo>
                <a:lnTo>
                  <a:pt x="1573689" y="1345159"/>
                </a:lnTo>
                <a:lnTo>
                  <a:pt x="1587759" y="1342496"/>
                </a:lnTo>
                <a:lnTo>
                  <a:pt x="1601856" y="1339825"/>
                </a:lnTo>
                <a:lnTo>
                  <a:pt x="1615978" y="1337148"/>
                </a:lnTo>
                <a:lnTo>
                  <a:pt x="1630125" y="1334465"/>
                </a:lnTo>
                <a:lnTo>
                  <a:pt x="1644300" y="1331777"/>
                </a:lnTo>
                <a:lnTo>
                  <a:pt x="1658499" y="1329084"/>
                </a:lnTo>
                <a:lnTo>
                  <a:pt x="1672726" y="1326389"/>
                </a:lnTo>
                <a:lnTo>
                  <a:pt x="1686979" y="1323690"/>
                </a:lnTo>
                <a:lnTo>
                  <a:pt x="1701259" y="1320990"/>
                </a:lnTo>
                <a:lnTo>
                  <a:pt x="1715565" y="1318289"/>
                </a:lnTo>
                <a:lnTo>
                  <a:pt x="1729898" y="1315588"/>
                </a:lnTo>
                <a:lnTo>
                  <a:pt x="1744258" y="1312887"/>
                </a:lnTo>
                <a:lnTo>
                  <a:pt x="1758645" y="1310188"/>
                </a:lnTo>
                <a:lnTo>
                  <a:pt x="1773060" y="1307490"/>
                </a:lnTo>
                <a:lnTo>
                  <a:pt x="1787501" y="1304796"/>
                </a:lnTo>
                <a:lnTo>
                  <a:pt x="1801970" y="1302105"/>
                </a:lnTo>
                <a:lnTo>
                  <a:pt x="1816466" y="1299420"/>
                </a:lnTo>
                <a:lnTo>
                  <a:pt x="1830991" y="1296740"/>
                </a:lnTo>
                <a:lnTo>
                  <a:pt x="1845542" y="1294065"/>
                </a:lnTo>
                <a:lnTo>
                  <a:pt x="1860123" y="1291399"/>
                </a:lnTo>
                <a:lnTo>
                  <a:pt x="1874730" y="1288739"/>
                </a:lnTo>
                <a:lnTo>
                  <a:pt x="1889367" y="1286089"/>
                </a:lnTo>
                <a:lnTo>
                  <a:pt x="1904030" y="1283447"/>
                </a:lnTo>
                <a:lnTo>
                  <a:pt x="1918723" y="1280817"/>
                </a:lnTo>
                <a:lnTo>
                  <a:pt x="1933444" y="1278197"/>
                </a:lnTo>
                <a:lnTo>
                  <a:pt x="1948193" y="1275589"/>
                </a:lnTo>
                <a:lnTo>
                  <a:pt x="1962972" y="1272994"/>
                </a:lnTo>
                <a:lnTo>
                  <a:pt x="1977780" y="1270412"/>
                </a:lnTo>
                <a:lnTo>
                  <a:pt x="1992616" y="1267844"/>
                </a:lnTo>
                <a:lnTo>
                  <a:pt x="2007481" y="1265292"/>
                </a:lnTo>
                <a:lnTo>
                  <a:pt x="2022375" y="1262755"/>
                </a:lnTo>
                <a:lnTo>
                  <a:pt x="2037299" y="1260235"/>
                </a:lnTo>
                <a:lnTo>
                  <a:pt x="2052252" y="1257733"/>
                </a:lnTo>
                <a:lnTo>
                  <a:pt x="2067235" y="1255249"/>
                </a:lnTo>
                <a:lnTo>
                  <a:pt x="2082246" y="1252783"/>
                </a:lnTo>
                <a:lnTo>
                  <a:pt x="2097290" y="1250339"/>
                </a:lnTo>
                <a:lnTo>
                  <a:pt x="2112362" y="1247914"/>
                </a:lnTo>
                <a:lnTo>
                  <a:pt x="2127464" y="1245511"/>
                </a:lnTo>
                <a:lnTo>
                  <a:pt x="2142595" y="1243130"/>
                </a:lnTo>
                <a:lnTo>
                  <a:pt x="2157758" y="1240773"/>
                </a:lnTo>
                <a:lnTo>
                  <a:pt x="2172952" y="1238439"/>
                </a:lnTo>
                <a:lnTo>
                  <a:pt x="2188174" y="1236129"/>
                </a:lnTo>
                <a:lnTo>
                  <a:pt x="2203429" y="1233847"/>
                </a:lnTo>
                <a:lnTo>
                  <a:pt x="2218713" y="1231589"/>
                </a:lnTo>
                <a:lnTo>
                  <a:pt x="2234029" y="1229359"/>
                </a:lnTo>
                <a:lnTo>
                  <a:pt x="2249375" y="1227156"/>
                </a:lnTo>
                <a:lnTo>
                  <a:pt x="2264753" y="1224983"/>
                </a:lnTo>
                <a:lnTo>
                  <a:pt x="2280162" y="1222839"/>
                </a:lnTo>
                <a:lnTo>
                  <a:pt x="2295601" y="1220725"/>
                </a:lnTo>
                <a:lnTo>
                  <a:pt x="2311073" y="1218643"/>
                </a:lnTo>
                <a:lnTo>
                  <a:pt x="2326576" y="1216591"/>
                </a:lnTo>
                <a:lnTo>
                  <a:pt x="2342111" y="1214574"/>
                </a:lnTo>
                <a:lnTo>
                  <a:pt x="2357678" y="1212589"/>
                </a:lnTo>
                <a:lnTo>
                  <a:pt x="2373276" y="1210638"/>
                </a:lnTo>
                <a:lnTo>
                  <a:pt x="2388906" y="1208724"/>
                </a:lnTo>
                <a:lnTo>
                  <a:pt x="2404570" y="1206845"/>
                </a:lnTo>
                <a:lnTo>
                  <a:pt x="2420264" y="1205002"/>
                </a:lnTo>
                <a:lnTo>
                  <a:pt x="2435992" y="1203197"/>
                </a:lnTo>
                <a:lnTo>
                  <a:pt x="2451752" y="1201430"/>
                </a:lnTo>
                <a:lnTo>
                  <a:pt x="2467544" y="1199703"/>
                </a:lnTo>
                <a:lnTo>
                  <a:pt x="2483370" y="1198015"/>
                </a:lnTo>
                <a:lnTo>
                  <a:pt x="2499226" y="1196368"/>
                </a:lnTo>
                <a:lnTo>
                  <a:pt x="2531075" y="1193196"/>
                </a:lnTo>
                <a:lnTo>
                  <a:pt x="2546962" y="1191692"/>
                </a:lnTo>
                <a:lnTo>
                  <a:pt x="2562930" y="1190246"/>
                </a:lnTo>
                <a:lnTo>
                  <a:pt x="2578935" y="1188861"/>
                </a:lnTo>
                <a:lnTo>
                  <a:pt x="2594972" y="1187533"/>
                </a:lnTo>
                <a:lnTo>
                  <a:pt x="2611047" y="1186264"/>
                </a:lnTo>
                <a:lnTo>
                  <a:pt x="2627158" y="1185052"/>
                </a:lnTo>
                <a:lnTo>
                  <a:pt x="2643303" y="1183893"/>
                </a:lnTo>
                <a:lnTo>
                  <a:pt x="2659483" y="1182789"/>
                </a:lnTo>
                <a:lnTo>
                  <a:pt x="2675700" y="1181736"/>
                </a:lnTo>
                <a:lnTo>
                  <a:pt x="2691951" y="1180734"/>
                </a:lnTo>
                <a:lnTo>
                  <a:pt x="2708235" y="1179781"/>
                </a:lnTo>
                <a:lnTo>
                  <a:pt x="2724556" y="1178876"/>
                </a:lnTo>
                <a:lnTo>
                  <a:pt x="2740911" y="1178017"/>
                </a:lnTo>
                <a:lnTo>
                  <a:pt x="2757300" y="1177203"/>
                </a:lnTo>
                <a:lnTo>
                  <a:pt x="2773725" y="1176433"/>
                </a:lnTo>
                <a:lnTo>
                  <a:pt x="2790183" y="1175705"/>
                </a:lnTo>
                <a:lnTo>
                  <a:pt x="2806674" y="1175018"/>
                </a:lnTo>
                <a:lnTo>
                  <a:pt x="2823201" y="1174370"/>
                </a:lnTo>
                <a:lnTo>
                  <a:pt x="2839763" y="1173760"/>
                </a:lnTo>
                <a:lnTo>
                  <a:pt x="2856356" y="1173186"/>
                </a:lnTo>
                <a:lnTo>
                  <a:pt x="2872984" y="1172648"/>
                </a:lnTo>
                <a:lnTo>
                  <a:pt x="2889645" y="1172143"/>
                </a:lnTo>
                <a:lnTo>
                  <a:pt x="2906341" y="1171671"/>
                </a:lnTo>
                <a:lnTo>
                  <a:pt x="2923070" y="1171230"/>
                </a:lnTo>
                <a:lnTo>
                  <a:pt x="2939832" y="1170818"/>
                </a:lnTo>
                <a:lnTo>
                  <a:pt x="2956627" y="1170434"/>
                </a:lnTo>
                <a:lnTo>
                  <a:pt x="2973455" y="1170076"/>
                </a:lnTo>
                <a:lnTo>
                  <a:pt x="2990316" y="1169744"/>
                </a:lnTo>
                <a:lnTo>
                  <a:pt x="3007210" y="1169436"/>
                </a:lnTo>
                <a:lnTo>
                  <a:pt x="3024137" y="1169150"/>
                </a:lnTo>
                <a:lnTo>
                  <a:pt x="3041097" y="1168885"/>
                </a:lnTo>
                <a:lnTo>
                  <a:pt x="3058088" y="1168639"/>
                </a:lnTo>
                <a:lnTo>
                  <a:pt x="3075113" y="1168412"/>
                </a:lnTo>
                <a:lnTo>
                  <a:pt x="3092169" y="1168201"/>
                </a:lnTo>
                <a:lnTo>
                  <a:pt x="3109258" y="1168006"/>
                </a:lnTo>
                <a:lnTo>
                  <a:pt x="3126380" y="1167824"/>
                </a:lnTo>
                <a:lnTo>
                  <a:pt x="3143532" y="1167655"/>
                </a:lnTo>
                <a:lnTo>
                  <a:pt x="3160717" y="1167497"/>
                </a:lnTo>
                <a:lnTo>
                  <a:pt x="3177934" y="1167349"/>
                </a:lnTo>
                <a:lnTo>
                  <a:pt x="3195182" y="1167208"/>
                </a:lnTo>
                <a:lnTo>
                  <a:pt x="3212462" y="1167075"/>
                </a:lnTo>
                <a:lnTo>
                  <a:pt x="3229773" y="1166947"/>
                </a:lnTo>
                <a:lnTo>
                  <a:pt x="3247115" y="1166822"/>
                </a:lnTo>
                <a:lnTo>
                  <a:pt x="3264490" y="1166701"/>
                </a:lnTo>
                <a:lnTo>
                  <a:pt x="3281895" y="1166580"/>
                </a:lnTo>
                <a:lnTo>
                  <a:pt x="3299330" y="1166458"/>
                </a:lnTo>
                <a:lnTo>
                  <a:pt x="3316797" y="1166336"/>
                </a:lnTo>
                <a:lnTo>
                  <a:pt x="3334294" y="1166209"/>
                </a:lnTo>
                <a:lnTo>
                  <a:pt x="3351823" y="1166079"/>
                </a:lnTo>
                <a:lnTo>
                  <a:pt x="3369382" y="1165941"/>
                </a:lnTo>
                <a:lnTo>
                  <a:pt x="3386970" y="1165797"/>
                </a:lnTo>
                <a:lnTo>
                  <a:pt x="3404589" y="1165644"/>
                </a:lnTo>
                <a:lnTo>
                  <a:pt x="3422240" y="1165480"/>
                </a:lnTo>
                <a:lnTo>
                  <a:pt x="3439919" y="1165304"/>
                </a:lnTo>
                <a:lnTo>
                  <a:pt x="3457629" y="1165116"/>
                </a:lnTo>
                <a:lnTo>
                  <a:pt x="3475369" y="1164912"/>
                </a:lnTo>
                <a:lnTo>
                  <a:pt x="3493139" y="1164693"/>
                </a:lnTo>
                <a:lnTo>
                  <a:pt x="3510938" y="1164456"/>
                </a:lnTo>
                <a:lnTo>
                  <a:pt x="3528767" y="1164200"/>
                </a:lnTo>
                <a:lnTo>
                  <a:pt x="3546625" y="1163923"/>
                </a:lnTo>
                <a:lnTo>
                  <a:pt x="3564512" y="1163625"/>
                </a:lnTo>
                <a:lnTo>
                  <a:pt x="3582429" y="1163304"/>
                </a:lnTo>
                <a:lnTo>
                  <a:pt x="3600376" y="1162958"/>
                </a:lnTo>
                <a:lnTo>
                  <a:pt x="3618352" y="1162586"/>
                </a:lnTo>
                <a:lnTo>
                  <a:pt x="3636355" y="1162186"/>
                </a:lnTo>
                <a:lnTo>
                  <a:pt x="3654387" y="1161758"/>
                </a:lnTo>
                <a:lnTo>
                  <a:pt x="3672450" y="1161299"/>
                </a:lnTo>
                <a:lnTo>
                  <a:pt x="3690540" y="1160808"/>
                </a:lnTo>
                <a:lnTo>
                  <a:pt x="3708659" y="1160284"/>
                </a:lnTo>
                <a:lnTo>
                  <a:pt x="3726805" y="1159724"/>
                </a:lnTo>
                <a:lnTo>
                  <a:pt x="3744981" y="1159129"/>
                </a:lnTo>
                <a:lnTo>
                  <a:pt x="3763185" y="1158497"/>
                </a:lnTo>
                <a:lnTo>
                  <a:pt x="3781416" y="1157826"/>
                </a:lnTo>
                <a:lnTo>
                  <a:pt x="3799676" y="1157114"/>
                </a:lnTo>
                <a:lnTo>
                  <a:pt x="3817964" y="1156360"/>
                </a:lnTo>
                <a:lnTo>
                  <a:pt x="3836278" y="1155563"/>
                </a:lnTo>
                <a:lnTo>
                  <a:pt x="3854622" y="1154721"/>
                </a:lnTo>
                <a:lnTo>
                  <a:pt x="3872992" y="1153833"/>
                </a:lnTo>
                <a:lnTo>
                  <a:pt x="3891391" y="1152897"/>
                </a:lnTo>
                <a:lnTo>
                  <a:pt x="3909815" y="1151912"/>
                </a:lnTo>
                <a:lnTo>
                  <a:pt x="3928268" y="1150877"/>
                </a:lnTo>
                <a:lnTo>
                  <a:pt x="3946747" y="1149789"/>
                </a:lnTo>
                <a:lnTo>
                  <a:pt x="3965253" y="1148648"/>
                </a:lnTo>
                <a:lnTo>
                  <a:pt x="3983787" y="1147453"/>
                </a:lnTo>
                <a:lnTo>
                  <a:pt x="4002347" y="1146201"/>
                </a:lnTo>
                <a:lnTo>
                  <a:pt x="4020933" y="1144892"/>
                </a:lnTo>
                <a:lnTo>
                  <a:pt x="4039546" y="1143523"/>
                </a:lnTo>
                <a:lnTo>
                  <a:pt x="4058187" y="1142094"/>
                </a:lnTo>
                <a:lnTo>
                  <a:pt x="4076852" y="1140603"/>
                </a:lnTo>
                <a:lnTo>
                  <a:pt x="4095545" y="1139049"/>
                </a:lnTo>
                <a:lnTo>
                  <a:pt x="4114263" y="1137429"/>
                </a:lnTo>
                <a:lnTo>
                  <a:pt x="4133007" y="1135743"/>
                </a:lnTo>
                <a:lnTo>
                  <a:pt x="4151778" y="1133990"/>
                </a:lnTo>
                <a:lnTo>
                  <a:pt x="4170573" y="1132167"/>
                </a:lnTo>
                <a:lnTo>
                  <a:pt x="4189395" y="1130274"/>
                </a:lnTo>
                <a:lnTo>
                  <a:pt x="4208242" y="1128308"/>
                </a:lnTo>
                <a:lnTo>
                  <a:pt x="4227115" y="1126270"/>
                </a:lnTo>
                <a:lnTo>
                  <a:pt x="4246013" y="1124156"/>
                </a:lnTo>
                <a:lnTo>
                  <a:pt x="4283842" y="1119702"/>
                </a:lnTo>
                <a:lnTo>
                  <a:pt x="4302863" y="1117348"/>
                </a:lnTo>
                <a:lnTo>
                  <a:pt x="4321868" y="1114919"/>
                </a:lnTo>
                <a:lnTo>
                  <a:pt x="4340902" y="1112410"/>
                </a:lnTo>
                <a:lnTo>
                  <a:pt x="4359961" y="1109824"/>
                </a:lnTo>
                <a:lnTo>
                  <a:pt x="4379052" y="1107162"/>
                </a:lnTo>
                <a:lnTo>
                  <a:pt x="4398169" y="1104425"/>
                </a:lnTo>
                <a:lnTo>
                  <a:pt x="4417315" y="1101616"/>
                </a:lnTo>
                <a:lnTo>
                  <a:pt x="4436489" y="1098735"/>
                </a:lnTo>
                <a:lnTo>
                  <a:pt x="4455690" y="1095784"/>
                </a:lnTo>
                <a:lnTo>
                  <a:pt x="4474920" y="1092764"/>
                </a:lnTo>
                <a:lnTo>
                  <a:pt x="4494176" y="1089678"/>
                </a:lnTo>
                <a:lnTo>
                  <a:pt x="4513459" y="1086527"/>
                </a:lnTo>
                <a:lnTo>
                  <a:pt x="4532772" y="1083312"/>
                </a:lnTo>
                <a:lnTo>
                  <a:pt x="4552111" y="1080034"/>
                </a:lnTo>
                <a:lnTo>
                  <a:pt x="4571477" y="1076697"/>
                </a:lnTo>
                <a:lnTo>
                  <a:pt x="4590871" y="1073300"/>
                </a:lnTo>
                <a:lnTo>
                  <a:pt x="4610291" y="1069845"/>
                </a:lnTo>
                <a:lnTo>
                  <a:pt x="4629739" y="1066335"/>
                </a:lnTo>
                <a:lnTo>
                  <a:pt x="4649214" y="1062770"/>
                </a:lnTo>
                <a:lnTo>
                  <a:pt x="4668714" y="1059151"/>
                </a:lnTo>
                <a:lnTo>
                  <a:pt x="4688241" y="1055482"/>
                </a:lnTo>
                <a:lnTo>
                  <a:pt x="4707796" y="1051764"/>
                </a:lnTo>
                <a:lnTo>
                  <a:pt x="4727377" y="1047996"/>
                </a:lnTo>
                <a:lnTo>
                  <a:pt x="4746985" y="1044182"/>
                </a:lnTo>
                <a:lnTo>
                  <a:pt x="4766618" y="1040323"/>
                </a:lnTo>
                <a:lnTo>
                  <a:pt x="4786278" y="1036420"/>
                </a:lnTo>
                <a:lnTo>
                  <a:pt x="4805963" y="1032474"/>
                </a:lnTo>
                <a:lnTo>
                  <a:pt x="4825675" y="1028489"/>
                </a:lnTo>
                <a:lnTo>
                  <a:pt x="4845412" y="1024464"/>
                </a:lnTo>
                <a:lnTo>
                  <a:pt x="4865176" y="1020401"/>
                </a:lnTo>
                <a:lnTo>
                  <a:pt x="4884965" y="1016302"/>
                </a:lnTo>
                <a:lnTo>
                  <a:pt x="4904779" y="1012169"/>
                </a:lnTo>
                <a:lnTo>
                  <a:pt x="4924620" y="1008003"/>
                </a:lnTo>
                <a:lnTo>
                  <a:pt x="4944485" y="1003805"/>
                </a:lnTo>
                <a:lnTo>
                  <a:pt x="4964376" y="999578"/>
                </a:lnTo>
                <a:lnTo>
                  <a:pt x="4984291" y="995322"/>
                </a:lnTo>
                <a:lnTo>
                  <a:pt x="5004233" y="991039"/>
                </a:lnTo>
                <a:lnTo>
                  <a:pt x="5024198" y="986731"/>
                </a:lnTo>
                <a:lnTo>
                  <a:pt x="5044189" y="982400"/>
                </a:lnTo>
                <a:lnTo>
                  <a:pt x="5064204" y="978046"/>
                </a:lnTo>
                <a:lnTo>
                  <a:pt x="5084245" y="973671"/>
                </a:lnTo>
                <a:lnTo>
                  <a:pt x="5104310" y="969277"/>
                </a:lnTo>
                <a:lnTo>
                  <a:pt x="5124398" y="964865"/>
                </a:lnTo>
                <a:lnTo>
                  <a:pt x="5144512" y="960437"/>
                </a:lnTo>
                <a:lnTo>
                  <a:pt x="5164650" y="955995"/>
                </a:lnTo>
                <a:lnTo>
                  <a:pt x="5184812" y="951539"/>
                </a:lnTo>
                <a:lnTo>
                  <a:pt x="5204998" y="947073"/>
                </a:lnTo>
                <a:lnTo>
                  <a:pt x="5225207" y="942595"/>
                </a:lnTo>
                <a:lnTo>
                  <a:pt x="5245441" y="938110"/>
                </a:lnTo>
                <a:lnTo>
                  <a:pt x="5265699" y="933617"/>
                </a:lnTo>
                <a:lnTo>
                  <a:pt x="5285980" y="929119"/>
                </a:lnTo>
                <a:lnTo>
                  <a:pt x="5306284" y="924617"/>
                </a:lnTo>
                <a:lnTo>
                  <a:pt x="5326612" y="920113"/>
                </a:lnTo>
                <a:lnTo>
                  <a:pt x="5346964" y="915608"/>
                </a:lnTo>
                <a:lnTo>
                  <a:pt x="5367338" y="911104"/>
                </a:lnTo>
                <a:lnTo>
                  <a:pt x="5387735" y="906601"/>
                </a:lnTo>
                <a:lnTo>
                  <a:pt x="5408156" y="902103"/>
                </a:lnTo>
                <a:lnTo>
                  <a:pt x="5428599" y="897609"/>
                </a:lnTo>
                <a:lnTo>
                  <a:pt x="5449065" y="893122"/>
                </a:lnTo>
                <a:lnTo>
                  <a:pt x="5469554" y="888644"/>
                </a:lnTo>
                <a:lnTo>
                  <a:pt x="5490066" y="884176"/>
                </a:lnTo>
                <a:lnTo>
                  <a:pt x="5510599" y="879718"/>
                </a:lnTo>
                <a:lnTo>
                  <a:pt x="5531155" y="875274"/>
                </a:lnTo>
                <a:lnTo>
                  <a:pt x="5551733" y="870844"/>
                </a:lnTo>
                <a:lnTo>
                  <a:pt x="5572334" y="866430"/>
                </a:lnTo>
                <a:lnTo>
                  <a:pt x="5592956" y="862034"/>
                </a:lnTo>
                <a:lnTo>
                  <a:pt x="5613601" y="857656"/>
                </a:lnTo>
                <a:lnTo>
                  <a:pt x="5634266" y="853299"/>
                </a:lnTo>
                <a:lnTo>
                  <a:pt x="5654954" y="848963"/>
                </a:lnTo>
                <a:lnTo>
                  <a:pt x="5675663" y="844651"/>
                </a:lnTo>
                <a:lnTo>
                  <a:pt x="5696394" y="840365"/>
                </a:lnTo>
                <a:lnTo>
                  <a:pt x="5717146" y="836105"/>
                </a:lnTo>
                <a:lnTo>
                  <a:pt x="5737919" y="831873"/>
                </a:lnTo>
                <a:lnTo>
                  <a:pt x="5758713" y="827670"/>
                </a:lnTo>
                <a:lnTo>
                  <a:pt x="5779528" y="823498"/>
                </a:lnTo>
                <a:lnTo>
                  <a:pt x="5800365" y="819360"/>
                </a:lnTo>
                <a:lnTo>
                  <a:pt x="5821221" y="815255"/>
                </a:lnTo>
                <a:lnTo>
                  <a:pt x="5842098" y="811186"/>
                </a:lnTo>
                <a:lnTo>
                  <a:pt x="5862996" y="807154"/>
                </a:lnTo>
                <a:lnTo>
                  <a:pt x="5883915" y="803162"/>
                </a:lnTo>
                <a:lnTo>
                  <a:pt x="5904854" y="799209"/>
                </a:lnTo>
                <a:lnTo>
                  <a:pt x="5925812" y="795297"/>
                </a:lnTo>
                <a:lnTo>
                  <a:pt x="5946792" y="791430"/>
                </a:lnTo>
                <a:lnTo>
                  <a:pt x="5967791" y="787606"/>
                </a:lnTo>
                <a:lnTo>
                  <a:pt x="5988810" y="783830"/>
                </a:lnTo>
                <a:lnTo>
                  <a:pt x="6009849" y="780101"/>
                </a:lnTo>
                <a:lnTo>
                  <a:pt x="6030906" y="776421"/>
                </a:lnTo>
                <a:lnTo>
                  <a:pt x="6051984" y="772792"/>
                </a:lnTo>
                <a:lnTo>
                  <a:pt x="6073081" y="769216"/>
                </a:lnTo>
                <a:lnTo>
                  <a:pt x="6094198" y="765693"/>
                </a:lnTo>
                <a:lnTo>
                  <a:pt x="6115333" y="762226"/>
                </a:lnTo>
                <a:lnTo>
                  <a:pt x="6136489" y="758816"/>
                </a:lnTo>
                <a:lnTo>
                  <a:pt x="6157662" y="755465"/>
                </a:lnTo>
                <a:lnTo>
                  <a:pt x="6178854" y="752173"/>
                </a:lnTo>
                <a:lnTo>
                  <a:pt x="6200066" y="748942"/>
                </a:lnTo>
                <a:lnTo>
                  <a:pt x="6221296" y="745775"/>
                </a:lnTo>
                <a:lnTo>
                  <a:pt x="6242545" y="742672"/>
                </a:lnTo>
                <a:lnTo>
                  <a:pt x="6263810" y="739635"/>
                </a:lnTo>
                <a:lnTo>
                  <a:pt x="6306438" y="733760"/>
                </a:lnTo>
                <a:lnTo>
                  <a:pt x="6327791" y="730923"/>
                </a:lnTo>
                <a:lnTo>
                  <a:pt x="6349309" y="728129"/>
                </a:lnTo>
                <a:lnTo>
                  <a:pt x="6370955" y="725383"/>
                </a:lnTo>
                <a:lnTo>
                  <a:pt x="6392722" y="722683"/>
                </a:lnTo>
                <a:lnTo>
                  <a:pt x="6414613" y="720030"/>
                </a:lnTo>
                <a:lnTo>
                  <a:pt x="6436621" y="717420"/>
                </a:lnTo>
                <a:lnTo>
                  <a:pt x="6458744" y="714855"/>
                </a:lnTo>
                <a:lnTo>
                  <a:pt x="6480978" y="712334"/>
                </a:lnTo>
                <a:lnTo>
                  <a:pt x="6503319" y="709854"/>
                </a:lnTo>
                <a:lnTo>
                  <a:pt x="6525765" y="707415"/>
                </a:lnTo>
                <a:lnTo>
                  <a:pt x="6548310" y="705017"/>
                </a:lnTo>
                <a:lnTo>
                  <a:pt x="6570956" y="702658"/>
                </a:lnTo>
                <a:lnTo>
                  <a:pt x="6593695" y="700338"/>
                </a:lnTo>
                <a:lnTo>
                  <a:pt x="6616525" y="698056"/>
                </a:lnTo>
                <a:lnTo>
                  <a:pt x="6639444" y="695811"/>
                </a:lnTo>
                <a:lnTo>
                  <a:pt x="6662448" y="693601"/>
                </a:lnTo>
                <a:lnTo>
                  <a:pt x="6685531" y="691427"/>
                </a:lnTo>
                <a:lnTo>
                  <a:pt x="6708693" y="689287"/>
                </a:lnTo>
                <a:lnTo>
                  <a:pt x="6731932" y="687180"/>
                </a:lnTo>
                <a:lnTo>
                  <a:pt x="6755238" y="685105"/>
                </a:lnTo>
                <a:lnTo>
                  <a:pt x="6778615" y="683062"/>
                </a:lnTo>
                <a:lnTo>
                  <a:pt x="6802056" y="681050"/>
                </a:lnTo>
                <a:lnTo>
                  <a:pt x="6825559" y="679068"/>
                </a:lnTo>
                <a:lnTo>
                  <a:pt x="6849121" y="677114"/>
                </a:lnTo>
                <a:lnTo>
                  <a:pt x="6872738" y="675188"/>
                </a:lnTo>
                <a:lnTo>
                  <a:pt x="6896405" y="673289"/>
                </a:lnTo>
                <a:lnTo>
                  <a:pt x="6920122" y="671416"/>
                </a:lnTo>
                <a:lnTo>
                  <a:pt x="6943883" y="669569"/>
                </a:lnTo>
                <a:lnTo>
                  <a:pt x="6967687" y="667746"/>
                </a:lnTo>
                <a:lnTo>
                  <a:pt x="6991528" y="665947"/>
                </a:lnTo>
                <a:lnTo>
                  <a:pt x="7015405" y="664169"/>
                </a:lnTo>
                <a:lnTo>
                  <a:pt x="7039315" y="662414"/>
                </a:lnTo>
                <a:lnTo>
                  <a:pt x="7063253" y="660680"/>
                </a:lnTo>
                <a:lnTo>
                  <a:pt x="7087216" y="658965"/>
                </a:lnTo>
                <a:lnTo>
                  <a:pt x="7111202" y="657269"/>
                </a:lnTo>
                <a:lnTo>
                  <a:pt x="7135206" y="655592"/>
                </a:lnTo>
                <a:lnTo>
                  <a:pt x="7159226" y="653931"/>
                </a:lnTo>
                <a:lnTo>
                  <a:pt x="7183258" y="652287"/>
                </a:lnTo>
                <a:lnTo>
                  <a:pt x="7207300" y="650658"/>
                </a:lnTo>
                <a:lnTo>
                  <a:pt x="7231347" y="649044"/>
                </a:lnTo>
                <a:lnTo>
                  <a:pt x="7255397" y="647444"/>
                </a:lnTo>
                <a:lnTo>
                  <a:pt x="7279445" y="645856"/>
                </a:lnTo>
                <a:lnTo>
                  <a:pt x="7303491" y="644280"/>
                </a:lnTo>
                <a:lnTo>
                  <a:pt x="7327528" y="642714"/>
                </a:lnTo>
                <a:lnTo>
                  <a:pt x="7351555" y="641159"/>
                </a:lnTo>
                <a:lnTo>
                  <a:pt x="7375568" y="639613"/>
                </a:lnTo>
                <a:lnTo>
                  <a:pt x="7399565" y="638075"/>
                </a:lnTo>
                <a:lnTo>
                  <a:pt x="7423540" y="636545"/>
                </a:lnTo>
                <a:lnTo>
                  <a:pt x="7447492" y="635020"/>
                </a:lnTo>
                <a:lnTo>
                  <a:pt x="7471418" y="633502"/>
                </a:lnTo>
                <a:lnTo>
                  <a:pt x="7495311" y="631987"/>
                </a:lnTo>
                <a:lnTo>
                  <a:pt x="7519174" y="630477"/>
                </a:lnTo>
                <a:lnTo>
                  <a:pt x="7542998" y="628969"/>
                </a:lnTo>
                <a:lnTo>
                  <a:pt x="7566784" y="627464"/>
                </a:lnTo>
                <a:lnTo>
                  <a:pt x="7590525" y="625959"/>
                </a:lnTo>
                <a:lnTo>
                  <a:pt x="7614221" y="624454"/>
                </a:lnTo>
                <a:lnTo>
                  <a:pt x="7637866" y="622949"/>
                </a:lnTo>
                <a:lnTo>
                  <a:pt x="7661458" y="621442"/>
                </a:lnTo>
                <a:lnTo>
                  <a:pt x="7684994" y="619933"/>
                </a:lnTo>
                <a:lnTo>
                  <a:pt x="7708471" y="618419"/>
                </a:lnTo>
                <a:lnTo>
                  <a:pt x="7731885" y="616902"/>
                </a:lnTo>
                <a:lnTo>
                  <a:pt x="7755233" y="615379"/>
                </a:lnTo>
                <a:lnTo>
                  <a:pt x="7778512" y="613850"/>
                </a:lnTo>
                <a:lnTo>
                  <a:pt x="7801718" y="612313"/>
                </a:lnTo>
                <a:lnTo>
                  <a:pt x="7824849" y="610769"/>
                </a:lnTo>
                <a:lnTo>
                  <a:pt x="7847901" y="609216"/>
                </a:lnTo>
                <a:lnTo>
                  <a:pt x="7870868" y="607653"/>
                </a:lnTo>
                <a:lnTo>
                  <a:pt x="7893752" y="606080"/>
                </a:lnTo>
                <a:lnTo>
                  <a:pt x="7916548" y="604494"/>
                </a:lnTo>
                <a:lnTo>
                  <a:pt x="7939250" y="602896"/>
                </a:lnTo>
                <a:lnTo>
                  <a:pt x="7961858" y="601285"/>
                </a:lnTo>
                <a:lnTo>
                  <a:pt x="7984366" y="599659"/>
                </a:lnTo>
                <a:lnTo>
                  <a:pt x="8006773" y="598018"/>
                </a:lnTo>
                <a:lnTo>
                  <a:pt x="8029077" y="596361"/>
                </a:lnTo>
                <a:lnTo>
                  <a:pt x="8051270" y="594687"/>
                </a:lnTo>
                <a:lnTo>
                  <a:pt x="8073353" y="592995"/>
                </a:lnTo>
                <a:lnTo>
                  <a:pt x="8095321" y="591284"/>
                </a:lnTo>
                <a:lnTo>
                  <a:pt x="8117171" y="589553"/>
                </a:lnTo>
                <a:lnTo>
                  <a:pt x="8138899" y="587801"/>
                </a:lnTo>
                <a:lnTo>
                  <a:pt x="8160504" y="586028"/>
                </a:lnTo>
                <a:lnTo>
                  <a:pt x="8181981" y="584232"/>
                </a:lnTo>
                <a:lnTo>
                  <a:pt x="8203326" y="582413"/>
                </a:lnTo>
                <a:lnTo>
                  <a:pt x="8224539" y="580570"/>
                </a:lnTo>
                <a:lnTo>
                  <a:pt x="8245613" y="578701"/>
                </a:lnTo>
                <a:lnTo>
                  <a:pt x="8266547" y="576806"/>
                </a:lnTo>
                <a:lnTo>
                  <a:pt x="8287339" y="574884"/>
                </a:lnTo>
                <a:lnTo>
                  <a:pt x="8307981" y="572934"/>
                </a:lnTo>
                <a:lnTo>
                  <a:pt x="8328475" y="570955"/>
                </a:lnTo>
                <a:lnTo>
                  <a:pt x="8348815" y="568946"/>
                </a:lnTo>
                <a:lnTo>
                  <a:pt x="8368998" y="566906"/>
                </a:lnTo>
                <a:lnTo>
                  <a:pt x="8389023" y="564835"/>
                </a:lnTo>
                <a:lnTo>
                  <a:pt x="8408884" y="562731"/>
                </a:lnTo>
                <a:lnTo>
                  <a:pt x="8428578" y="560594"/>
                </a:lnTo>
                <a:lnTo>
                  <a:pt x="8448104" y="558422"/>
                </a:lnTo>
                <a:lnTo>
                  <a:pt x="8467457" y="556214"/>
                </a:lnTo>
                <a:lnTo>
                  <a:pt x="8486635" y="553971"/>
                </a:lnTo>
                <a:lnTo>
                  <a:pt x="8505635" y="551690"/>
                </a:lnTo>
                <a:lnTo>
                  <a:pt x="8524450" y="549370"/>
                </a:lnTo>
                <a:lnTo>
                  <a:pt x="8561487" y="544618"/>
                </a:lnTo>
                <a:lnTo>
                  <a:pt x="8579762" y="542182"/>
                </a:lnTo>
                <a:lnTo>
                  <a:pt x="8597825" y="539720"/>
                </a:lnTo>
                <a:lnTo>
                  <a:pt x="8615708" y="537228"/>
                </a:lnTo>
                <a:lnTo>
                  <a:pt x="8633415" y="534707"/>
                </a:lnTo>
                <a:lnTo>
                  <a:pt x="8650952" y="532158"/>
                </a:lnTo>
                <a:lnTo>
                  <a:pt x="8668320" y="529581"/>
                </a:lnTo>
                <a:lnTo>
                  <a:pt x="8685521" y="526977"/>
                </a:lnTo>
                <a:lnTo>
                  <a:pt x="8702560" y="524347"/>
                </a:lnTo>
                <a:lnTo>
                  <a:pt x="8719438" y="521691"/>
                </a:lnTo>
                <a:lnTo>
                  <a:pt x="8736159" y="519009"/>
                </a:lnTo>
                <a:lnTo>
                  <a:pt x="8752722" y="516303"/>
                </a:lnTo>
                <a:lnTo>
                  <a:pt x="8769135" y="513573"/>
                </a:lnTo>
                <a:lnTo>
                  <a:pt x="8785400" y="510820"/>
                </a:lnTo>
                <a:lnTo>
                  <a:pt x="8801519" y="508044"/>
                </a:lnTo>
                <a:lnTo>
                  <a:pt x="8817497" y="505245"/>
                </a:lnTo>
                <a:lnTo>
                  <a:pt x="8833334" y="502425"/>
                </a:lnTo>
                <a:lnTo>
                  <a:pt x="8849030" y="499584"/>
                </a:lnTo>
                <a:lnTo>
                  <a:pt x="8864595" y="496723"/>
                </a:lnTo>
                <a:lnTo>
                  <a:pt x="8880030" y="493843"/>
                </a:lnTo>
                <a:lnTo>
                  <a:pt x="8895331" y="490943"/>
                </a:lnTo>
                <a:lnTo>
                  <a:pt x="8910511" y="488024"/>
                </a:lnTo>
                <a:lnTo>
                  <a:pt x="8925567" y="485088"/>
                </a:lnTo>
                <a:lnTo>
                  <a:pt x="8940503" y="482135"/>
                </a:lnTo>
                <a:lnTo>
                  <a:pt x="8955324" y="479165"/>
                </a:lnTo>
                <a:lnTo>
                  <a:pt x="8970028" y="476180"/>
                </a:lnTo>
                <a:lnTo>
                  <a:pt x="8984623" y="473179"/>
                </a:lnTo>
                <a:lnTo>
                  <a:pt x="8999108" y="470163"/>
                </a:lnTo>
                <a:lnTo>
                  <a:pt x="9013489" y="467133"/>
                </a:lnTo>
                <a:lnTo>
                  <a:pt x="9027766" y="464089"/>
                </a:lnTo>
                <a:lnTo>
                  <a:pt x="9041946" y="461033"/>
                </a:lnTo>
                <a:lnTo>
                  <a:pt x="9056026" y="457965"/>
                </a:lnTo>
                <a:lnTo>
                  <a:pt x="9070014" y="454885"/>
                </a:lnTo>
                <a:lnTo>
                  <a:pt x="9083910" y="451794"/>
                </a:lnTo>
                <a:lnTo>
                  <a:pt x="9097720" y="448693"/>
                </a:lnTo>
                <a:lnTo>
                  <a:pt x="9111443" y="445582"/>
                </a:lnTo>
                <a:lnTo>
                  <a:pt x="9125084" y="442462"/>
                </a:lnTo>
                <a:lnTo>
                  <a:pt x="9138645" y="439334"/>
                </a:lnTo>
                <a:lnTo>
                  <a:pt x="9152131" y="436198"/>
                </a:lnTo>
                <a:lnTo>
                  <a:pt x="9165542" y="433054"/>
                </a:lnTo>
                <a:lnTo>
                  <a:pt x="9178884" y="429905"/>
                </a:lnTo>
                <a:lnTo>
                  <a:pt x="9192158" y="426749"/>
                </a:lnTo>
                <a:lnTo>
                  <a:pt x="9205365" y="423588"/>
                </a:lnTo>
                <a:lnTo>
                  <a:pt x="9218513" y="420422"/>
                </a:lnTo>
                <a:lnTo>
                  <a:pt x="9231599" y="417252"/>
                </a:lnTo>
                <a:lnTo>
                  <a:pt x="9244631" y="414079"/>
                </a:lnTo>
                <a:lnTo>
                  <a:pt x="9257609" y="410902"/>
                </a:lnTo>
                <a:lnTo>
                  <a:pt x="9270536" y="407724"/>
                </a:lnTo>
                <a:lnTo>
                  <a:pt x="9283417" y="404544"/>
                </a:lnTo>
                <a:lnTo>
                  <a:pt x="9296253" y="401364"/>
                </a:lnTo>
                <a:lnTo>
                  <a:pt x="9309047" y="398182"/>
                </a:lnTo>
                <a:lnTo>
                  <a:pt x="9321801" y="395001"/>
                </a:lnTo>
                <a:lnTo>
                  <a:pt x="9334521" y="391821"/>
                </a:lnTo>
                <a:lnTo>
                  <a:pt x="9347208" y="388642"/>
                </a:lnTo>
                <a:lnTo>
                  <a:pt x="9359864" y="385466"/>
                </a:lnTo>
                <a:lnTo>
                  <a:pt x="9372495" y="382293"/>
                </a:lnTo>
                <a:lnTo>
                  <a:pt x="9385101" y="379122"/>
                </a:lnTo>
                <a:lnTo>
                  <a:pt x="9397685" y="375956"/>
                </a:lnTo>
                <a:lnTo>
                  <a:pt x="9410251" y="372794"/>
                </a:lnTo>
                <a:lnTo>
                  <a:pt x="9422803" y="369638"/>
                </a:lnTo>
                <a:lnTo>
                  <a:pt x="9435341" y="366487"/>
                </a:lnTo>
                <a:lnTo>
                  <a:pt x="9447871" y="363342"/>
                </a:lnTo>
                <a:lnTo>
                  <a:pt x="9460394" y="360205"/>
                </a:lnTo>
                <a:lnTo>
                  <a:pt x="9472913" y="357075"/>
                </a:lnTo>
                <a:lnTo>
                  <a:pt x="9485433" y="353953"/>
                </a:lnTo>
                <a:lnTo>
                  <a:pt x="9497954" y="350840"/>
                </a:lnTo>
                <a:lnTo>
                  <a:pt x="9510479" y="347737"/>
                </a:lnTo>
                <a:lnTo>
                  <a:pt x="9523016" y="344643"/>
                </a:lnTo>
                <a:lnTo>
                  <a:pt x="9535561" y="341560"/>
                </a:lnTo>
                <a:lnTo>
                  <a:pt x="9548123" y="338489"/>
                </a:lnTo>
                <a:lnTo>
                  <a:pt x="9560700" y="335429"/>
                </a:lnTo>
                <a:lnTo>
                  <a:pt x="9573298" y="332381"/>
                </a:lnTo>
                <a:lnTo>
                  <a:pt x="9585918" y="329346"/>
                </a:lnTo>
                <a:lnTo>
                  <a:pt x="9598566" y="326325"/>
                </a:lnTo>
                <a:lnTo>
                  <a:pt x="9611242" y="323318"/>
                </a:lnTo>
                <a:lnTo>
                  <a:pt x="9623949" y="320326"/>
                </a:lnTo>
                <a:lnTo>
                  <a:pt x="9636694" y="317349"/>
                </a:lnTo>
                <a:lnTo>
                  <a:pt x="9649475" y="314388"/>
                </a:lnTo>
                <a:lnTo>
                  <a:pt x="9662296" y="311443"/>
                </a:lnTo>
                <a:lnTo>
                  <a:pt x="9675163" y="308516"/>
                </a:lnTo>
                <a:lnTo>
                  <a:pt x="9688076" y="305606"/>
                </a:lnTo>
                <a:lnTo>
                  <a:pt x="9701038" y="302714"/>
                </a:lnTo>
                <a:lnTo>
                  <a:pt x="9714054" y="299841"/>
                </a:lnTo>
                <a:lnTo>
                  <a:pt x="9727125" y="296988"/>
                </a:lnTo>
                <a:lnTo>
                  <a:pt x="9740258" y="294154"/>
                </a:lnTo>
                <a:lnTo>
                  <a:pt x="9753449" y="291341"/>
                </a:lnTo>
                <a:lnTo>
                  <a:pt x="9766709" y="288549"/>
                </a:lnTo>
                <a:lnTo>
                  <a:pt x="9780032" y="285780"/>
                </a:lnTo>
                <a:lnTo>
                  <a:pt x="9793430" y="283032"/>
                </a:lnTo>
                <a:lnTo>
                  <a:pt x="9806899" y="280307"/>
                </a:lnTo>
                <a:lnTo>
                  <a:pt x="9820446" y="277606"/>
                </a:lnTo>
                <a:lnTo>
                  <a:pt x="9834073" y="274929"/>
                </a:lnTo>
                <a:lnTo>
                  <a:pt x="9847783" y="272276"/>
                </a:lnTo>
                <a:lnTo>
                  <a:pt x="9861578" y="269649"/>
                </a:lnTo>
                <a:lnTo>
                  <a:pt x="9875464" y="267048"/>
                </a:lnTo>
                <a:lnTo>
                  <a:pt x="9889439" y="264472"/>
                </a:lnTo>
                <a:lnTo>
                  <a:pt x="9903510" y="261924"/>
                </a:lnTo>
                <a:lnTo>
                  <a:pt x="9917679" y="259404"/>
                </a:lnTo>
                <a:lnTo>
                  <a:pt x="9931949" y="256912"/>
                </a:lnTo>
                <a:lnTo>
                  <a:pt x="9960839" y="252008"/>
                </a:lnTo>
                <a:lnTo>
                  <a:pt x="9975473" y="249577"/>
                </a:lnTo>
                <a:lnTo>
                  <a:pt x="9990201" y="247139"/>
                </a:lnTo>
                <a:lnTo>
                  <a:pt x="10005017" y="244694"/>
                </a:lnTo>
                <a:lnTo>
                  <a:pt x="10019913" y="242244"/>
                </a:lnTo>
                <a:lnTo>
                  <a:pt x="10034894" y="239789"/>
                </a:lnTo>
                <a:lnTo>
                  <a:pt x="10049953" y="237330"/>
                </a:lnTo>
                <a:lnTo>
                  <a:pt x="10065090" y="234867"/>
                </a:lnTo>
                <a:lnTo>
                  <a:pt x="10080302" y="232401"/>
                </a:lnTo>
                <a:lnTo>
                  <a:pt x="10095586" y="229932"/>
                </a:lnTo>
                <a:lnTo>
                  <a:pt x="10110940" y="227460"/>
                </a:lnTo>
                <a:lnTo>
                  <a:pt x="10126359" y="224986"/>
                </a:lnTo>
                <a:lnTo>
                  <a:pt x="10141845" y="222511"/>
                </a:lnTo>
                <a:lnTo>
                  <a:pt x="10157395" y="220036"/>
                </a:lnTo>
                <a:lnTo>
                  <a:pt x="10173004" y="217560"/>
                </a:lnTo>
                <a:lnTo>
                  <a:pt x="10188671" y="215084"/>
                </a:lnTo>
                <a:lnTo>
                  <a:pt x="10204397" y="212609"/>
                </a:lnTo>
                <a:lnTo>
                  <a:pt x="10220171" y="210135"/>
                </a:lnTo>
                <a:lnTo>
                  <a:pt x="10235998" y="207662"/>
                </a:lnTo>
                <a:lnTo>
                  <a:pt x="10251875" y="205192"/>
                </a:lnTo>
                <a:lnTo>
                  <a:pt x="10267794" y="202724"/>
                </a:lnTo>
                <a:lnTo>
                  <a:pt x="10283761" y="200260"/>
                </a:lnTo>
                <a:lnTo>
                  <a:pt x="10299770" y="197799"/>
                </a:lnTo>
                <a:lnTo>
                  <a:pt x="10315816" y="195343"/>
                </a:lnTo>
                <a:lnTo>
                  <a:pt x="10331900" y="192891"/>
                </a:lnTo>
                <a:lnTo>
                  <a:pt x="10348017" y="190445"/>
                </a:lnTo>
                <a:lnTo>
                  <a:pt x="10364167" y="188004"/>
                </a:lnTo>
                <a:lnTo>
                  <a:pt x="10380345" y="185569"/>
                </a:lnTo>
                <a:lnTo>
                  <a:pt x="10396551" y="183141"/>
                </a:lnTo>
                <a:lnTo>
                  <a:pt x="10412783" y="180720"/>
                </a:lnTo>
                <a:lnTo>
                  <a:pt x="10429036" y="178307"/>
                </a:lnTo>
                <a:lnTo>
                  <a:pt x="10445310" y="175902"/>
                </a:lnTo>
                <a:lnTo>
                  <a:pt x="10461600" y="173506"/>
                </a:lnTo>
                <a:lnTo>
                  <a:pt x="10477908" y="171119"/>
                </a:lnTo>
                <a:lnTo>
                  <a:pt x="10494228" y="168742"/>
                </a:lnTo>
                <a:lnTo>
                  <a:pt x="10510557" y="166375"/>
                </a:lnTo>
                <a:lnTo>
                  <a:pt x="10526896" y="164019"/>
                </a:lnTo>
                <a:lnTo>
                  <a:pt x="10543240" y="161674"/>
                </a:lnTo>
                <a:lnTo>
                  <a:pt x="10559589" y="159341"/>
                </a:lnTo>
                <a:lnTo>
                  <a:pt x="10575937" y="157020"/>
                </a:lnTo>
                <a:lnTo>
                  <a:pt x="10592286" y="154712"/>
                </a:lnTo>
                <a:lnTo>
                  <a:pt x="10608630" y="152417"/>
                </a:lnTo>
                <a:lnTo>
                  <a:pt x="10624968" y="150136"/>
                </a:lnTo>
                <a:lnTo>
                  <a:pt x="10641299" y="147869"/>
                </a:lnTo>
                <a:lnTo>
                  <a:pt x="10657618" y="145617"/>
                </a:lnTo>
                <a:lnTo>
                  <a:pt x="10673924" y="143380"/>
                </a:lnTo>
                <a:lnTo>
                  <a:pt x="10690214" y="141159"/>
                </a:lnTo>
                <a:lnTo>
                  <a:pt x="10706486" y="138954"/>
                </a:lnTo>
                <a:lnTo>
                  <a:pt x="10722739" y="136766"/>
                </a:lnTo>
                <a:lnTo>
                  <a:pt x="10738969" y="134595"/>
                </a:lnTo>
                <a:lnTo>
                  <a:pt x="10755175" y="132442"/>
                </a:lnTo>
                <a:lnTo>
                  <a:pt x="10771351" y="130307"/>
                </a:lnTo>
                <a:lnTo>
                  <a:pt x="10787500" y="128192"/>
                </a:lnTo>
                <a:lnTo>
                  <a:pt x="10803615" y="126095"/>
                </a:lnTo>
                <a:lnTo>
                  <a:pt x="10819696" y="124018"/>
                </a:lnTo>
                <a:lnTo>
                  <a:pt x="10835741" y="121962"/>
                </a:lnTo>
                <a:lnTo>
                  <a:pt x="10851746" y="119926"/>
                </a:lnTo>
                <a:lnTo>
                  <a:pt x="10867709" y="117912"/>
                </a:lnTo>
                <a:lnTo>
                  <a:pt x="10883629" y="115920"/>
                </a:lnTo>
                <a:lnTo>
                  <a:pt x="10899502" y="113949"/>
                </a:lnTo>
                <a:lnTo>
                  <a:pt x="10915327" y="112002"/>
                </a:lnTo>
                <a:lnTo>
                  <a:pt x="10931101" y="110078"/>
                </a:lnTo>
                <a:lnTo>
                  <a:pt x="10946820" y="108178"/>
                </a:lnTo>
                <a:lnTo>
                  <a:pt x="10962484" y="106302"/>
                </a:lnTo>
                <a:lnTo>
                  <a:pt x="10978090" y="104451"/>
                </a:lnTo>
                <a:lnTo>
                  <a:pt x="10993635" y="102626"/>
                </a:lnTo>
                <a:lnTo>
                  <a:pt x="11009117" y="100826"/>
                </a:lnTo>
                <a:lnTo>
                  <a:pt x="11024533" y="99053"/>
                </a:lnTo>
                <a:lnTo>
                  <a:pt x="11039883" y="97306"/>
                </a:lnTo>
                <a:lnTo>
                  <a:pt x="11055161" y="95587"/>
                </a:lnTo>
                <a:lnTo>
                  <a:pt x="11070367" y="93896"/>
                </a:lnTo>
                <a:lnTo>
                  <a:pt x="11085498" y="92233"/>
                </a:lnTo>
                <a:lnTo>
                  <a:pt x="11100552" y="90599"/>
                </a:lnTo>
                <a:lnTo>
                  <a:pt x="11115525" y="88994"/>
                </a:lnTo>
                <a:lnTo>
                  <a:pt x="11130417" y="87419"/>
                </a:lnTo>
                <a:lnTo>
                  <a:pt x="11145226" y="85875"/>
                </a:lnTo>
                <a:lnTo>
                  <a:pt x="11159945" y="84361"/>
                </a:lnTo>
                <a:lnTo>
                  <a:pt x="11174576" y="82879"/>
                </a:lnTo>
                <a:lnTo>
                  <a:pt x="11189115" y="81429"/>
                </a:lnTo>
                <a:lnTo>
                  <a:pt x="11203560" y="80011"/>
                </a:lnTo>
                <a:lnTo>
                  <a:pt x="11217909" y="78626"/>
                </a:lnTo>
                <a:lnTo>
                  <a:pt x="11232159" y="77275"/>
                </a:lnTo>
                <a:lnTo>
                  <a:pt x="11246307" y="75957"/>
                </a:lnTo>
                <a:lnTo>
                  <a:pt x="11260351" y="74674"/>
                </a:lnTo>
                <a:lnTo>
                  <a:pt x="11274291" y="73426"/>
                </a:lnTo>
                <a:lnTo>
                  <a:pt x="11288121" y="72213"/>
                </a:lnTo>
                <a:lnTo>
                  <a:pt x="11301840" y="71036"/>
                </a:lnTo>
                <a:lnTo>
                  <a:pt x="11315445" y="69895"/>
                </a:lnTo>
                <a:lnTo>
                  <a:pt x="11328933" y="68791"/>
                </a:lnTo>
                <a:lnTo>
                  <a:pt x="11342306" y="67725"/>
                </a:lnTo>
                <a:lnTo>
                  <a:pt x="11355555" y="66697"/>
                </a:lnTo>
                <a:lnTo>
                  <a:pt x="11368685" y="65707"/>
                </a:lnTo>
                <a:lnTo>
                  <a:pt x="11381687" y="64756"/>
                </a:lnTo>
                <a:lnTo>
                  <a:pt x="11394561" y="63844"/>
                </a:lnTo>
                <a:lnTo>
                  <a:pt x="11407304" y="62972"/>
                </a:lnTo>
                <a:lnTo>
                  <a:pt x="11419915" y="62141"/>
                </a:lnTo>
                <a:lnTo>
                  <a:pt x="11432391" y="61350"/>
                </a:lnTo>
                <a:lnTo>
                  <a:pt x="11444727" y="60601"/>
                </a:lnTo>
                <a:lnTo>
                  <a:pt x="11456927" y="59894"/>
                </a:lnTo>
                <a:lnTo>
                  <a:pt x="11480925" y="58606"/>
                </a:lnTo>
                <a:lnTo>
                  <a:pt x="11492770" y="58005"/>
                </a:lnTo>
                <a:lnTo>
                  <a:pt x="11504502" y="57412"/>
                </a:lnTo>
                <a:lnTo>
                  <a:pt x="11516123" y="56824"/>
                </a:lnTo>
                <a:lnTo>
                  <a:pt x="11527630" y="56241"/>
                </a:lnTo>
                <a:lnTo>
                  <a:pt x="11539033" y="55664"/>
                </a:lnTo>
                <a:lnTo>
                  <a:pt x="11550329" y="55092"/>
                </a:lnTo>
                <a:lnTo>
                  <a:pt x="11561522" y="54525"/>
                </a:lnTo>
                <a:lnTo>
                  <a:pt x="11572612" y="53961"/>
                </a:lnTo>
                <a:lnTo>
                  <a:pt x="11583603" y="53400"/>
                </a:lnTo>
                <a:lnTo>
                  <a:pt x="11594496" y="52842"/>
                </a:lnTo>
                <a:lnTo>
                  <a:pt x="11605287" y="52287"/>
                </a:lnTo>
                <a:lnTo>
                  <a:pt x="11615989" y="51734"/>
                </a:lnTo>
                <a:lnTo>
                  <a:pt x="11626595" y="51182"/>
                </a:lnTo>
                <a:lnTo>
                  <a:pt x="11637113" y="50632"/>
                </a:lnTo>
                <a:lnTo>
                  <a:pt x="11647540" y="50083"/>
                </a:lnTo>
                <a:lnTo>
                  <a:pt x="11657883" y="49534"/>
                </a:lnTo>
                <a:lnTo>
                  <a:pt x="11668134" y="48984"/>
                </a:lnTo>
                <a:lnTo>
                  <a:pt x="11678307" y="48435"/>
                </a:lnTo>
                <a:lnTo>
                  <a:pt x="11688400" y="47884"/>
                </a:lnTo>
                <a:lnTo>
                  <a:pt x="11698407" y="47331"/>
                </a:lnTo>
                <a:lnTo>
                  <a:pt x="11708340" y="46777"/>
                </a:lnTo>
                <a:lnTo>
                  <a:pt x="11718198" y="46221"/>
                </a:lnTo>
                <a:lnTo>
                  <a:pt x="11727983" y="45662"/>
                </a:lnTo>
                <a:lnTo>
                  <a:pt x="11737694" y="45099"/>
                </a:lnTo>
                <a:lnTo>
                  <a:pt x="11747335" y="44533"/>
                </a:lnTo>
                <a:lnTo>
                  <a:pt x="11756908" y="43962"/>
                </a:lnTo>
                <a:lnTo>
                  <a:pt x="11766414" y="43387"/>
                </a:lnTo>
                <a:lnTo>
                  <a:pt x="11775856" y="42808"/>
                </a:lnTo>
                <a:lnTo>
                  <a:pt x="11785236" y="42222"/>
                </a:lnTo>
                <a:lnTo>
                  <a:pt x="11794554" y="41631"/>
                </a:lnTo>
                <a:lnTo>
                  <a:pt x="11803814" y="41033"/>
                </a:lnTo>
                <a:lnTo>
                  <a:pt x="11813016" y="40429"/>
                </a:lnTo>
                <a:lnTo>
                  <a:pt x="11822164" y="39817"/>
                </a:lnTo>
                <a:lnTo>
                  <a:pt x="11831257" y="39198"/>
                </a:lnTo>
                <a:lnTo>
                  <a:pt x="11840301" y="38570"/>
                </a:lnTo>
                <a:lnTo>
                  <a:pt x="11849293" y="37934"/>
                </a:lnTo>
                <a:lnTo>
                  <a:pt x="11858239" y="37289"/>
                </a:lnTo>
                <a:lnTo>
                  <a:pt x="11867138" y="36635"/>
                </a:lnTo>
                <a:lnTo>
                  <a:pt x="11875993" y="35971"/>
                </a:lnTo>
                <a:lnTo>
                  <a:pt x="11884807" y="35296"/>
                </a:lnTo>
                <a:lnTo>
                  <a:pt x="11893581" y="34611"/>
                </a:lnTo>
                <a:lnTo>
                  <a:pt x="11902315" y="33914"/>
                </a:lnTo>
                <a:lnTo>
                  <a:pt x="11911014" y="33205"/>
                </a:lnTo>
                <a:lnTo>
                  <a:pt x="11919679" y="32485"/>
                </a:lnTo>
                <a:lnTo>
                  <a:pt x="11928308" y="31752"/>
                </a:lnTo>
                <a:lnTo>
                  <a:pt x="11936909" y="31006"/>
                </a:lnTo>
                <a:lnTo>
                  <a:pt x="11945480" y="30246"/>
                </a:lnTo>
                <a:lnTo>
                  <a:pt x="11954023" y="29472"/>
                </a:lnTo>
                <a:lnTo>
                  <a:pt x="11962543" y="28685"/>
                </a:lnTo>
                <a:lnTo>
                  <a:pt x="11971038" y="27882"/>
                </a:lnTo>
                <a:lnTo>
                  <a:pt x="11979508" y="27064"/>
                </a:lnTo>
                <a:lnTo>
                  <a:pt x="11987961" y="26231"/>
                </a:lnTo>
                <a:lnTo>
                  <a:pt x="11996397" y="25381"/>
                </a:lnTo>
                <a:lnTo>
                  <a:pt x="12004817" y="24515"/>
                </a:lnTo>
                <a:lnTo>
                  <a:pt x="12013220" y="23631"/>
                </a:lnTo>
                <a:lnTo>
                  <a:pt x="12021614" y="22731"/>
                </a:lnTo>
                <a:lnTo>
                  <a:pt x="12029994" y="21812"/>
                </a:lnTo>
                <a:lnTo>
                  <a:pt x="12038367" y="20875"/>
                </a:lnTo>
                <a:lnTo>
                  <a:pt x="12046731" y="19920"/>
                </a:lnTo>
                <a:lnTo>
                  <a:pt x="12055094" y="18945"/>
                </a:lnTo>
                <a:lnTo>
                  <a:pt x="12063450" y="17950"/>
                </a:lnTo>
                <a:lnTo>
                  <a:pt x="12071806" y="16936"/>
                </a:lnTo>
                <a:lnTo>
                  <a:pt x="12080162" y="15900"/>
                </a:lnTo>
                <a:lnTo>
                  <a:pt x="12088519" y="14844"/>
                </a:lnTo>
                <a:lnTo>
                  <a:pt x="12096882" y="13767"/>
                </a:lnTo>
                <a:lnTo>
                  <a:pt x="12105250" y="12667"/>
                </a:lnTo>
                <a:lnTo>
                  <a:pt x="12113625" y="11546"/>
                </a:lnTo>
                <a:lnTo>
                  <a:pt x="12122010" y="10401"/>
                </a:lnTo>
                <a:lnTo>
                  <a:pt x="12130405" y="9234"/>
                </a:lnTo>
                <a:lnTo>
                  <a:pt x="12138816" y="8042"/>
                </a:lnTo>
                <a:lnTo>
                  <a:pt x="12147238" y="6827"/>
                </a:lnTo>
                <a:lnTo>
                  <a:pt x="12155681" y="5587"/>
                </a:lnTo>
                <a:lnTo>
                  <a:pt x="12164140" y="4323"/>
                </a:lnTo>
                <a:lnTo>
                  <a:pt x="12172619" y="3033"/>
                </a:lnTo>
                <a:lnTo>
                  <a:pt x="12181124" y="1717"/>
                </a:lnTo>
                <a:lnTo>
                  <a:pt x="12189650" y="375"/>
                </a:lnTo>
                <a:lnTo>
                  <a:pt x="12191997" y="0"/>
                </a:lnTo>
                <a:close/>
              </a:path>
            </a:pathLst>
          </a:custGeom>
          <a:gradFill flip="none" rotWithShape="1">
            <a:gsLst>
              <a:gs pos="0">
                <a:srgbClr val="071B11">
                  <a:alpha val="0"/>
                </a:srgbClr>
              </a:gs>
              <a:gs pos="97000">
                <a:srgbClr val="265ED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671910" y="6257934"/>
            <a:ext cx="7762580" cy="89921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6333" y="101600"/>
            <a:ext cx="253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竞品分析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63751" y="2813074"/>
            <a:ext cx="5805611" cy="3270674"/>
            <a:chOff x="-1" y="3332680"/>
            <a:chExt cx="12192002" cy="3543654"/>
          </a:xfrm>
        </p:grpSpPr>
        <p:sp>
          <p:nvSpPr>
            <p:cNvPr id="4" name="梯形 3"/>
            <p:cNvSpPr/>
            <p:nvPr/>
          </p:nvSpPr>
          <p:spPr>
            <a:xfrm>
              <a:off x="-1" y="3332680"/>
              <a:ext cx="12192002" cy="729411"/>
            </a:xfrm>
            <a:prstGeom prst="trapezoid">
              <a:avLst>
                <a:gd name="adj" fmla="val 65664"/>
              </a:avLst>
            </a:prstGeom>
            <a:gradFill>
              <a:gsLst>
                <a:gs pos="0">
                  <a:srgbClr val="0A4DA6">
                    <a:lumMod val="60000"/>
                    <a:lumOff val="40000"/>
                    <a:alpha val="0"/>
                  </a:srgbClr>
                </a:gs>
                <a:gs pos="99000">
                  <a:srgbClr val="91BEF9">
                    <a:alpha val="67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-1" y="4052748"/>
              <a:ext cx="12192000" cy="2823586"/>
            </a:xfrm>
            <a:prstGeom prst="rect">
              <a:avLst/>
            </a:prstGeom>
            <a:gradFill>
              <a:gsLst>
                <a:gs pos="0">
                  <a:srgbClr val="0A4DA6">
                    <a:lumMod val="60000"/>
                    <a:lumOff val="40000"/>
                    <a:alpha val="0"/>
                  </a:srgbClr>
                </a:gs>
                <a:gs pos="68000">
                  <a:srgbClr val="0A4DA6">
                    <a:lumMod val="60000"/>
                    <a:lumOff val="40000"/>
                    <a:alpha val="50000"/>
                  </a:srgbClr>
                </a:gs>
              </a:gsLst>
              <a:lin ang="162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">
                      <a:srgbClr val="0830A0"/>
                    </a:gs>
                    <a:gs pos="100000">
                      <a:srgbClr val="25C6FF">
                        <a:alpha val="53000"/>
                      </a:srgbClr>
                    </a:gs>
                  </a:gsLst>
                  <a:lin ang="81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6" name="图片 5" descr="夜空下的树&#10;&#10;低可信度描述已自动生成"/>
            <p:cNvPicPr>
              <a:picLocks noChangeAspect="1"/>
            </p:cNvPicPr>
            <p:nvPr/>
          </p:nvPicPr>
          <p:blipFill rotWithShape="1">
            <a:blip r:embed="rId4" cstate="screen">
              <a:biLevel thresh="25000"/>
            </a:blip>
            <a:srcRect/>
            <a:stretch>
              <a:fillRect/>
            </a:stretch>
          </p:blipFill>
          <p:spPr>
            <a:xfrm>
              <a:off x="1591111" y="3848330"/>
              <a:ext cx="9009775" cy="397146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7280034" y="2813074"/>
            <a:ext cx="3914696" cy="3270674"/>
            <a:chOff x="-1" y="3332680"/>
            <a:chExt cx="12192002" cy="3543654"/>
          </a:xfrm>
        </p:grpSpPr>
        <p:sp>
          <p:nvSpPr>
            <p:cNvPr id="8" name="梯形 7"/>
            <p:cNvSpPr/>
            <p:nvPr/>
          </p:nvSpPr>
          <p:spPr>
            <a:xfrm>
              <a:off x="0" y="3332680"/>
              <a:ext cx="12192001" cy="729411"/>
            </a:xfrm>
            <a:prstGeom prst="trapezoid">
              <a:avLst>
                <a:gd name="adj" fmla="val 97008"/>
              </a:avLst>
            </a:prstGeom>
            <a:gradFill>
              <a:gsLst>
                <a:gs pos="0">
                  <a:srgbClr val="0A4DA6">
                    <a:lumMod val="60000"/>
                    <a:lumOff val="40000"/>
                    <a:alpha val="0"/>
                  </a:srgbClr>
                </a:gs>
                <a:gs pos="99000">
                  <a:srgbClr val="91BEF9">
                    <a:alpha val="67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-1" y="4052748"/>
              <a:ext cx="12192000" cy="2823586"/>
            </a:xfrm>
            <a:prstGeom prst="rect">
              <a:avLst/>
            </a:prstGeom>
            <a:gradFill>
              <a:gsLst>
                <a:gs pos="0">
                  <a:srgbClr val="0A4DA6">
                    <a:lumMod val="60000"/>
                    <a:lumOff val="40000"/>
                    <a:alpha val="0"/>
                  </a:srgbClr>
                </a:gs>
                <a:gs pos="68000">
                  <a:srgbClr val="0A4DA6">
                    <a:lumMod val="60000"/>
                    <a:lumOff val="40000"/>
                    <a:alpha val="50000"/>
                  </a:srgbClr>
                </a:gs>
              </a:gsLst>
              <a:lin ang="162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">
                      <a:srgbClr val="0830A0"/>
                    </a:gs>
                    <a:gs pos="100000">
                      <a:srgbClr val="25C6FF">
                        <a:alpha val="53000"/>
                      </a:srgbClr>
                    </a:gs>
                  </a:gsLst>
                  <a:lin ang="81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0" name="图片 9" descr="夜空下的树&#10;&#10;低可信度描述已自动生成"/>
            <p:cNvPicPr>
              <a:picLocks noChangeAspect="1"/>
            </p:cNvPicPr>
            <p:nvPr/>
          </p:nvPicPr>
          <p:blipFill rotWithShape="1">
            <a:blip r:embed="rId5" cstate="screen">
              <a:biLevel thresh="25000"/>
            </a:blip>
            <a:srcRect/>
            <a:stretch>
              <a:fillRect/>
            </a:stretch>
          </p:blipFill>
          <p:spPr>
            <a:xfrm>
              <a:off x="1591111" y="3858543"/>
              <a:ext cx="9009775" cy="397146"/>
            </a:xfrm>
            <a:prstGeom prst="rect">
              <a:avLst/>
            </a:prstGeom>
          </p:spPr>
        </p:pic>
      </p:grpSp>
      <p:sp>
        <p:nvSpPr>
          <p:cNvPr id="11" name="文本框 712"/>
          <p:cNvSpPr txBox="1"/>
          <p:nvPr/>
        </p:nvSpPr>
        <p:spPr>
          <a:xfrm>
            <a:off x="7601606" y="940726"/>
            <a:ext cx="345440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交互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训练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多维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评分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2D9D7">
                  <a:lumMod val="40000"/>
                  <a:lumOff val="60000"/>
                </a:srgb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12" name="文本框 720"/>
          <p:cNvSpPr txBox="1"/>
          <p:nvPr/>
        </p:nvSpPr>
        <p:spPr>
          <a:xfrm>
            <a:off x="1665780" y="960505"/>
            <a:ext cx="386080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缺乏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深度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语音交互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功能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3" name="文本框 721"/>
          <p:cNvSpPr txBox="1"/>
          <p:nvPr/>
        </p:nvSpPr>
        <p:spPr>
          <a:xfrm>
            <a:off x="1197799" y="1933954"/>
            <a:ext cx="5344752" cy="636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以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20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世纪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50-70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年代“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C07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语法翻译法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”为理论指导</a:t>
            </a: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通过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C07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翻译练习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来教授语法</a:t>
            </a:r>
          </a:p>
        </p:txBody>
      </p:sp>
      <p:sp>
        <p:nvSpPr>
          <p:cNvPr id="14" name="文本框 759"/>
          <p:cNvSpPr txBox="1"/>
          <p:nvPr/>
        </p:nvSpPr>
        <p:spPr>
          <a:xfrm>
            <a:off x="7012944" y="1933954"/>
            <a:ext cx="4807749" cy="636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kumimoji="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世纪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C07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交际法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为理论指导，在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C07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互动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中学语言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80957" y="3832212"/>
            <a:ext cx="5392486" cy="2245816"/>
            <a:chOff x="1069591" y="1749297"/>
            <a:chExt cx="5392486" cy="2245816"/>
          </a:xfrm>
        </p:grpSpPr>
        <p:sp>
          <p:nvSpPr>
            <p:cNvPr id="19" name="椭圆 18"/>
            <p:cNvSpPr/>
            <p:nvPr/>
          </p:nvSpPr>
          <p:spPr>
            <a:xfrm>
              <a:off x="3147821" y="1749297"/>
              <a:ext cx="1292225" cy="1292225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117465" y="1749297"/>
              <a:ext cx="1292225" cy="1292225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147378" y="1749297"/>
              <a:ext cx="1292225" cy="1292225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文本框 726"/>
            <p:cNvSpPr txBox="1"/>
            <p:nvPr/>
          </p:nvSpPr>
          <p:spPr>
            <a:xfrm>
              <a:off x="1069591" y="3225672"/>
              <a:ext cx="1447800" cy="76898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4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下载量</a:t>
              </a:r>
              <a:r>
                <a:rPr kumimoji="0" lang="zh-CN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7C076"/>
                  </a:solidFill>
                  <a:effectLst/>
                  <a:uLnTx/>
                  <a:uFillTx/>
                  <a:latin typeface="微软雅黑" panose="020B0503020204020204" pitchFamily="34" charset="-122"/>
                  <a:cs typeface="演示流云楷" panose="02000600000000000000" pitchFamily="2" charset="-122"/>
                </a:rPr>
                <a:t>全球领先</a:t>
              </a:r>
              <a:endPara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7C076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演示流云楷" panose="02000600000000000000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成熟期 </a:t>
              </a:r>
            </a:p>
            <a:p>
              <a:pPr lvl="0">
                <a:defRPr/>
              </a:pPr>
              <a:r>
                <a:rPr lang="zh-CN" altLang="en-US" dirty="0"/>
                <a:t>缺少</a:t>
              </a:r>
              <a:r>
                <a:rPr lang="zh-CN" altLang="en-US" sz="1800" dirty="0">
                  <a:solidFill>
                    <a:srgbClr val="F7C076"/>
                  </a:solidFill>
                  <a:latin typeface="微软雅黑" panose="020B0503020204020204" pitchFamily="34" charset="-122"/>
                  <a:cs typeface="演示流云楷" panose="02000600000000000000" pitchFamily="2" charset="-122"/>
                </a:rPr>
                <a:t>正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7C076"/>
                  </a:solidFill>
                  <a:effectLst/>
                  <a:uLnTx/>
                  <a:uFillTx/>
                  <a:latin typeface="微软雅黑" panose="020B0503020204020204" pitchFamily="34" charset="-122"/>
                  <a:cs typeface="演示流云楷" panose="02000600000000000000" pitchFamily="2" charset="-122"/>
                </a:rPr>
                <a:t>音教学</a:t>
              </a:r>
              <a:endParaRPr kumimoji="0" lang="zh-CN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文本框 727"/>
            <p:cNvSpPr txBox="1"/>
            <p:nvPr/>
          </p:nvSpPr>
          <p:spPr>
            <a:xfrm>
              <a:off x="3088610" y="3225672"/>
              <a:ext cx="1410643" cy="7694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4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7C076"/>
                  </a:solidFill>
                  <a:effectLst/>
                  <a:uLnTx/>
                  <a:uFillTx/>
                  <a:latin typeface="微软雅黑" panose="020B0503020204020204" pitchFamily="34" charset="-122"/>
                  <a:cs typeface="演示流云楷" panose="02000600000000000000" pitchFamily="2" charset="-122"/>
                </a:rPr>
                <a:t>社交化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学习社区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  <a:p>
              <a:pPr>
                <a:defRPr/>
              </a:pPr>
              <a:r>
                <a:rPr lang="zh-CN" altLang="zh-CN" dirty="0"/>
                <a:t>成长期</a:t>
              </a:r>
            </a:p>
            <a:p>
              <a:pPr lvl="0"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cs typeface="演示流云楷" panose="02000600000000000000" pitchFamily="2" charset="-122"/>
                </a:rPr>
                <a:t>缺乏</a:t>
              </a:r>
              <a:r>
                <a:rPr lang="zh-CN" altLang="en-US" sz="1800" dirty="0">
                  <a:solidFill>
                    <a:srgbClr val="F7C076"/>
                  </a:solidFill>
                  <a:latin typeface="微软雅黑" panose="020B0503020204020204" pitchFamily="34" charset="-122"/>
                  <a:cs typeface="演示流云楷" panose="02000600000000000000" pitchFamily="2" charset="-122"/>
                </a:rPr>
                <a:t>深度交互</a:t>
              </a:r>
              <a:endParaRPr kumimoji="0" lang="zh-CN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文本框 728"/>
            <p:cNvSpPr txBox="1"/>
            <p:nvPr/>
          </p:nvSpPr>
          <p:spPr>
            <a:xfrm>
              <a:off x="5065077" y="3225672"/>
              <a:ext cx="1397000" cy="76898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4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7C076"/>
                  </a:solidFill>
                  <a:effectLst/>
                  <a:uLnTx/>
                  <a:uFillTx/>
                  <a:latin typeface="微软雅黑" panose="020B0503020204020204" pitchFamily="34" charset="-122"/>
                  <a:cs typeface="演示流云楷" panose="02000600000000000000" pitchFamily="2" charset="-122"/>
                </a:rPr>
                <a:t>一对一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外教平台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成熟期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7C076"/>
                  </a:solidFill>
                  <a:effectLst/>
                  <a:uLnTx/>
                  <a:uFillTx/>
                  <a:latin typeface="微软雅黑" panose="020B0503020204020204" pitchFamily="34" charset="-122"/>
                  <a:cs typeface="演示流云楷" panose="02000600000000000000" pitchFamily="2" charset="-122"/>
                </a:rPr>
                <a:t>成本高</a:t>
              </a:r>
              <a:endParaRPr kumimoji="0" lang="zh-CN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 rot="16200000">
              <a:off x="2510638" y="2254190"/>
              <a:ext cx="522785" cy="507327"/>
              <a:chOff x="2240631" y="2388773"/>
              <a:chExt cx="478757" cy="324852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2371605" y="2388773"/>
                <a:ext cx="216814" cy="71778"/>
              </a:xfrm>
              <a:custGeom>
                <a:avLst/>
                <a:gdLst>
                  <a:gd name="connsiteX0" fmla="*/ 0 w 276225"/>
                  <a:gd name="connsiteY0" fmla="*/ 0 h 142875"/>
                  <a:gd name="connsiteX1" fmla="*/ 142875 w 276225"/>
                  <a:gd name="connsiteY1" fmla="*/ 142875 h 142875"/>
                  <a:gd name="connsiteX2" fmla="*/ 276225 w 276225"/>
                  <a:gd name="connsiteY2" fmla="*/ 9525 h 142875"/>
                  <a:gd name="connsiteX0-1" fmla="*/ 0 w 257175"/>
                  <a:gd name="connsiteY0-2" fmla="*/ 7144 h 133350"/>
                  <a:gd name="connsiteX1-3" fmla="*/ 123825 w 257175"/>
                  <a:gd name="connsiteY1-4" fmla="*/ 133350 h 133350"/>
                  <a:gd name="connsiteX2-5" fmla="*/ 257175 w 257175"/>
                  <a:gd name="connsiteY2-6" fmla="*/ 0 h 133350"/>
                  <a:gd name="connsiteX0-7" fmla="*/ 0 w 235744"/>
                  <a:gd name="connsiteY0-8" fmla="*/ 0 h 126206"/>
                  <a:gd name="connsiteX1-9" fmla="*/ 123825 w 235744"/>
                  <a:gd name="connsiteY1-10" fmla="*/ 126206 h 126206"/>
                  <a:gd name="connsiteX2-11" fmla="*/ 235744 w 235744"/>
                  <a:gd name="connsiteY2-12" fmla="*/ 2381 h 126206"/>
                  <a:gd name="connsiteX0-13" fmla="*/ 0 w 223837"/>
                  <a:gd name="connsiteY0-14" fmla="*/ 5094 h 123825"/>
                  <a:gd name="connsiteX1-15" fmla="*/ 111918 w 223837"/>
                  <a:gd name="connsiteY1-16" fmla="*/ 123825 h 123825"/>
                  <a:gd name="connsiteX2-17" fmla="*/ 223837 w 223837"/>
                  <a:gd name="connsiteY2-18" fmla="*/ 0 h 123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23837" h="123825">
                    <a:moveTo>
                      <a:pt x="0" y="5094"/>
                    </a:moveTo>
                    <a:lnTo>
                      <a:pt x="111918" y="123825"/>
                    </a:lnTo>
                    <a:lnTo>
                      <a:pt x="223837" y="0"/>
                    </a:lnTo>
                  </a:path>
                </a:pathLst>
              </a:custGeom>
              <a:noFill/>
              <a:ln w="6350" cap="flat" cmpd="sng" algn="ctr">
                <a:gradFill>
                  <a:gsLst>
                    <a:gs pos="0">
                      <a:srgbClr val="02D9D7">
                        <a:alpha val="0"/>
                      </a:srgbClr>
                    </a:gs>
                    <a:gs pos="100000">
                      <a:srgbClr val="02D9D7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2240631" y="2460551"/>
                <a:ext cx="478757" cy="170074"/>
                <a:chOff x="2240631" y="2478100"/>
                <a:chExt cx="478757" cy="170074"/>
              </a:xfrm>
            </p:grpSpPr>
            <p:sp>
              <p:nvSpPr>
                <p:cNvPr id="39" name="任意多边形: 形状 38"/>
                <p:cNvSpPr/>
                <p:nvPr/>
              </p:nvSpPr>
              <p:spPr>
                <a:xfrm>
                  <a:off x="2269743" y="2478100"/>
                  <a:ext cx="420534" cy="140819"/>
                </a:xfrm>
                <a:custGeom>
                  <a:avLst/>
                  <a:gdLst>
                    <a:gd name="connsiteX0" fmla="*/ 330593 w 330593"/>
                    <a:gd name="connsiteY0" fmla="*/ 0 h 167939"/>
                    <a:gd name="connsiteX1" fmla="*/ 163122 w 330593"/>
                    <a:gd name="connsiteY1" fmla="*/ 167470 h 167939"/>
                    <a:gd name="connsiteX2" fmla="*/ 163115 w 330593"/>
                    <a:gd name="connsiteY2" fmla="*/ 167932 h 167939"/>
                    <a:gd name="connsiteX3" fmla="*/ 162888 w 330593"/>
                    <a:gd name="connsiteY3" fmla="*/ 167705 h 167939"/>
                    <a:gd name="connsiteX4" fmla="*/ 162653 w 330593"/>
                    <a:gd name="connsiteY4" fmla="*/ 167939 h 167939"/>
                    <a:gd name="connsiteX5" fmla="*/ 162660 w 330593"/>
                    <a:gd name="connsiteY5" fmla="*/ 167477 h 167939"/>
                    <a:gd name="connsiteX6" fmla="*/ 0 w 330593"/>
                    <a:gd name="connsiteY6" fmla="*/ 4818 h 167939"/>
                    <a:gd name="connsiteX7" fmla="*/ 66107 w 330593"/>
                    <a:gd name="connsiteY7" fmla="*/ 3791 h 167939"/>
                    <a:gd name="connsiteX8" fmla="*/ 163852 w 330593"/>
                    <a:gd name="connsiteY8" fmla="*/ 101536 h 167939"/>
                    <a:gd name="connsiteX9" fmla="*/ 264488 w 330593"/>
                    <a:gd name="connsiteY9" fmla="*/ 900 h 167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593" h="167939">
                      <a:moveTo>
                        <a:pt x="330593" y="0"/>
                      </a:moveTo>
                      <a:lnTo>
                        <a:pt x="163122" y="167470"/>
                      </a:lnTo>
                      <a:lnTo>
                        <a:pt x="163115" y="167932"/>
                      </a:lnTo>
                      <a:lnTo>
                        <a:pt x="162888" y="167705"/>
                      </a:lnTo>
                      <a:lnTo>
                        <a:pt x="162653" y="167939"/>
                      </a:lnTo>
                      <a:lnTo>
                        <a:pt x="162660" y="167477"/>
                      </a:lnTo>
                      <a:lnTo>
                        <a:pt x="0" y="4818"/>
                      </a:lnTo>
                      <a:lnTo>
                        <a:pt x="66107" y="3791"/>
                      </a:lnTo>
                      <a:lnTo>
                        <a:pt x="163852" y="101536"/>
                      </a:lnTo>
                      <a:lnTo>
                        <a:pt x="264488" y="9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2D9D7">
                        <a:alpha val="6000"/>
                      </a:srgbClr>
                    </a:gs>
                    <a:gs pos="100000">
                      <a:srgbClr val="02D9D7"/>
                    </a:gs>
                  </a:gsLst>
                  <a:lin ang="5400000" scaled="1"/>
                  <a:tileRect/>
                </a:gra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2240631" y="2487861"/>
                  <a:ext cx="478757" cy="160313"/>
                </a:xfrm>
                <a:custGeom>
                  <a:avLst/>
                  <a:gdLst>
                    <a:gd name="connsiteX0" fmla="*/ 330593 w 330593"/>
                    <a:gd name="connsiteY0" fmla="*/ 0 h 167939"/>
                    <a:gd name="connsiteX1" fmla="*/ 163122 w 330593"/>
                    <a:gd name="connsiteY1" fmla="*/ 167470 h 167939"/>
                    <a:gd name="connsiteX2" fmla="*/ 163115 w 330593"/>
                    <a:gd name="connsiteY2" fmla="*/ 167932 h 167939"/>
                    <a:gd name="connsiteX3" fmla="*/ 162888 w 330593"/>
                    <a:gd name="connsiteY3" fmla="*/ 167705 h 167939"/>
                    <a:gd name="connsiteX4" fmla="*/ 162653 w 330593"/>
                    <a:gd name="connsiteY4" fmla="*/ 167939 h 167939"/>
                    <a:gd name="connsiteX5" fmla="*/ 162660 w 330593"/>
                    <a:gd name="connsiteY5" fmla="*/ 167477 h 167939"/>
                    <a:gd name="connsiteX6" fmla="*/ 0 w 330593"/>
                    <a:gd name="connsiteY6" fmla="*/ 4818 h 167939"/>
                    <a:gd name="connsiteX7" fmla="*/ 66107 w 330593"/>
                    <a:gd name="connsiteY7" fmla="*/ 3791 h 167939"/>
                    <a:gd name="connsiteX8" fmla="*/ 163852 w 330593"/>
                    <a:gd name="connsiteY8" fmla="*/ 101536 h 167939"/>
                    <a:gd name="connsiteX9" fmla="*/ 264488 w 330593"/>
                    <a:gd name="connsiteY9" fmla="*/ 900 h 167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593" h="167939">
                      <a:moveTo>
                        <a:pt x="330593" y="0"/>
                      </a:moveTo>
                      <a:lnTo>
                        <a:pt x="163122" y="167470"/>
                      </a:lnTo>
                      <a:lnTo>
                        <a:pt x="163115" y="167932"/>
                      </a:lnTo>
                      <a:lnTo>
                        <a:pt x="162888" y="167705"/>
                      </a:lnTo>
                      <a:lnTo>
                        <a:pt x="162653" y="167939"/>
                      </a:lnTo>
                      <a:lnTo>
                        <a:pt x="162660" y="167477"/>
                      </a:lnTo>
                      <a:lnTo>
                        <a:pt x="0" y="4818"/>
                      </a:lnTo>
                      <a:lnTo>
                        <a:pt x="66107" y="3791"/>
                      </a:lnTo>
                      <a:lnTo>
                        <a:pt x="163852" y="101536"/>
                      </a:lnTo>
                      <a:lnTo>
                        <a:pt x="264488" y="9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2D9D7">
                        <a:alpha val="6000"/>
                      </a:srgbClr>
                    </a:gs>
                    <a:gs pos="100000">
                      <a:srgbClr val="02D9D7">
                        <a:lumMod val="60000"/>
                        <a:lumOff val="40000"/>
                      </a:srgbClr>
                    </a:gs>
                  </a:gsLst>
                  <a:lin ang="5400000" scaled="1"/>
                  <a:tileRect/>
                </a:gra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2297332" y="2589661"/>
                <a:ext cx="365354" cy="123964"/>
                <a:chOff x="2333499" y="2562734"/>
                <a:chExt cx="376364" cy="193726"/>
              </a:xfrm>
            </p:grpSpPr>
            <p:sp>
              <p:nvSpPr>
                <p:cNvPr id="37" name="任意多边形: 形状 36"/>
                <p:cNvSpPr/>
                <p:nvPr/>
              </p:nvSpPr>
              <p:spPr>
                <a:xfrm>
                  <a:off x="2356385" y="2562734"/>
                  <a:ext cx="330593" cy="167939"/>
                </a:xfrm>
                <a:custGeom>
                  <a:avLst/>
                  <a:gdLst>
                    <a:gd name="connsiteX0" fmla="*/ 330593 w 330593"/>
                    <a:gd name="connsiteY0" fmla="*/ 0 h 167939"/>
                    <a:gd name="connsiteX1" fmla="*/ 163122 w 330593"/>
                    <a:gd name="connsiteY1" fmla="*/ 167470 h 167939"/>
                    <a:gd name="connsiteX2" fmla="*/ 163115 w 330593"/>
                    <a:gd name="connsiteY2" fmla="*/ 167932 h 167939"/>
                    <a:gd name="connsiteX3" fmla="*/ 162888 w 330593"/>
                    <a:gd name="connsiteY3" fmla="*/ 167705 h 167939"/>
                    <a:gd name="connsiteX4" fmla="*/ 162653 w 330593"/>
                    <a:gd name="connsiteY4" fmla="*/ 167939 h 167939"/>
                    <a:gd name="connsiteX5" fmla="*/ 162660 w 330593"/>
                    <a:gd name="connsiteY5" fmla="*/ 167477 h 167939"/>
                    <a:gd name="connsiteX6" fmla="*/ 0 w 330593"/>
                    <a:gd name="connsiteY6" fmla="*/ 4818 h 167939"/>
                    <a:gd name="connsiteX7" fmla="*/ 66107 w 330593"/>
                    <a:gd name="connsiteY7" fmla="*/ 3791 h 167939"/>
                    <a:gd name="connsiteX8" fmla="*/ 163852 w 330593"/>
                    <a:gd name="connsiteY8" fmla="*/ 101536 h 167939"/>
                    <a:gd name="connsiteX9" fmla="*/ 264488 w 330593"/>
                    <a:gd name="connsiteY9" fmla="*/ 900 h 167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593" h="167939">
                      <a:moveTo>
                        <a:pt x="330593" y="0"/>
                      </a:moveTo>
                      <a:lnTo>
                        <a:pt x="163122" y="167470"/>
                      </a:lnTo>
                      <a:lnTo>
                        <a:pt x="163115" y="167932"/>
                      </a:lnTo>
                      <a:lnTo>
                        <a:pt x="162888" y="167705"/>
                      </a:lnTo>
                      <a:lnTo>
                        <a:pt x="162653" y="167939"/>
                      </a:lnTo>
                      <a:lnTo>
                        <a:pt x="162660" y="167477"/>
                      </a:lnTo>
                      <a:lnTo>
                        <a:pt x="0" y="4818"/>
                      </a:lnTo>
                      <a:lnTo>
                        <a:pt x="66107" y="3791"/>
                      </a:lnTo>
                      <a:lnTo>
                        <a:pt x="163852" y="101536"/>
                      </a:lnTo>
                      <a:lnTo>
                        <a:pt x="264488" y="9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2D9D7">
                        <a:alpha val="6000"/>
                      </a:srgbClr>
                    </a:gs>
                    <a:gs pos="100000">
                      <a:srgbClr val="02D9D7"/>
                    </a:gs>
                  </a:gsLst>
                  <a:lin ang="5400000" scaled="1"/>
                  <a:tileRect/>
                </a:gra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>
                <a:xfrm>
                  <a:off x="2333499" y="2565272"/>
                  <a:ext cx="376364" cy="191188"/>
                </a:xfrm>
                <a:custGeom>
                  <a:avLst/>
                  <a:gdLst>
                    <a:gd name="connsiteX0" fmla="*/ 330593 w 330593"/>
                    <a:gd name="connsiteY0" fmla="*/ 0 h 167939"/>
                    <a:gd name="connsiteX1" fmla="*/ 163122 w 330593"/>
                    <a:gd name="connsiteY1" fmla="*/ 167470 h 167939"/>
                    <a:gd name="connsiteX2" fmla="*/ 163115 w 330593"/>
                    <a:gd name="connsiteY2" fmla="*/ 167932 h 167939"/>
                    <a:gd name="connsiteX3" fmla="*/ 162888 w 330593"/>
                    <a:gd name="connsiteY3" fmla="*/ 167705 h 167939"/>
                    <a:gd name="connsiteX4" fmla="*/ 162653 w 330593"/>
                    <a:gd name="connsiteY4" fmla="*/ 167939 h 167939"/>
                    <a:gd name="connsiteX5" fmla="*/ 162660 w 330593"/>
                    <a:gd name="connsiteY5" fmla="*/ 167477 h 167939"/>
                    <a:gd name="connsiteX6" fmla="*/ 0 w 330593"/>
                    <a:gd name="connsiteY6" fmla="*/ 4818 h 167939"/>
                    <a:gd name="connsiteX7" fmla="*/ 66107 w 330593"/>
                    <a:gd name="connsiteY7" fmla="*/ 3791 h 167939"/>
                    <a:gd name="connsiteX8" fmla="*/ 163852 w 330593"/>
                    <a:gd name="connsiteY8" fmla="*/ 101536 h 167939"/>
                    <a:gd name="connsiteX9" fmla="*/ 264488 w 330593"/>
                    <a:gd name="connsiteY9" fmla="*/ 900 h 167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593" h="167939">
                      <a:moveTo>
                        <a:pt x="330593" y="0"/>
                      </a:moveTo>
                      <a:lnTo>
                        <a:pt x="163122" y="167470"/>
                      </a:lnTo>
                      <a:lnTo>
                        <a:pt x="163115" y="167932"/>
                      </a:lnTo>
                      <a:lnTo>
                        <a:pt x="162888" y="167705"/>
                      </a:lnTo>
                      <a:lnTo>
                        <a:pt x="162653" y="167939"/>
                      </a:lnTo>
                      <a:lnTo>
                        <a:pt x="162660" y="167477"/>
                      </a:lnTo>
                      <a:lnTo>
                        <a:pt x="0" y="4818"/>
                      </a:lnTo>
                      <a:lnTo>
                        <a:pt x="66107" y="3791"/>
                      </a:lnTo>
                      <a:lnTo>
                        <a:pt x="163852" y="101536"/>
                      </a:lnTo>
                      <a:lnTo>
                        <a:pt x="264488" y="9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2D9D7">
                        <a:alpha val="6000"/>
                      </a:srgbClr>
                    </a:gs>
                    <a:gs pos="100000">
                      <a:srgbClr val="02D9D7"/>
                    </a:gs>
                  </a:gsLst>
                  <a:lin ang="5400000" scaled="1"/>
                  <a:tileRect/>
                </a:gra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 rot="16200000">
              <a:off x="4473930" y="2254190"/>
              <a:ext cx="522785" cy="507327"/>
              <a:chOff x="2240631" y="2388773"/>
              <a:chExt cx="478757" cy="324852"/>
            </a:xfrm>
          </p:grpSpPr>
          <p:sp>
            <p:nvSpPr>
              <p:cNvPr id="27" name="任意多边形: 形状 26"/>
              <p:cNvSpPr/>
              <p:nvPr/>
            </p:nvSpPr>
            <p:spPr>
              <a:xfrm>
                <a:off x="2371605" y="2388773"/>
                <a:ext cx="216814" cy="71778"/>
              </a:xfrm>
              <a:custGeom>
                <a:avLst/>
                <a:gdLst>
                  <a:gd name="connsiteX0" fmla="*/ 0 w 276225"/>
                  <a:gd name="connsiteY0" fmla="*/ 0 h 142875"/>
                  <a:gd name="connsiteX1" fmla="*/ 142875 w 276225"/>
                  <a:gd name="connsiteY1" fmla="*/ 142875 h 142875"/>
                  <a:gd name="connsiteX2" fmla="*/ 276225 w 276225"/>
                  <a:gd name="connsiteY2" fmla="*/ 9525 h 142875"/>
                  <a:gd name="connsiteX0-1" fmla="*/ 0 w 257175"/>
                  <a:gd name="connsiteY0-2" fmla="*/ 7144 h 133350"/>
                  <a:gd name="connsiteX1-3" fmla="*/ 123825 w 257175"/>
                  <a:gd name="connsiteY1-4" fmla="*/ 133350 h 133350"/>
                  <a:gd name="connsiteX2-5" fmla="*/ 257175 w 257175"/>
                  <a:gd name="connsiteY2-6" fmla="*/ 0 h 133350"/>
                  <a:gd name="connsiteX0-7" fmla="*/ 0 w 235744"/>
                  <a:gd name="connsiteY0-8" fmla="*/ 0 h 126206"/>
                  <a:gd name="connsiteX1-9" fmla="*/ 123825 w 235744"/>
                  <a:gd name="connsiteY1-10" fmla="*/ 126206 h 126206"/>
                  <a:gd name="connsiteX2-11" fmla="*/ 235744 w 235744"/>
                  <a:gd name="connsiteY2-12" fmla="*/ 2381 h 126206"/>
                  <a:gd name="connsiteX0-13" fmla="*/ 0 w 223837"/>
                  <a:gd name="connsiteY0-14" fmla="*/ 5094 h 123825"/>
                  <a:gd name="connsiteX1-15" fmla="*/ 111918 w 223837"/>
                  <a:gd name="connsiteY1-16" fmla="*/ 123825 h 123825"/>
                  <a:gd name="connsiteX2-17" fmla="*/ 223837 w 223837"/>
                  <a:gd name="connsiteY2-18" fmla="*/ 0 h 123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23837" h="123825">
                    <a:moveTo>
                      <a:pt x="0" y="5094"/>
                    </a:moveTo>
                    <a:lnTo>
                      <a:pt x="111918" y="123825"/>
                    </a:lnTo>
                    <a:lnTo>
                      <a:pt x="223837" y="0"/>
                    </a:lnTo>
                  </a:path>
                </a:pathLst>
              </a:custGeom>
              <a:noFill/>
              <a:ln w="6350" cap="flat" cmpd="sng" algn="ctr">
                <a:gradFill>
                  <a:gsLst>
                    <a:gs pos="0">
                      <a:srgbClr val="02D9D7">
                        <a:alpha val="0"/>
                      </a:srgbClr>
                    </a:gs>
                    <a:gs pos="100000">
                      <a:srgbClr val="02D9D7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2240631" y="2460551"/>
                <a:ext cx="478757" cy="170074"/>
                <a:chOff x="2240631" y="2478100"/>
                <a:chExt cx="478757" cy="170074"/>
              </a:xfrm>
            </p:grpSpPr>
            <p:sp>
              <p:nvSpPr>
                <p:cNvPr id="32" name="任意多边形: 形状 31"/>
                <p:cNvSpPr/>
                <p:nvPr/>
              </p:nvSpPr>
              <p:spPr>
                <a:xfrm>
                  <a:off x="2269743" y="2478100"/>
                  <a:ext cx="420534" cy="140819"/>
                </a:xfrm>
                <a:custGeom>
                  <a:avLst/>
                  <a:gdLst>
                    <a:gd name="connsiteX0" fmla="*/ 330593 w 330593"/>
                    <a:gd name="connsiteY0" fmla="*/ 0 h 167939"/>
                    <a:gd name="connsiteX1" fmla="*/ 163122 w 330593"/>
                    <a:gd name="connsiteY1" fmla="*/ 167470 h 167939"/>
                    <a:gd name="connsiteX2" fmla="*/ 163115 w 330593"/>
                    <a:gd name="connsiteY2" fmla="*/ 167932 h 167939"/>
                    <a:gd name="connsiteX3" fmla="*/ 162888 w 330593"/>
                    <a:gd name="connsiteY3" fmla="*/ 167705 h 167939"/>
                    <a:gd name="connsiteX4" fmla="*/ 162653 w 330593"/>
                    <a:gd name="connsiteY4" fmla="*/ 167939 h 167939"/>
                    <a:gd name="connsiteX5" fmla="*/ 162660 w 330593"/>
                    <a:gd name="connsiteY5" fmla="*/ 167477 h 167939"/>
                    <a:gd name="connsiteX6" fmla="*/ 0 w 330593"/>
                    <a:gd name="connsiteY6" fmla="*/ 4818 h 167939"/>
                    <a:gd name="connsiteX7" fmla="*/ 66107 w 330593"/>
                    <a:gd name="connsiteY7" fmla="*/ 3791 h 167939"/>
                    <a:gd name="connsiteX8" fmla="*/ 163852 w 330593"/>
                    <a:gd name="connsiteY8" fmla="*/ 101536 h 167939"/>
                    <a:gd name="connsiteX9" fmla="*/ 264488 w 330593"/>
                    <a:gd name="connsiteY9" fmla="*/ 900 h 167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593" h="167939">
                      <a:moveTo>
                        <a:pt x="330593" y="0"/>
                      </a:moveTo>
                      <a:lnTo>
                        <a:pt x="163122" y="167470"/>
                      </a:lnTo>
                      <a:lnTo>
                        <a:pt x="163115" y="167932"/>
                      </a:lnTo>
                      <a:lnTo>
                        <a:pt x="162888" y="167705"/>
                      </a:lnTo>
                      <a:lnTo>
                        <a:pt x="162653" y="167939"/>
                      </a:lnTo>
                      <a:lnTo>
                        <a:pt x="162660" y="167477"/>
                      </a:lnTo>
                      <a:lnTo>
                        <a:pt x="0" y="4818"/>
                      </a:lnTo>
                      <a:lnTo>
                        <a:pt x="66107" y="3791"/>
                      </a:lnTo>
                      <a:lnTo>
                        <a:pt x="163852" y="101536"/>
                      </a:lnTo>
                      <a:lnTo>
                        <a:pt x="264488" y="9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2D9D7">
                        <a:alpha val="6000"/>
                      </a:srgbClr>
                    </a:gs>
                    <a:gs pos="100000">
                      <a:srgbClr val="02D9D7"/>
                    </a:gs>
                  </a:gsLst>
                  <a:lin ang="5400000" scaled="1"/>
                  <a:tileRect/>
                </a:gra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>
                  <a:off x="2240631" y="2487861"/>
                  <a:ext cx="478757" cy="160313"/>
                </a:xfrm>
                <a:custGeom>
                  <a:avLst/>
                  <a:gdLst>
                    <a:gd name="connsiteX0" fmla="*/ 330593 w 330593"/>
                    <a:gd name="connsiteY0" fmla="*/ 0 h 167939"/>
                    <a:gd name="connsiteX1" fmla="*/ 163122 w 330593"/>
                    <a:gd name="connsiteY1" fmla="*/ 167470 h 167939"/>
                    <a:gd name="connsiteX2" fmla="*/ 163115 w 330593"/>
                    <a:gd name="connsiteY2" fmla="*/ 167932 h 167939"/>
                    <a:gd name="connsiteX3" fmla="*/ 162888 w 330593"/>
                    <a:gd name="connsiteY3" fmla="*/ 167705 h 167939"/>
                    <a:gd name="connsiteX4" fmla="*/ 162653 w 330593"/>
                    <a:gd name="connsiteY4" fmla="*/ 167939 h 167939"/>
                    <a:gd name="connsiteX5" fmla="*/ 162660 w 330593"/>
                    <a:gd name="connsiteY5" fmla="*/ 167477 h 167939"/>
                    <a:gd name="connsiteX6" fmla="*/ 0 w 330593"/>
                    <a:gd name="connsiteY6" fmla="*/ 4818 h 167939"/>
                    <a:gd name="connsiteX7" fmla="*/ 66107 w 330593"/>
                    <a:gd name="connsiteY7" fmla="*/ 3791 h 167939"/>
                    <a:gd name="connsiteX8" fmla="*/ 163852 w 330593"/>
                    <a:gd name="connsiteY8" fmla="*/ 101536 h 167939"/>
                    <a:gd name="connsiteX9" fmla="*/ 264488 w 330593"/>
                    <a:gd name="connsiteY9" fmla="*/ 900 h 167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593" h="167939">
                      <a:moveTo>
                        <a:pt x="330593" y="0"/>
                      </a:moveTo>
                      <a:lnTo>
                        <a:pt x="163122" y="167470"/>
                      </a:lnTo>
                      <a:lnTo>
                        <a:pt x="163115" y="167932"/>
                      </a:lnTo>
                      <a:lnTo>
                        <a:pt x="162888" y="167705"/>
                      </a:lnTo>
                      <a:lnTo>
                        <a:pt x="162653" y="167939"/>
                      </a:lnTo>
                      <a:lnTo>
                        <a:pt x="162660" y="167477"/>
                      </a:lnTo>
                      <a:lnTo>
                        <a:pt x="0" y="4818"/>
                      </a:lnTo>
                      <a:lnTo>
                        <a:pt x="66107" y="3791"/>
                      </a:lnTo>
                      <a:lnTo>
                        <a:pt x="163852" y="101536"/>
                      </a:lnTo>
                      <a:lnTo>
                        <a:pt x="264488" y="9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2D9D7">
                        <a:alpha val="6000"/>
                      </a:srgbClr>
                    </a:gs>
                    <a:gs pos="100000">
                      <a:srgbClr val="02D9D7">
                        <a:lumMod val="60000"/>
                        <a:lumOff val="40000"/>
                      </a:srgbClr>
                    </a:gs>
                  </a:gsLst>
                  <a:lin ang="5400000" scaled="1"/>
                  <a:tileRect/>
                </a:gra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2297332" y="2589661"/>
                <a:ext cx="365354" cy="123964"/>
                <a:chOff x="2333499" y="2562734"/>
                <a:chExt cx="376364" cy="193726"/>
              </a:xfrm>
            </p:grpSpPr>
            <p:sp>
              <p:nvSpPr>
                <p:cNvPr id="30" name="任意多边形: 形状 29"/>
                <p:cNvSpPr/>
                <p:nvPr/>
              </p:nvSpPr>
              <p:spPr>
                <a:xfrm>
                  <a:off x="2356385" y="2562734"/>
                  <a:ext cx="330593" cy="167939"/>
                </a:xfrm>
                <a:custGeom>
                  <a:avLst/>
                  <a:gdLst>
                    <a:gd name="connsiteX0" fmla="*/ 330593 w 330593"/>
                    <a:gd name="connsiteY0" fmla="*/ 0 h 167939"/>
                    <a:gd name="connsiteX1" fmla="*/ 163122 w 330593"/>
                    <a:gd name="connsiteY1" fmla="*/ 167470 h 167939"/>
                    <a:gd name="connsiteX2" fmla="*/ 163115 w 330593"/>
                    <a:gd name="connsiteY2" fmla="*/ 167932 h 167939"/>
                    <a:gd name="connsiteX3" fmla="*/ 162888 w 330593"/>
                    <a:gd name="connsiteY3" fmla="*/ 167705 h 167939"/>
                    <a:gd name="connsiteX4" fmla="*/ 162653 w 330593"/>
                    <a:gd name="connsiteY4" fmla="*/ 167939 h 167939"/>
                    <a:gd name="connsiteX5" fmla="*/ 162660 w 330593"/>
                    <a:gd name="connsiteY5" fmla="*/ 167477 h 167939"/>
                    <a:gd name="connsiteX6" fmla="*/ 0 w 330593"/>
                    <a:gd name="connsiteY6" fmla="*/ 4818 h 167939"/>
                    <a:gd name="connsiteX7" fmla="*/ 66107 w 330593"/>
                    <a:gd name="connsiteY7" fmla="*/ 3791 h 167939"/>
                    <a:gd name="connsiteX8" fmla="*/ 163852 w 330593"/>
                    <a:gd name="connsiteY8" fmla="*/ 101536 h 167939"/>
                    <a:gd name="connsiteX9" fmla="*/ 264488 w 330593"/>
                    <a:gd name="connsiteY9" fmla="*/ 900 h 167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593" h="167939">
                      <a:moveTo>
                        <a:pt x="330593" y="0"/>
                      </a:moveTo>
                      <a:lnTo>
                        <a:pt x="163122" y="167470"/>
                      </a:lnTo>
                      <a:lnTo>
                        <a:pt x="163115" y="167932"/>
                      </a:lnTo>
                      <a:lnTo>
                        <a:pt x="162888" y="167705"/>
                      </a:lnTo>
                      <a:lnTo>
                        <a:pt x="162653" y="167939"/>
                      </a:lnTo>
                      <a:lnTo>
                        <a:pt x="162660" y="167477"/>
                      </a:lnTo>
                      <a:lnTo>
                        <a:pt x="0" y="4818"/>
                      </a:lnTo>
                      <a:lnTo>
                        <a:pt x="66107" y="3791"/>
                      </a:lnTo>
                      <a:lnTo>
                        <a:pt x="163852" y="101536"/>
                      </a:lnTo>
                      <a:lnTo>
                        <a:pt x="264488" y="9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2D9D7">
                        <a:alpha val="6000"/>
                      </a:srgbClr>
                    </a:gs>
                    <a:gs pos="100000">
                      <a:srgbClr val="02D9D7"/>
                    </a:gs>
                  </a:gsLst>
                  <a:lin ang="5400000" scaled="1"/>
                  <a:tileRect/>
                </a:gra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2333499" y="2565272"/>
                  <a:ext cx="376364" cy="191188"/>
                </a:xfrm>
                <a:custGeom>
                  <a:avLst/>
                  <a:gdLst>
                    <a:gd name="connsiteX0" fmla="*/ 330593 w 330593"/>
                    <a:gd name="connsiteY0" fmla="*/ 0 h 167939"/>
                    <a:gd name="connsiteX1" fmla="*/ 163122 w 330593"/>
                    <a:gd name="connsiteY1" fmla="*/ 167470 h 167939"/>
                    <a:gd name="connsiteX2" fmla="*/ 163115 w 330593"/>
                    <a:gd name="connsiteY2" fmla="*/ 167932 h 167939"/>
                    <a:gd name="connsiteX3" fmla="*/ 162888 w 330593"/>
                    <a:gd name="connsiteY3" fmla="*/ 167705 h 167939"/>
                    <a:gd name="connsiteX4" fmla="*/ 162653 w 330593"/>
                    <a:gd name="connsiteY4" fmla="*/ 167939 h 167939"/>
                    <a:gd name="connsiteX5" fmla="*/ 162660 w 330593"/>
                    <a:gd name="connsiteY5" fmla="*/ 167477 h 167939"/>
                    <a:gd name="connsiteX6" fmla="*/ 0 w 330593"/>
                    <a:gd name="connsiteY6" fmla="*/ 4818 h 167939"/>
                    <a:gd name="connsiteX7" fmla="*/ 66107 w 330593"/>
                    <a:gd name="connsiteY7" fmla="*/ 3791 h 167939"/>
                    <a:gd name="connsiteX8" fmla="*/ 163852 w 330593"/>
                    <a:gd name="connsiteY8" fmla="*/ 101536 h 167939"/>
                    <a:gd name="connsiteX9" fmla="*/ 264488 w 330593"/>
                    <a:gd name="connsiteY9" fmla="*/ 900 h 167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593" h="167939">
                      <a:moveTo>
                        <a:pt x="330593" y="0"/>
                      </a:moveTo>
                      <a:lnTo>
                        <a:pt x="163122" y="167470"/>
                      </a:lnTo>
                      <a:lnTo>
                        <a:pt x="163115" y="167932"/>
                      </a:lnTo>
                      <a:lnTo>
                        <a:pt x="162888" y="167705"/>
                      </a:lnTo>
                      <a:lnTo>
                        <a:pt x="162653" y="167939"/>
                      </a:lnTo>
                      <a:lnTo>
                        <a:pt x="162660" y="167477"/>
                      </a:lnTo>
                      <a:lnTo>
                        <a:pt x="0" y="4818"/>
                      </a:lnTo>
                      <a:lnTo>
                        <a:pt x="66107" y="3791"/>
                      </a:lnTo>
                      <a:lnTo>
                        <a:pt x="163852" y="101536"/>
                      </a:lnTo>
                      <a:lnTo>
                        <a:pt x="264488" y="9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2D9D7">
                        <a:alpha val="6000"/>
                      </a:srgbClr>
                    </a:gs>
                    <a:gs pos="100000">
                      <a:srgbClr val="02D9D7"/>
                    </a:gs>
                  </a:gsLst>
                  <a:lin ang="5400000" scaled="1"/>
                  <a:tileRect/>
                </a:gra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1" name="椭圆 40"/>
          <p:cNvSpPr/>
          <p:nvPr/>
        </p:nvSpPr>
        <p:spPr>
          <a:xfrm>
            <a:off x="8547713" y="3828950"/>
            <a:ext cx="1292225" cy="1292225"/>
          </a:xfrm>
          <a:prstGeom prst="ellipse">
            <a:avLst/>
          </a:prstGeom>
          <a:blipFill>
            <a:blip r:embed="rId9" cstate="screen"/>
            <a:stretch>
              <a:fillRect/>
            </a:stretch>
          </a:blip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文本框 576"/>
          <p:cNvSpPr txBox="1"/>
          <p:nvPr/>
        </p:nvSpPr>
        <p:spPr>
          <a:xfrm>
            <a:off x="8054066" y="5333269"/>
            <a:ext cx="220164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个性化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7C07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语音测评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7C07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智能口语操练与反馈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AI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结合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处于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7C07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演示流云楷" panose="02000600000000000000" pitchFamily="2" charset="-122"/>
                <a:sym typeface="+mn-ea"/>
              </a:rPr>
              <a:t>成长期</a:t>
            </a:r>
          </a:p>
        </p:txBody>
      </p:sp>
      <p:sp>
        <p:nvSpPr>
          <p:cNvPr id="43" name="任意多边形: 形状 42"/>
          <p:cNvSpPr/>
          <p:nvPr/>
        </p:nvSpPr>
        <p:spPr>
          <a:xfrm rot="16200000">
            <a:off x="7927749" y="4397536"/>
            <a:ext cx="236753" cy="112097"/>
          </a:xfrm>
          <a:custGeom>
            <a:avLst/>
            <a:gdLst>
              <a:gd name="connsiteX0" fmla="*/ 0 w 276225"/>
              <a:gd name="connsiteY0" fmla="*/ 0 h 142875"/>
              <a:gd name="connsiteX1" fmla="*/ 142875 w 276225"/>
              <a:gd name="connsiteY1" fmla="*/ 142875 h 142875"/>
              <a:gd name="connsiteX2" fmla="*/ 276225 w 276225"/>
              <a:gd name="connsiteY2" fmla="*/ 9525 h 142875"/>
              <a:gd name="connsiteX0-1" fmla="*/ 0 w 257175"/>
              <a:gd name="connsiteY0-2" fmla="*/ 7144 h 133350"/>
              <a:gd name="connsiteX1-3" fmla="*/ 123825 w 257175"/>
              <a:gd name="connsiteY1-4" fmla="*/ 133350 h 133350"/>
              <a:gd name="connsiteX2-5" fmla="*/ 257175 w 257175"/>
              <a:gd name="connsiteY2-6" fmla="*/ 0 h 133350"/>
              <a:gd name="connsiteX0-7" fmla="*/ 0 w 235744"/>
              <a:gd name="connsiteY0-8" fmla="*/ 0 h 126206"/>
              <a:gd name="connsiteX1-9" fmla="*/ 123825 w 235744"/>
              <a:gd name="connsiteY1-10" fmla="*/ 126206 h 126206"/>
              <a:gd name="connsiteX2-11" fmla="*/ 235744 w 235744"/>
              <a:gd name="connsiteY2-12" fmla="*/ 2381 h 126206"/>
              <a:gd name="connsiteX0-13" fmla="*/ 0 w 223837"/>
              <a:gd name="connsiteY0-14" fmla="*/ 5094 h 123825"/>
              <a:gd name="connsiteX1-15" fmla="*/ 111918 w 223837"/>
              <a:gd name="connsiteY1-16" fmla="*/ 123825 h 123825"/>
              <a:gd name="connsiteX2-17" fmla="*/ 223837 w 223837"/>
              <a:gd name="connsiteY2-18" fmla="*/ 0 h 1238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23837" h="123825">
                <a:moveTo>
                  <a:pt x="0" y="5094"/>
                </a:moveTo>
                <a:lnTo>
                  <a:pt x="111918" y="123825"/>
                </a:lnTo>
                <a:lnTo>
                  <a:pt x="223837" y="0"/>
                </a:lnTo>
              </a:path>
            </a:pathLst>
          </a:custGeom>
          <a:noFill/>
          <a:ln w="6350" cap="flat" cmpd="sng" algn="ctr">
            <a:gradFill>
              <a:gsLst>
                <a:gs pos="0">
                  <a:srgbClr val="02D9D7">
                    <a:alpha val="0"/>
                  </a:srgbClr>
                </a:gs>
                <a:gs pos="100000">
                  <a:srgbClr val="02D9D7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6200000">
            <a:off x="7973584" y="4320779"/>
            <a:ext cx="522787" cy="265607"/>
            <a:chOff x="2240631" y="2478100"/>
            <a:chExt cx="478757" cy="170074"/>
          </a:xfrm>
        </p:grpSpPr>
        <p:sp>
          <p:nvSpPr>
            <p:cNvPr id="45" name="任意多边形: 形状 44"/>
            <p:cNvSpPr/>
            <p:nvPr/>
          </p:nvSpPr>
          <p:spPr>
            <a:xfrm>
              <a:off x="2269743" y="2478100"/>
              <a:ext cx="420534" cy="140819"/>
            </a:xfrm>
            <a:custGeom>
              <a:avLst/>
              <a:gdLst>
                <a:gd name="connsiteX0" fmla="*/ 330593 w 330593"/>
                <a:gd name="connsiteY0" fmla="*/ 0 h 167939"/>
                <a:gd name="connsiteX1" fmla="*/ 163122 w 330593"/>
                <a:gd name="connsiteY1" fmla="*/ 167470 h 167939"/>
                <a:gd name="connsiteX2" fmla="*/ 163115 w 330593"/>
                <a:gd name="connsiteY2" fmla="*/ 167932 h 167939"/>
                <a:gd name="connsiteX3" fmla="*/ 162888 w 330593"/>
                <a:gd name="connsiteY3" fmla="*/ 167705 h 167939"/>
                <a:gd name="connsiteX4" fmla="*/ 162653 w 330593"/>
                <a:gd name="connsiteY4" fmla="*/ 167939 h 167939"/>
                <a:gd name="connsiteX5" fmla="*/ 162660 w 330593"/>
                <a:gd name="connsiteY5" fmla="*/ 167477 h 167939"/>
                <a:gd name="connsiteX6" fmla="*/ 0 w 330593"/>
                <a:gd name="connsiteY6" fmla="*/ 4818 h 167939"/>
                <a:gd name="connsiteX7" fmla="*/ 66107 w 330593"/>
                <a:gd name="connsiteY7" fmla="*/ 3791 h 167939"/>
                <a:gd name="connsiteX8" fmla="*/ 163852 w 330593"/>
                <a:gd name="connsiteY8" fmla="*/ 101536 h 167939"/>
                <a:gd name="connsiteX9" fmla="*/ 264488 w 330593"/>
                <a:gd name="connsiteY9" fmla="*/ 900 h 16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593" h="167939">
                  <a:moveTo>
                    <a:pt x="330593" y="0"/>
                  </a:moveTo>
                  <a:lnTo>
                    <a:pt x="163122" y="167470"/>
                  </a:lnTo>
                  <a:lnTo>
                    <a:pt x="163115" y="167932"/>
                  </a:lnTo>
                  <a:lnTo>
                    <a:pt x="162888" y="167705"/>
                  </a:lnTo>
                  <a:lnTo>
                    <a:pt x="162653" y="167939"/>
                  </a:lnTo>
                  <a:lnTo>
                    <a:pt x="162660" y="167477"/>
                  </a:lnTo>
                  <a:lnTo>
                    <a:pt x="0" y="4818"/>
                  </a:lnTo>
                  <a:lnTo>
                    <a:pt x="66107" y="3791"/>
                  </a:lnTo>
                  <a:lnTo>
                    <a:pt x="163852" y="101536"/>
                  </a:lnTo>
                  <a:lnTo>
                    <a:pt x="264488" y="9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2D9D7">
                    <a:alpha val="6000"/>
                  </a:srgbClr>
                </a:gs>
                <a:gs pos="100000">
                  <a:srgbClr val="02D9D7"/>
                </a:gs>
              </a:gsLst>
              <a:lin ang="54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2240631" y="2487861"/>
              <a:ext cx="478757" cy="160313"/>
            </a:xfrm>
            <a:custGeom>
              <a:avLst/>
              <a:gdLst>
                <a:gd name="connsiteX0" fmla="*/ 330593 w 330593"/>
                <a:gd name="connsiteY0" fmla="*/ 0 h 167939"/>
                <a:gd name="connsiteX1" fmla="*/ 163122 w 330593"/>
                <a:gd name="connsiteY1" fmla="*/ 167470 h 167939"/>
                <a:gd name="connsiteX2" fmla="*/ 163115 w 330593"/>
                <a:gd name="connsiteY2" fmla="*/ 167932 h 167939"/>
                <a:gd name="connsiteX3" fmla="*/ 162888 w 330593"/>
                <a:gd name="connsiteY3" fmla="*/ 167705 h 167939"/>
                <a:gd name="connsiteX4" fmla="*/ 162653 w 330593"/>
                <a:gd name="connsiteY4" fmla="*/ 167939 h 167939"/>
                <a:gd name="connsiteX5" fmla="*/ 162660 w 330593"/>
                <a:gd name="connsiteY5" fmla="*/ 167477 h 167939"/>
                <a:gd name="connsiteX6" fmla="*/ 0 w 330593"/>
                <a:gd name="connsiteY6" fmla="*/ 4818 h 167939"/>
                <a:gd name="connsiteX7" fmla="*/ 66107 w 330593"/>
                <a:gd name="connsiteY7" fmla="*/ 3791 h 167939"/>
                <a:gd name="connsiteX8" fmla="*/ 163852 w 330593"/>
                <a:gd name="connsiteY8" fmla="*/ 101536 h 167939"/>
                <a:gd name="connsiteX9" fmla="*/ 264488 w 330593"/>
                <a:gd name="connsiteY9" fmla="*/ 900 h 16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593" h="167939">
                  <a:moveTo>
                    <a:pt x="330593" y="0"/>
                  </a:moveTo>
                  <a:lnTo>
                    <a:pt x="163122" y="167470"/>
                  </a:lnTo>
                  <a:lnTo>
                    <a:pt x="163115" y="167932"/>
                  </a:lnTo>
                  <a:lnTo>
                    <a:pt x="162888" y="167705"/>
                  </a:lnTo>
                  <a:lnTo>
                    <a:pt x="162653" y="167939"/>
                  </a:lnTo>
                  <a:lnTo>
                    <a:pt x="162660" y="167477"/>
                  </a:lnTo>
                  <a:lnTo>
                    <a:pt x="0" y="4818"/>
                  </a:lnTo>
                  <a:lnTo>
                    <a:pt x="66107" y="3791"/>
                  </a:lnTo>
                  <a:lnTo>
                    <a:pt x="163852" y="101536"/>
                  </a:lnTo>
                  <a:lnTo>
                    <a:pt x="264488" y="9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2D9D7">
                    <a:alpha val="6000"/>
                  </a:srgbClr>
                </a:gs>
                <a:gs pos="100000">
                  <a:srgbClr val="02D9D7">
                    <a:lumMod val="60000"/>
                    <a:lumOff val="40000"/>
                  </a:srgbClr>
                </a:gs>
              </a:gsLst>
              <a:lin ang="54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 rot="16200000">
            <a:off x="8201128" y="4356789"/>
            <a:ext cx="398954" cy="193596"/>
            <a:chOff x="2333499" y="2562734"/>
            <a:chExt cx="376364" cy="193726"/>
          </a:xfrm>
        </p:grpSpPr>
        <p:sp>
          <p:nvSpPr>
            <p:cNvPr id="48" name="任意多边形: 形状 47"/>
            <p:cNvSpPr/>
            <p:nvPr/>
          </p:nvSpPr>
          <p:spPr>
            <a:xfrm>
              <a:off x="2356385" y="2562734"/>
              <a:ext cx="330593" cy="167939"/>
            </a:xfrm>
            <a:custGeom>
              <a:avLst/>
              <a:gdLst>
                <a:gd name="connsiteX0" fmla="*/ 330593 w 330593"/>
                <a:gd name="connsiteY0" fmla="*/ 0 h 167939"/>
                <a:gd name="connsiteX1" fmla="*/ 163122 w 330593"/>
                <a:gd name="connsiteY1" fmla="*/ 167470 h 167939"/>
                <a:gd name="connsiteX2" fmla="*/ 163115 w 330593"/>
                <a:gd name="connsiteY2" fmla="*/ 167932 h 167939"/>
                <a:gd name="connsiteX3" fmla="*/ 162888 w 330593"/>
                <a:gd name="connsiteY3" fmla="*/ 167705 h 167939"/>
                <a:gd name="connsiteX4" fmla="*/ 162653 w 330593"/>
                <a:gd name="connsiteY4" fmla="*/ 167939 h 167939"/>
                <a:gd name="connsiteX5" fmla="*/ 162660 w 330593"/>
                <a:gd name="connsiteY5" fmla="*/ 167477 h 167939"/>
                <a:gd name="connsiteX6" fmla="*/ 0 w 330593"/>
                <a:gd name="connsiteY6" fmla="*/ 4818 h 167939"/>
                <a:gd name="connsiteX7" fmla="*/ 66107 w 330593"/>
                <a:gd name="connsiteY7" fmla="*/ 3791 h 167939"/>
                <a:gd name="connsiteX8" fmla="*/ 163852 w 330593"/>
                <a:gd name="connsiteY8" fmla="*/ 101536 h 167939"/>
                <a:gd name="connsiteX9" fmla="*/ 264488 w 330593"/>
                <a:gd name="connsiteY9" fmla="*/ 900 h 16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593" h="167939">
                  <a:moveTo>
                    <a:pt x="330593" y="0"/>
                  </a:moveTo>
                  <a:lnTo>
                    <a:pt x="163122" y="167470"/>
                  </a:lnTo>
                  <a:lnTo>
                    <a:pt x="163115" y="167932"/>
                  </a:lnTo>
                  <a:lnTo>
                    <a:pt x="162888" y="167705"/>
                  </a:lnTo>
                  <a:lnTo>
                    <a:pt x="162653" y="167939"/>
                  </a:lnTo>
                  <a:lnTo>
                    <a:pt x="162660" y="167477"/>
                  </a:lnTo>
                  <a:lnTo>
                    <a:pt x="0" y="4818"/>
                  </a:lnTo>
                  <a:lnTo>
                    <a:pt x="66107" y="3791"/>
                  </a:lnTo>
                  <a:lnTo>
                    <a:pt x="163852" y="101536"/>
                  </a:lnTo>
                  <a:lnTo>
                    <a:pt x="264488" y="9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2D9D7">
                    <a:alpha val="6000"/>
                  </a:srgbClr>
                </a:gs>
                <a:gs pos="100000">
                  <a:srgbClr val="02D9D7"/>
                </a:gs>
              </a:gsLst>
              <a:lin ang="54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2333499" y="2565272"/>
              <a:ext cx="376364" cy="191188"/>
            </a:xfrm>
            <a:custGeom>
              <a:avLst/>
              <a:gdLst>
                <a:gd name="connsiteX0" fmla="*/ 330593 w 330593"/>
                <a:gd name="connsiteY0" fmla="*/ 0 h 167939"/>
                <a:gd name="connsiteX1" fmla="*/ 163122 w 330593"/>
                <a:gd name="connsiteY1" fmla="*/ 167470 h 167939"/>
                <a:gd name="connsiteX2" fmla="*/ 163115 w 330593"/>
                <a:gd name="connsiteY2" fmla="*/ 167932 h 167939"/>
                <a:gd name="connsiteX3" fmla="*/ 162888 w 330593"/>
                <a:gd name="connsiteY3" fmla="*/ 167705 h 167939"/>
                <a:gd name="connsiteX4" fmla="*/ 162653 w 330593"/>
                <a:gd name="connsiteY4" fmla="*/ 167939 h 167939"/>
                <a:gd name="connsiteX5" fmla="*/ 162660 w 330593"/>
                <a:gd name="connsiteY5" fmla="*/ 167477 h 167939"/>
                <a:gd name="connsiteX6" fmla="*/ 0 w 330593"/>
                <a:gd name="connsiteY6" fmla="*/ 4818 h 167939"/>
                <a:gd name="connsiteX7" fmla="*/ 66107 w 330593"/>
                <a:gd name="connsiteY7" fmla="*/ 3791 h 167939"/>
                <a:gd name="connsiteX8" fmla="*/ 163852 w 330593"/>
                <a:gd name="connsiteY8" fmla="*/ 101536 h 167939"/>
                <a:gd name="connsiteX9" fmla="*/ 264488 w 330593"/>
                <a:gd name="connsiteY9" fmla="*/ 900 h 16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593" h="167939">
                  <a:moveTo>
                    <a:pt x="330593" y="0"/>
                  </a:moveTo>
                  <a:lnTo>
                    <a:pt x="163122" y="167470"/>
                  </a:lnTo>
                  <a:lnTo>
                    <a:pt x="163115" y="167932"/>
                  </a:lnTo>
                  <a:lnTo>
                    <a:pt x="162888" y="167705"/>
                  </a:lnTo>
                  <a:lnTo>
                    <a:pt x="162653" y="167939"/>
                  </a:lnTo>
                  <a:lnTo>
                    <a:pt x="162660" y="167477"/>
                  </a:lnTo>
                  <a:lnTo>
                    <a:pt x="0" y="4818"/>
                  </a:lnTo>
                  <a:lnTo>
                    <a:pt x="66107" y="3791"/>
                  </a:lnTo>
                  <a:lnTo>
                    <a:pt x="163852" y="101536"/>
                  </a:lnTo>
                  <a:lnTo>
                    <a:pt x="264488" y="9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2D9D7">
                    <a:alpha val="6000"/>
                  </a:srgbClr>
                </a:gs>
                <a:gs pos="100000">
                  <a:srgbClr val="02D9D7"/>
                </a:gs>
              </a:gsLst>
              <a:lin ang="54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0" name="任意多边形: 形状 49"/>
          <p:cNvSpPr/>
          <p:nvPr/>
        </p:nvSpPr>
        <p:spPr>
          <a:xfrm rot="16200000">
            <a:off x="9891041" y="4397536"/>
            <a:ext cx="236753" cy="112097"/>
          </a:xfrm>
          <a:custGeom>
            <a:avLst/>
            <a:gdLst>
              <a:gd name="connsiteX0" fmla="*/ 0 w 276225"/>
              <a:gd name="connsiteY0" fmla="*/ 0 h 142875"/>
              <a:gd name="connsiteX1" fmla="*/ 142875 w 276225"/>
              <a:gd name="connsiteY1" fmla="*/ 142875 h 142875"/>
              <a:gd name="connsiteX2" fmla="*/ 276225 w 276225"/>
              <a:gd name="connsiteY2" fmla="*/ 9525 h 142875"/>
              <a:gd name="connsiteX0-1" fmla="*/ 0 w 257175"/>
              <a:gd name="connsiteY0-2" fmla="*/ 7144 h 133350"/>
              <a:gd name="connsiteX1-3" fmla="*/ 123825 w 257175"/>
              <a:gd name="connsiteY1-4" fmla="*/ 133350 h 133350"/>
              <a:gd name="connsiteX2-5" fmla="*/ 257175 w 257175"/>
              <a:gd name="connsiteY2-6" fmla="*/ 0 h 133350"/>
              <a:gd name="connsiteX0-7" fmla="*/ 0 w 235744"/>
              <a:gd name="connsiteY0-8" fmla="*/ 0 h 126206"/>
              <a:gd name="connsiteX1-9" fmla="*/ 123825 w 235744"/>
              <a:gd name="connsiteY1-10" fmla="*/ 126206 h 126206"/>
              <a:gd name="connsiteX2-11" fmla="*/ 235744 w 235744"/>
              <a:gd name="connsiteY2-12" fmla="*/ 2381 h 126206"/>
              <a:gd name="connsiteX0-13" fmla="*/ 0 w 223837"/>
              <a:gd name="connsiteY0-14" fmla="*/ 5094 h 123825"/>
              <a:gd name="connsiteX1-15" fmla="*/ 111918 w 223837"/>
              <a:gd name="connsiteY1-16" fmla="*/ 123825 h 123825"/>
              <a:gd name="connsiteX2-17" fmla="*/ 223837 w 223837"/>
              <a:gd name="connsiteY2-18" fmla="*/ 0 h 1238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23837" h="123825">
                <a:moveTo>
                  <a:pt x="0" y="5094"/>
                </a:moveTo>
                <a:lnTo>
                  <a:pt x="111918" y="123825"/>
                </a:lnTo>
                <a:lnTo>
                  <a:pt x="223837" y="0"/>
                </a:lnTo>
              </a:path>
            </a:pathLst>
          </a:custGeom>
          <a:noFill/>
          <a:ln w="6350" cap="flat" cmpd="sng" algn="ctr">
            <a:gradFill>
              <a:gsLst>
                <a:gs pos="0">
                  <a:srgbClr val="02D9D7">
                    <a:alpha val="0"/>
                  </a:srgbClr>
                </a:gs>
                <a:gs pos="100000">
                  <a:srgbClr val="02D9D7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1" name="组合 50"/>
          <p:cNvGrpSpPr/>
          <p:nvPr/>
        </p:nvGrpSpPr>
        <p:grpSpPr>
          <a:xfrm rot="16200000">
            <a:off x="9936883" y="4320776"/>
            <a:ext cx="522787" cy="265609"/>
            <a:chOff x="2240633" y="2478100"/>
            <a:chExt cx="478757" cy="170075"/>
          </a:xfrm>
        </p:grpSpPr>
        <p:sp>
          <p:nvSpPr>
            <p:cNvPr id="52" name="任意多边形: 形状 51"/>
            <p:cNvSpPr/>
            <p:nvPr/>
          </p:nvSpPr>
          <p:spPr>
            <a:xfrm>
              <a:off x="2269743" y="2478100"/>
              <a:ext cx="420534" cy="140819"/>
            </a:xfrm>
            <a:custGeom>
              <a:avLst/>
              <a:gdLst>
                <a:gd name="connsiteX0" fmla="*/ 330593 w 330593"/>
                <a:gd name="connsiteY0" fmla="*/ 0 h 167939"/>
                <a:gd name="connsiteX1" fmla="*/ 163122 w 330593"/>
                <a:gd name="connsiteY1" fmla="*/ 167470 h 167939"/>
                <a:gd name="connsiteX2" fmla="*/ 163115 w 330593"/>
                <a:gd name="connsiteY2" fmla="*/ 167932 h 167939"/>
                <a:gd name="connsiteX3" fmla="*/ 162888 w 330593"/>
                <a:gd name="connsiteY3" fmla="*/ 167705 h 167939"/>
                <a:gd name="connsiteX4" fmla="*/ 162653 w 330593"/>
                <a:gd name="connsiteY4" fmla="*/ 167939 h 167939"/>
                <a:gd name="connsiteX5" fmla="*/ 162660 w 330593"/>
                <a:gd name="connsiteY5" fmla="*/ 167477 h 167939"/>
                <a:gd name="connsiteX6" fmla="*/ 0 w 330593"/>
                <a:gd name="connsiteY6" fmla="*/ 4818 h 167939"/>
                <a:gd name="connsiteX7" fmla="*/ 66107 w 330593"/>
                <a:gd name="connsiteY7" fmla="*/ 3791 h 167939"/>
                <a:gd name="connsiteX8" fmla="*/ 163852 w 330593"/>
                <a:gd name="connsiteY8" fmla="*/ 101536 h 167939"/>
                <a:gd name="connsiteX9" fmla="*/ 264488 w 330593"/>
                <a:gd name="connsiteY9" fmla="*/ 900 h 16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593" h="167939">
                  <a:moveTo>
                    <a:pt x="330593" y="0"/>
                  </a:moveTo>
                  <a:lnTo>
                    <a:pt x="163122" y="167470"/>
                  </a:lnTo>
                  <a:lnTo>
                    <a:pt x="163115" y="167932"/>
                  </a:lnTo>
                  <a:lnTo>
                    <a:pt x="162888" y="167705"/>
                  </a:lnTo>
                  <a:lnTo>
                    <a:pt x="162653" y="167939"/>
                  </a:lnTo>
                  <a:lnTo>
                    <a:pt x="162660" y="167477"/>
                  </a:lnTo>
                  <a:lnTo>
                    <a:pt x="0" y="4818"/>
                  </a:lnTo>
                  <a:lnTo>
                    <a:pt x="66107" y="3791"/>
                  </a:lnTo>
                  <a:lnTo>
                    <a:pt x="163852" y="101536"/>
                  </a:lnTo>
                  <a:lnTo>
                    <a:pt x="264488" y="9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2D9D7">
                    <a:alpha val="6000"/>
                  </a:srgbClr>
                </a:gs>
                <a:gs pos="100000">
                  <a:srgbClr val="02D9D7"/>
                </a:gs>
              </a:gsLst>
              <a:lin ang="54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2240631" y="2487861"/>
              <a:ext cx="478757" cy="160313"/>
            </a:xfrm>
            <a:custGeom>
              <a:avLst/>
              <a:gdLst>
                <a:gd name="connsiteX0" fmla="*/ 330593 w 330593"/>
                <a:gd name="connsiteY0" fmla="*/ 0 h 167939"/>
                <a:gd name="connsiteX1" fmla="*/ 163122 w 330593"/>
                <a:gd name="connsiteY1" fmla="*/ 167470 h 167939"/>
                <a:gd name="connsiteX2" fmla="*/ 163115 w 330593"/>
                <a:gd name="connsiteY2" fmla="*/ 167932 h 167939"/>
                <a:gd name="connsiteX3" fmla="*/ 162888 w 330593"/>
                <a:gd name="connsiteY3" fmla="*/ 167705 h 167939"/>
                <a:gd name="connsiteX4" fmla="*/ 162653 w 330593"/>
                <a:gd name="connsiteY4" fmla="*/ 167939 h 167939"/>
                <a:gd name="connsiteX5" fmla="*/ 162660 w 330593"/>
                <a:gd name="connsiteY5" fmla="*/ 167477 h 167939"/>
                <a:gd name="connsiteX6" fmla="*/ 0 w 330593"/>
                <a:gd name="connsiteY6" fmla="*/ 4818 h 167939"/>
                <a:gd name="connsiteX7" fmla="*/ 66107 w 330593"/>
                <a:gd name="connsiteY7" fmla="*/ 3791 h 167939"/>
                <a:gd name="connsiteX8" fmla="*/ 163852 w 330593"/>
                <a:gd name="connsiteY8" fmla="*/ 101536 h 167939"/>
                <a:gd name="connsiteX9" fmla="*/ 264488 w 330593"/>
                <a:gd name="connsiteY9" fmla="*/ 900 h 16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593" h="167939">
                  <a:moveTo>
                    <a:pt x="330593" y="0"/>
                  </a:moveTo>
                  <a:lnTo>
                    <a:pt x="163122" y="167470"/>
                  </a:lnTo>
                  <a:lnTo>
                    <a:pt x="163115" y="167932"/>
                  </a:lnTo>
                  <a:lnTo>
                    <a:pt x="162888" y="167705"/>
                  </a:lnTo>
                  <a:lnTo>
                    <a:pt x="162653" y="167939"/>
                  </a:lnTo>
                  <a:lnTo>
                    <a:pt x="162660" y="167477"/>
                  </a:lnTo>
                  <a:lnTo>
                    <a:pt x="0" y="4818"/>
                  </a:lnTo>
                  <a:lnTo>
                    <a:pt x="66107" y="3791"/>
                  </a:lnTo>
                  <a:lnTo>
                    <a:pt x="163852" y="101536"/>
                  </a:lnTo>
                  <a:lnTo>
                    <a:pt x="264488" y="9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2D9D7">
                    <a:alpha val="6000"/>
                  </a:srgbClr>
                </a:gs>
                <a:gs pos="100000">
                  <a:srgbClr val="02D9D7">
                    <a:lumMod val="60000"/>
                    <a:lumOff val="40000"/>
                  </a:srgbClr>
                </a:gs>
              </a:gsLst>
              <a:lin ang="54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 rot="16200000">
            <a:off x="10164420" y="4356789"/>
            <a:ext cx="398954" cy="193596"/>
            <a:chOff x="2333499" y="2562734"/>
            <a:chExt cx="376364" cy="193726"/>
          </a:xfrm>
        </p:grpSpPr>
        <p:sp>
          <p:nvSpPr>
            <p:cNvPr id="55" name="任意多边形: 形状 54"/>
            <p:cNvSpPr/>
            <p:nvPr/>
          </p:nvSpPr>
          <p:spPr>
            <a:xfrm>
              <a:off x="2356385" y="2562734"/>
              <a:ext cx="330593" cy="167939"/>
            </a:xfrm>
            <a:custGeom>
              <a:avLst/>
              <a:gdLst>
                <a:gd name="connsiteX0" fmla="*/ 330593 w 330593"/>
                <a:gd name="connsiteY0" fmla="*/ 0 h 167939"/>
                <a:gd name="connsiteX1" fmla="*/ 163122 w 330593"/>
                <a:gd name="connsiteY1" fmla="*/ 167470 h 167939"/>
                <a:gd name="connsiteX2" fmla="*/ 163115 w 330593"/>
                <a:gd name="connsiteY2" fmla="*/ 167932 h 167939"/>
                <a:gd name="connsiteX3" fmla="*/ 162888 w 330593"/>
                <a:gd name="connsiteY3" fmla="*/ 167705 h 167939"/>
                <a:gd name="connsiteX4" fmla="*/ 162653 w 330593"/>
                <a:gd name="connsiteY4" fmla="*/ 167939 h 167939"/>
                <a:gd name="connsiteX5" fmla="*/ 162660 w 330593"/>
                <a:gd name="connsiteY5" fmla="*/ 167477 h 167939"/>
                <a:gd name="connsiteX6" fmla="*/ 0 w 330593"/>
                <a:gd name="connsiteY6" fmla="*/ 4818 h 167939"/>
                <a:gd name="connsiteX7" fmla="*/ 66107 w 330593"/>
                <a:gd name="connsiteY7" fmla="*/ 3791 h 167939"/>
                <a:gd name="connsiteX8" fmla="*/ 163852 w 330593"/>
                <a:gd name="connsiteY8" fmla="*/ 101536 h 167939"/>
                <a:gd name="connsiteX9" fmla="*/ 264488 w 330593"/>
                <a:gd name="connsiteY9" fmla="*/ 900 h 16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593" h="167939">
                  <a:moveTo>
                    <a:pt x="330593" y="0"/>
                  </a:moveTo>
                  <a:lnTo>
                    <a:pt x="163122" y="167470"/>
                  </a:lnTo>
                  <a:lnTo>
                    <a:pt x="163115" y="167932"/>
                  </a:lnTo>
                  <a:lnTo>
                    <a:pt x="162888" y="167705"/>
                  </a:lnTo>
                  <a:lnTo>
                    <a:pt x="162653" y="167939"/>
                  </a:lnTo>
                  <a:lnTo>
                    <a:pt x="162660" y="167477"/>
                  </a:lnTo>
                  <a:lnTo>
                    <a:pt x="0" y="4818"/>
                  </a:lnTo>
                  <a:lnTo>
                    <a:pt x="66107" y="3791"/>
                  </a:lnTo>
                  <a:lnTo>
                    <a:pt x="163852" y="101536"/>
                  </a:lnTo>
                  <a:lnTo>
                    <a:pt x="264488" y="9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2D9D7">
                    <a:alpha val="6000"/>
                  </a:srgbClr>
                </a:gs>
                <a:gs pos="100000">
                  <a:srgbClr val="02D9D7"/>
                </a:gs>
              </a:gsLst>
              <a:lin ang="54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2333499" y="2565272"/>
              <a:ext cx="376364" cy="191188"/>
            </a:xfrm>
            <a:custGeom>
              <a:avLst/>
              <a:gdLst>
                <a:gd name="connsiteX0" fmla="*/ 330593 w 330593"/>
                <a:gd name="connsiteY0" fmla="*/ 0 h 167939"/>
                <a:gd name="connsiteX1" fmla="*/ 163122 w 330593"/>
                <a:gd name="connsiteY1" fmla="*/ 167470 h 167939"/>
                <a:gd name="connsiteX2" fmla="*/ 163115 w 330593"/>
                <a:gd name="connsiteY2" fmla="*/ 167932 h 167939"/>
                <a:gd name="connsiteX3" fmla="*/ 162888 w 330593"/>
                <a:gd name="connsiteY3" fmla="*/ 167705 h 167939"/>
                <a:gd name="connsiteX4" fmla="*/ 162653 w 330593"/>
                <a:gd name="connsiteY4" fmla="*/ 167939 h 167939"/>
                <a:gd name="connsiteX5" fmla="*/ 162660 w 330593"/>
                <a:gd name="connsiteY5" fmla="*/ 167477 h 167939"/>
                <a:gd name="connsiteX6" fmla="*/ 0 w 330593"/>
                <a:gd name="connsiteY6" fmla="*/ 4818 h 167939"/>
                <a:gd name="connsiteX7" fmla="*/ 66107 w 330593"/>
                <a:gd name="connsiteY7" fmla="*/ 3791 h 167939"/>
                <a:gd name="connsiteX8" fmla="*/ 163852 w 330593"/>
                <a:gd name="connsiteY8" fmla="*/ 101536 h 167939"/>
                <a:gd name="connsiteX9" fmla="*/ 264488 w 330593"/>
                <a:gd name="connsiteY9" fmla="*/ 900 h 16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593" h="167939">
                  <a:moveTo>
                    <a:pt x="330593" y="0"/>
                  </a:moveTo>
                  <a:lnTo>
                    <a:pt x="163122" y="167470"/>
                  </a:lnTo>
                  <a:lnTo>
                    <a:pt x="163115" y="167932"/>
                  </a:lnTo>
                  <a:lnTo>
                    <a:pt x="162888" y="167705"/>
                  </a:lnTo>
                  <a:lnTo>
                    <a:pt x="162653" y="167939"/>
                  </a:lnTo>
                  <a:lnTo>
                    <a:pt x="162660" y="167477"/>
                  </a:lnTo>
                  <a:lnTo>
                    <a:pt x="0" y="4818"/>
                  </a:lnTo>
                  <a:lnTo>
                    <a:pt x="66107" y="3791"/>
                  </a:lnTo>
                  <a:lnTo>
                    <a:pt x="163852" y="101536"/>
                  </a:lnTo>
                  <a:lnTo>
                    <a:pt x="264488" y="9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2D9D7">
                    <a:alpha val="6000"/>
                  </a:srgbClr>
                </a:gs>
                <a:gs pos="100000">
                  <a:srgbClr val="02D9D7"/>
                </a:gs>
              </a:gsLst>
              <a:lin ang="54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 rot="16200000" flipH="1">
            <a:off x="654889" y="1047530"/>
            <a:ext cx="541114" cy="477575"/>
            <a:chOff x="2816301" y="4232397"/>
            <a:chExt cx="238454" cy="389964"/>
          </a:xfrm>
        </p:grpSpPr>
        <p:sp>
          <p:nvSpPr>
            <p:cNvPr id="58" name="Freeform 5"/>
            <p:cNvSpPr/>
            <p:nvPr/>
          </p:nvSpPr>
          <p:spPr bwMode="auto">
            <a:xfrm rot="5400000">
              <a:off x="2812945" y="4380552"/>
              <a:ext cx="245165" cy="238454"/>
            </a:xfrm>
            <a:custGeom>
              <a:avLst/>
              <a:gdLst>
                <a:gd name="T0" fmla="*/ 3 w 168"/>
                <a:gd name="T1" fmla="*/ 153 h 162"/>
                <a:gd name="T2" fmla="*/ 78 w 168"/>
                <a:gd name="T3" fmla="*/ 87 h 162"/>
                <a:gd name="T4" fmla="*/ 78 w 168"/>
                <a:gd name="T5" fmla="*/ 75 h 162"/>
                <a:gd name="T6" fmla="*/ 3 w 168"/>
                <a:gd name="T7" fmla="*/ 9 h 162"/>
                <a:gd name="T8" fmla="*/ 6 w 168"/>
                <a:gd name="T9" fmla="*/ 0 h 162"/>
                <a:gd name="T10" fmla="*/ 73 w 168"/>
                <a:gd name="T11" fmla="*/ 0 h 162"/>
                <a:gd name="T12" fmla="*/ 83 w 168"/>
                <a:gd name="T13" fmla="*/ 4 h 162"/>
                <a:gd name="T14" fmla="*/ 164 w 168"/>
                <a:gd name="T15" fmla="*/ 75 h 162"/>
                <a:gd name="T16" fmla="*/ 164 w 168"/>
                <a:gd name="T17" fmla="*/ 87 h 162"/>
                <a:gd name="T18" fmla="*/ 83 w 168"/>
                <a:gd name="T19" fmla="*/ 158 h 162"/>
                <a:gd name="T20" fmla="*/ 73 w 168"/>
                <a:gd name="T21" fmla="*/ 162 h 162"/>
                <a:gd name="T22" fmla="*/ 6 w 168"/>
                <a:gd name="T23" fmla="*/ 162 h 162"/>
                <a:gd name="T24" fmla="*/ 3 w 168"/>
                <a:gd name="T25" fmla="*/ 15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162">
                  <a:moveTo>
                    <a:pt x="3" y="153"/>
                  </a:moveTo>
                  <a:cubicBezTo>
                    <a:pt x="78" y="87"/>
                    <a:pt x="78" y="87"/>
                    <a:pt x="78" y="87"/>
                  </a:cubicBezTo>
                  <a:cubicBezTo>
                    <a:pt x="82" y="84"/>
                    <a:pt x="82" y="78"/>
                    <a:pt x="78" y="75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6"/>
                    <a:pt x="2" y="0"/>
                    <a:pt x="6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7" y="0"/>
                    <a:pt x="81" y="2"/>
                    <a:pt x="83" y="4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68" y="78"/>
                    <a:pt x="168" y="84"/>
                    <a:pt x="164" y="87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1" y="160"/>
                    <a:pt x="77" y="162"/>
                    <a:pt x="73" y="162"/>
                  </a:cubicBezTo>
                  <a:cubicBezTo>
                    <a:pt x="6" y="162"/>
                    <a:pt x="6" y="162"/>
                    <a:pt x="6" y="162"/>
                  </a:cubicBezTo>
                  <a:cubicBezTo>
                    <a:pt x="2" y="162"/>
                    <a:pt x="0" y="156"/>
                    <a:pt x="3" y="15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5C6FF"/>
                </a:gs>
                <a:gs pos="100000">
                  <a:srgbClr val="016DFF"/>
                </a:gs>
              </a:gsLst>
              <a:lin ang="0" scaled="1"/>
              <a:tileRect/>
            </a:gradFill>
            <a:ln w="3175">
              <a:gradFill flip="none" rotWithShape="1">
                <a:gsLst>
                  <a:gs pos="0">
                    <a:srgbClr val="00538E">
                      <a:alpha val="0"/>
                    </a:srgbClr>
                  </a:gs>
                  <a:gs pos="76000">
                    <a:srgbClr val="016D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2000" sy="102000" algn="ctr" rotWithShape="0">
                <a:srgbClr val="00538E"/>
              </a:outerShdw>
            </a:effec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59" name="任意多边形: 形状 58"/>
            <p:cNvSpPr/>
            <p:nvPr/>
          </p:nvSpPr>
          <p:spPr bwMode="auto">
            <a:xfrm rot="5400000">
              <a:off x="2819377" y="4251136"/>
              <a:ext cx="226401" cy="188923"/>
            </a:xfrm>
            <a:custGeom>
              <a:avLst/>
              <a:gdLst>
                <a:gd name="connsiteX0" fmla="*/ 153536 w 484506"/>
                <a:gd name="connsiteY0" fmla="*/ 357634 h 404302"/>
                <a:gd name="connsiteX1" fmla="*/ 169605 w 484506"/>
                <a:gd name="connsiteY1" fmla="*/ 365306 h 404302"/>
                <a:gd name="connsiteX2" fmla="*/ 169605 w 484506"/>
                <a:gd name="connsiteY2" fmla="*/ 398549 h 404302"/>
                <a:gd name="connsiteX3" fmla="*/ 137468 w 484506"/>
                <a:gd name="connsiteY3" fmla="*/ 398549 h 404302"/>
                <a:gd name="connsiteX4" fmla="*/ 137468 w 484506"/>
                <a:gd name="connsiteY4" fmla="*/ 365306 h 404302"/>
                <a:gd name="connsiteX5" fmla="*/ 153536 w 484506"/>
                <a:gd name="connsiteY5" fmla="*/ 357634 h 404302"/>
                <a:gd name="connsiteX6" fmla="*/ 284525 w 484506"/>
                <a:gd name="connsiteY6" fmla="*/ 357633 h 404302"/>
                <a:gd name="connsiteX7" fmla="*/ 299555 w 484506"/>
                <a:gd name="connsiteY7" fmla="*/ 365305 h 404302"/>
                <a:gd name="connsiteX8" fmla="*/ 299555 w 484506"/>
                <a:gd name="connsiteY8" fmla="*/ 398548 h 404302"/>
                <a:gd name="connsiteX9" fmla="*/ 269495 w 484506"/>
                <a:gd name="connsiteY9" fmla="*/ 398548 h 404302"/>
                <a:gd name="connsiteX10" fmla="*/ 269495 w 484506"/>
                <a:gd name="connsiteY10" fmla="*/ 365305 h 404302"/>
                <a:gd name="connsiteX11" fmla="*/ 284525 w 484506"/>
                <a:gd name="connsiteY11" fmla="*/ 357633 h 404302"/>
                <a:gd name="connsiteX12" fmla="*/ 22546 w 484506"/>
                <a:gd name="connsiteY12" fmla="*/ 357633 h 404302"/>
                <a:gd name="connsiteX13" fmla="*/ 37576 w 484506"/>
                <a:gd name="connsiteY13" fmla="*/ 365305 h 404302"/>
                <a:gd name="connsiteX14" fmla="*/ 37576 w 484506"/>
                <a:gd name="connsiteY14" fmla="*/ 398548 h 404302"/>
                <a:gd name="connsiteX15" fmla="*/ 7516 w 484506"/>
                <a:gd name="connsiteY15" fmla="*/ 398548 h 404302"/>
                <a:gd name="connsiteX16" fmla="*/ 7516 w 484506"/>
                <a:gd name="connsiteY16" fmla="*/ 365305 h 404302"/>
                <a:gd name="connsiteX17" fmla="*/ 22546 w 484506"/>
                <a:gd name="connsiteY17" fmla="*/ 357633 h 404302"/>
                <a:gd name="connsiteX18" fmla="*/ 342974 w 484506"/>
                <a:gd name="connsiteY18" fmla="*/ 299566 h 404302"/>
                <a:gd name="connsiteX19" fmla="*/ 359399 w 484506"/>
                <a:gd name="connsiteY19" fmla="*/ 305252 h 404302"/>
                <a:gd name="connsiteX20" fmla="*/ 359399 w 484506"/>
                <a:gd name="connsiteY20" fmla="*/ 338102 h 404302"/>
                <a:gd name="connsiteX21" fmla="*/ 326549 w 484506"/>
                <a:gd name="connsiteY21" fmla="*/ 338102 h 404302"/>
                <a:gd name="connsiteX22" fmla="*/ 326549 w 484506"/>
                <a:gd name="connsiteY22" fmla="*/ 305252 h 404302"/>
                <a:gd name="connsiteX23" fmla="*/ 342974 w 484506"/>
                <a:gd name="connsiteY23" fmla="*/ 299566 h 404302"/>
                <a:gd name="connsiteX24" fmla="*/ 212292 w 484506"/>
                <a:gd name="connsiteY24" fmla="*/ 299566 h 404302"/>
                <a:gd name="connsiteX25" fmla="*/ 229155 w 484506"/>
                <a:gd name="connsiteY25" fmla="*/ 305252 h 404302"/>
                <a:gd name="connsiteX26" fmla="*/ 229155 w 484506"/>
                <a:gd name="connsiteY26" fmla="*/ 338102 h 404302"/>
                <a:gd name="connsiteX27" fmla="*/ 197268 w 484506"/>
                <a:gd name="connsiteY27" fmla="*/ 338102 h 404302"/>
                <a:gd name="connsiteX28" fmla="*/ 197268 w 484506"/>
                <a:gd name="connsiteY28" fmla="*/ 305252 h 404302"/>
                <a:gd name="connsiteX29" fmla="*/ 212292 w 484506"/>
                <a:gd name="connsiteY29" fmla="*/ 299566 h 404302"/>
                <a:gd name="connsiteX30" fmla="*/ 81726 w 484506"/>
                <a:gd name="connsiteY30" fmla="*/ 299566 h 404302"/>
                <a:gd name="connsiteX31" fmla="*/ 97069 w 484506"/>
                <a:gd name="connsiteY31" fmla="*/ 305252 h 404302"/>
                <a:gd name="connsiteX32" fmla="*/ 97069 w 484506"/>
                <a:gd name="connsiteY32" fmla="*/ 338102 h 404302"/>
                <a:gd name="connsiteX33" fmla="*/ 64504 w 484506"/>
                <a:gd name="connsiteY33" fmla="*/ 338102 h 404302"/>
                <a:gd name="connsiteX34" fmla="*/ 64504 w 484506"/>
                <a:gd name="connsiteY34" fmla="*/ 305252 h 404302"/>
                <a:gd name="connsiteX35" fmla="*/ 81726 w 484506"/>
                <a:gd name="connsiteY35" fmla="*/ 299566 h 404302"/>
                <a:gd name="connsiteX36" fmla="*/ 272000 w 484506"/>
                <a:gd name="connsiteY36" fmla="*/ 239014 h 404302"/>
                <a:gd name="connsiteX37" fmla="*/ 287030 w 484506"/>
                <a:gd name="connsiteY37" fmla="*/ 244650 h 404302"/>
                <a:gd name="connsiteX38" fmla="*/ 287030 w 484506"/>
                <a:gd name="connsiteY38" fmla="*/ 277214 h 404302"/>
                <a:gd name="connsiteX39" fmla="*/ 256970 w 484506"/>
                <a:gd name="connsiteY39" fmla="*/ 277214 h 404302"/>
                <a:gd name="connsiteX40" fmla="*/ 256970 w 484506"/>
                <a:gd name="connsiteY40" fmla="*/ 244650 h 404302"/>
                <a:gd name="connsiteX41" fmla="*/ 272000 w 484506"/>
                <a:gd name="connsiteY41" fmla="*/ 239014 h 404302"/>
                <a:gd name="connsiteX42" fmla="*/ 402991 w 484506"/>
                <a:gd name="connsiteY42" fmla="*/ 239013 h 404302"/>
                <a:gd name="connsiteX43" fmla="*/ 419059 w 484506"/>
                <a:gd name="connsiteY43" fmla="*/ 244649 h 404302"/>
                <a:gd name="connsiteX44" fmla="*/ 419059 w 484506"/>
                <a:gd name="connsiteY44" fmla="*/ 277213 h 404302"/>
                <a:gd name="connsiteX45" fmla="*/ 386922 w 484506"/>
                <a:gd name="connsiteY45" fmla="*/ 277213 h 404302"/>
                <a:gd name="connsiteX46" fmla="*/ 386922 w 484506"/>
                <a:gd name="connsiteY46" fmla="*/ 244649 h 404302"/>
                <a:gd name="connsiteX47" fmla="*/ 402991 w 484506"/>
                <a:gd name="connsiteY47" fmla="*/ 239013 h 404302"/>
                <a:gd name="connsiteX48" fmla="*/ 141010 w 484506"/>
                <a:gd name="connsiteY48" fmla="*/ 239013 h 404302"/>
                <a:gd name="connsiteX49" fmla="*/ 157079 w 484506"/>
                <a:gd name="connsiteY49" fmla="*/ 244649 h 404302"/>
                <a:gd name="connsiteX50" fmla="*/ 157079 w 484506"/>
                <a:gd name="connsiteY50" fmla="*/ 277213 h 404302"/>
                <a:gd name="connsiteX51" fmla="*/ 124942 w 484506"/>
                <a:gd name="connsiteY51" fmla="*/ 277213 h 404302"/>
                <a:gd name="connsiteX52" fmla="*/ 124942 w 484506"/>
                <a:gd name="connsiteY52" fmla="*/ 244649 h 404302"/>
                <a:gd name="connsiteX53" fmla="*/ 141010 w 484506"/>
                <a:gd name="connsiteY53" fmla="*/ 239013 h 404302"/>
                <a:gd name="connsiteX54" fmla="*/ 461961 w 484506"/>
                <a:gd name="connsiteY54" fmla="*/ 179103 h 404302"/>
                <a:gd name="connsiteX55" fmla="*/ 476991 w 484506"/>
                <a:gd name="connsiteY55" fmla="*/ 186618 h 404302"/>
                <a:gd name="connsiteX56" fmla="*/ 476991 w 484506"/>
                <a:gd name="connsiteY56" fmla="*/ 216677 h 404302"/>
                <a:gd name="connsiteX57" fmla="*/ 446931 w 484506"/>
                <a:gd name="connsiteY57" fmla="*/ 216677 h 404302"/>
                <a:gd name="connsiteX58" fmla="*/ 446931 w 484506"/>
                <a:gd name="connsiteY58" fmla="*/ 186618 h 404302"/>
                <a:gd name="connsiteX59" fmla="*/ 461961 w 484506"/>
                <a:gd name="connsiteY59" fmla="*/ 179103 h 404302"/>
                <a:gd name="connsiteX60" fmla="*/ 331180 w 484506"/>
                <a:gd name="connsiteY60" fmla="*/ 179103 h 404302"/>
                <a:gd name="connsiteX61" fmla="*/ 346523 w 484506"/>
                <a:gd name="connsiteY61" fmla="*/ 186618 h 404302"/>
                <a:gd name="connsiteX62" fmla="*/ 346523 w 484506"/>
                <a:gd name="connsiteY62" fmla="*/ 216677 h 404302"/>
                <a:gd name="connsiteX63" fmla="*/ 313958 w 484506"/>
                <a:gd name="connsiteY63" fmla="*/ 216677 h 404302"/>
                <a:gd name="connsiteX64" fmla="*/ 313958 w 484506"/>
                <a:gd name="connsiteY64" fmla="*/ 186618 h 404302"/>
                <a:gd name="connsiteX65" fmla="*/ 331180 w 484506"/>
                <a:gd name="connsiteY65" fmla="*/ 179103 h 404302"/>
                <a:gd name="connsiteX66" fmla="*/ 199767 w 484506"/>
                <a:gd name="connsiteY66" fmla="*/ 179103 h 404302"/>
                <a:gd name="connsiteX67" fmla="*/ 216630 w 484506"/>
                <a:gd name="connsiteY67" fmla="*/ 186618 h 404302"/>
                <a:gd name="connsiteX68" fmla="*/ 216630 w 484506"/>
                <a:gd name="connsiteY68" fmla="*/ 216677 h 404302"/>
                <a:gd name="connsiteX69" fmla="*/ 184743 w 484506"/>
                <a:gd name="connsiteY69" fmla="*/ 216677 h 404302"/>
                <a:gd name="connsiteX70" fmla="*/ 184743 w 484506"/>
                <a:gd name="connsiteY70" fmla="*/ 186618 h 404302"/>
                <a:gd name="connsiteX71" fmla="*/ 199767 w 484506"/>
                <a:gd name="connsiteY71" fmla="*/ 179103 h 404302"/>
                <a:gd name="connsiteX72" fmla="*/ 402991 w 484506"/>
                <a:gd name="connsiteY72" fmla="*/ 118568 h 404302"/>
                <a:gd name="connsiteX73" fmla="*/ 419059 w 484506"/>
                <a:gd name="connsiteY73" fmla="*/ 126083 h 404302"/>
                <a:gd name="connsiteX74" fmla="*/ 419059 w 484506"/>
                <a:gd name="connsiteY74" fmla="*/ 158647 h 404302"/>
                <a:gd name="connsiteX75" fmla="*/ 386922 w 484506"/>
                <a:gd name="connsiteY75" fmla="*/ 158647 h 404302"/>
                <a:gd name="connsiteX76" fmla="*/ 386922 w 484506"/>
                <a:gd name="connsiteY76" fmla="*/ 126083 h 404302"/>
                <a:gd name="connsiteX77" fmla="*/ 402991 w 484506"/>
                <a:gd name="connsiteY77" fmla="*/ 118568 h 404302"/>
                <a:gd name="connsiteX78" fmla="*/ 141010 w 484506"/>
                <a:gd name="connsiteY78" fmla="*/ 118568 h 404302"/>
                <a:gd name="connsiteX79" fmla="*/ 157079 w 484506"/>
                <a:gd name="connsiteY79" fmla="*/ 126083 h 404302"/>
                <a:gd name="connsiteX80" fmla="*/ 157079 w 484506"/>
                <a:gd name="connsiteY80" fmla="*/ 158647 h 404302"/>
                <a:gd name="connsiteX81" fmla="*/ 124942 w 484506"/>
                <a:gd name="connsiteY81" fmla="*/ 158647 h 404302"/>
                <a:gd name="connsiteX82" fmla="*/ 124942 w 484506"/>
                <a:gd name="connsiteY82" fmla="*/ 126083 h 404302"/>
                <a:gd name="connsiteX83" fmla="*/ 141010 w 484506"/>
                <a:gd name="connsiteY83" fmla="*/ 118568 h 404302"/>
                <a:gd name="connsiteX84" fmla="*/ 272000 w 484506"/>
                <a:gd name="connsiteY84" fmla="*/ 118567 h 404302"/>
                <a:gd name="connsiteX85" fmla="*/ 287030 w 484506"/>
                <a:gd name="connsiteY85" fmla="*/ 126082 h 404302"/>
                <a:gd name="connsiteX86" fmla="*/ 287030 w 484506"/>
                <a:gd name="connsiteY86" fmla="*/ 158646 h 404302"/>
                <a:gd name="connsiteX87" fmla="*/ 256970 w 484506"/>
                <a:gd name="connsiteY87" fmla="*/ 158646 h 404302"/>
                <a:gd name="connsiteX88" fmla="*/ 256970 w 484506"/>
                <a:gd name="connsiteY88" fmla="*/ 126082 h 404302"/>
                <a:gd name="connsiteX89" fmla="*/ 272000 w 484506"/>
                <a:gd name="connsiteY89" fmla="*/ 118567 h 404302"/>
                <a:gd name="connsiteX90" fmla="*/ 342974 w 484506"/>
                <a:gd name="connsiteY90" fmla="*/ 59509 h 404302"/>
                <a:gd name="connsiteX91" fmla="*/ 359399 w 484506"/>
                <a:gd name="connsiteY91" fmla="*/ 65195 h 404302"/>
                <a:gd name="connsiteX92" fmla="*/ 359399 w 484506"/>
                <a:gd name="connsiteY92" fmla="*/ 98045 h 404302"/>
                <a:gd name="connsiteX93" fmla="*/ 326549 w 484506"/>
                <a:gd name="connsiteY93" fmla="*/ 98045 h 404302"/>
                <a:gd name="connsiteX94" fmla="*/ 326549 w 484506"/>
                <a:gd name="connsiteY94" fmla="*/ 65195 h 404302"/>
                <a:gd name="connsiteX95" fmla="*/ 342974 w 484506"/>
                <a:gd name="connsiteY95" fmla="*/ 59509 h 404302"/>
                <a:gd name="connsiteX96" fmla="*/ 212292 w 484506"/>
                <a:gd name="connsiteY96" fmla="*/ 59508 h 404302"/>
                <a:gd name="connsiteX97" fmla="*/ 229155 w 484506"/>
                <a:gd name="connsiteY97" fmla="*/ 65194 h 404302"/>
                <a:gd name="connsiteX98" fmla="*/ 229155 w 484506"/>
                <a:gd name="connsiteY98" fmla="*/ 98044 h 404302"/>
                <a:gd name="connsiteX99" fmla="*/ 197268 w 484506"/>
                <a:gd name="connsiteY99" fmla="*/ 98044 h 404302"/>
                <a:gd name="connsiteX100" fmla="*/ 197268 w 484506"/>
                <a:gd name="connsiteY100" fmla="*/ 65194 h 404302"/>
                <a:gd name="connsiteX101" fmla="*/ 212292 w 484506"/>
                <a:gd name="connsiteY101" fmla="*/ 59508 h 404302"/>
                <a:gd name="connsiteX102" fmla="*/ 81726 w 484506"/>
                <a:gd name="connsiteY102" fmla="*/ 59508 h 404302"/>
                <a:gd name="connsiteX103" fmla="*/ 97069 w 484506"/>
                <a:gd name="connsiteY103" fmla="*/ 65194 h 404302"/>
                <a:gd name="connsiteX104" fmla="*/ 97069 w 484506"/>
                <a:gd name="connsiteY104" fmla="*/ 98044 h 404302"/>
                <a:gd name="connsiteX105" fmla="*/ 64504 w 484506"/>
                <a:gd name="connsiteY105" fmla="*/ 98044 h 404302"/>
                <a:gd name="connsiteX106" fmla="*/ 64504 w 484506"/>
                <a:gd name="connsiteY106" fmla="*/ 65194 h 404302"/>
                <a:gd name="connsiteX107" fmla="*/ 81726 w 484506"/>
                <a:gd name="connsiteY107" fmla="*/ 59508 h 404302"/>
                <a:gd name="connsiteX108" fmla="*/ 284525 w 484506"/>
                <a:gd name="connsiteY108" fmla="*/ 1 h 404302"/>
                <a:gd name="connsiteX109" fmla="*/ 299555 w 484506"/>
                <a:gd name="connsiteY109" fmla="*/ 5637 h 404302"/>
                <a:gd name="connsiteX110" fmla="*/ 299555 w 484506"/>
                <a:gd name="connsiteY110" fmla="*/ 38201 h 404302"/>
                <a:gd name="connsiteX111" fmla="*/ 269495 w 484506"/>
                <a:gd name="connsiteY111" fmla="*/ 38201 h 404302"/>
                <a:gd name="connsiteX112" fmla="*/ 269495 w 484506"/>
                <a:gd name="connsiteY112" fmla="*/ 5637 h 404302"/>
                <a:gd name="connsiteX113" fmla="*/ 284525 w 484506"/>
                <a:gd name="connsiteY113" fmla="*/ 1 h 404302"/>
                <a:gd name="connsiteX114" fmla="*/ 22545 w 484506"/>
                <a:gd name="connsiteY114" fmla="*/ 1 h 404302"/>
                <a:gd name="connsiteX115" fmla="*/ 37575 w 484506"/>
                <a:gd name="connsiteY115" fmla="*/ 5637 h 404302"/>
                <a:gd name="connsiteX116" fmla="*/ 37575 w 484506"/>
                <a:gd name="connsiteY116" fmla="*/ 38201 h 404302"/>
                <a:gd name="connsiteX117" fmla="*/ 7515 w 484506"/>
                <a:gd name="connsiteY117" fmla="*/ 38201 h 404302"/>
                <a:gd name="connsiteX118" fmla="*/ 7515 w 484506"/>
                <a:gd name="connsiteY118" fmla="*/ 5637 h 404302"/>
                <a:gd name="connsiteX119" fmla="*/ 22545 w 484506"/>
                <a:gd name="connsiteY119" fmla="*/ 1 h 404302"/>
                <a:gd name="connsiteX120" fmla="*/ 153535 w 484506"/>
                <a:gd name="connsiteY120" fmla="*/ 0 h 404302"/>
                <a:gd name="connsiteX121" fmla="*/ 169604 w 484506"/>
                <a:gd name="connsiteY121" fmla="*/ 5636 h 404302"/>
                <a:gd name="connsiteX122" fmla="*/ 169604 w 484506"/>
                <a:gd name="connsiteY122" fmla="*/ 38200 h 404302"/>
                <a:gd name="connsiteX123" fmla="*/ 137467 w 484506"/>
                <a:gd name="connsiteY123" fmla="*/ 38200 h 404302"/>
                <a:gd name="connsiteX124" fmla="*/ 137467 w 484506"/>
                <a:gd name="connsiteY124" fmla="*/ 5636 h 404302"/>
                <a:gd name="connsiteX125" fmla="*/ 153535 w 484506"/>
                <a:gd name="connsiteY125" fmla="*/ 0 h 40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84506" h="404302">
                  <a:moveTo>
                    <a:pt x="153536" y="357634"/>
                  </a:moveTo>
                  <a:cubicBezTo>
                    <a:pt x="159099" y="357634"/>
                    <a:pt x="164661" y="360191"/>
                    <a:pt x="169605" y="365306"/>
                  </a:cubicBezTo>
                  <a:cubicBezTo>
                    <a:pt x="177021" y="372977"/>
                    <a:pt x="177021" y="388320"/>
                    <a:pt x="169605" y="398549"/>
                  </a:cubicBezTo>
                  <a:cubicBezTo>
                    <a:pt x="159717" y="406220"/>
                    <a:pt x="147356" y="406220"/>
                    <a:pt x="137468" y="398549"/>
                  </a:cubicBezTo>
                  <a:cubicBezTo>
                    <a:pt x="130052" y="388320"/>
                    <a:pt x="130052" y="372977"/>
                    <a:pt x="137468" y="365306"/>
                  </a:cubicBezTo>
                  <a:cubicBezTo>
                    <a:pt x="142412" y="360191"/>
                    <a:pt x="147974" y="357634"/>
                    <a:pt x="153536" y="357634"/>
                  </a:cubicBezTo>
                  <a:close/>
                  <a:moveTo>
                    <a:pt x="284525" y="357633"/>
                  </a:moveTo>
                  <a:cubicBezTo>
                    <a:pt x="290161" y="357633"/>
                    <a:pt x="295798" y="360190"/>
                    <a:pt x="299555" y="365305"/>
                  </a:cubicBezTo>
                  <a:cubicBezTo>
                    <a:pt x="309575" y="372976"/>
                    <a:pt x="309575" y="388319"/>
                    <a:pt x="299555" y="398548"/>
                  </a:cubicBezTo>
                  <a:cubicBezTo>
                    <a:pt x="292040" y="406219"/>
                    <a:pt x="277010" y="406219"/>
                    <a:pt x="269495" y="398548"/>
                  </a:cubicBezTo>
                  <a:cubicBezTo>
                    <a:pt x="259475" y="388319"/>
                    <a:pt x="259475" y="372976"/>
                    <a:pt x="269495" y="365305"/>
                  </a:cubicBezTo>
                  <a:cubicBezTo>
                    <a:pt x="273253" y="360190"/>
                    <a:pt x="278889" y="357633"/>
                    <a:pt x="284525" y="357633"/>
                  </a:cubicBezTo>
                  <a:close/>
                  <a:moveTo>
                    <a:pt x="22546" y="357633"/>
                  </a:moveTo>
                  <a:cubicBezTo>
                    <a:pt x="28182" y="357633"/>
                    <a:pt x="33818" y="360190"/>
                    <a:pt x="37576" y="365305"/>
                  </a:cubicBezTo>
                  <a:cubicBezTo>
                    <a:pt x="47596" y="372976"/>
                    <a:pt x="47596" y="388319"/>
                    <a:pt x="37576" y="398548"/>
                  </a:cubicBezTo>
                  <a:cubicBezTo>
                    <a:pt x="30061" y="406219"/>
                    <a:pt x="15031" y="406219"/>
                    <a:pt x="7516" y="398548"/>
                  </a:cubicBezTo>
                  <a:cubicBezTo>
                    <a:pt x="-2504" y="388319"/>
                    <a:pt x="-2504" y="372976"/>
                    <a:pt x="7516" y="365305"/>
                  </a:cubicBezTo>
                  <a:cubicBezTo>
                    <a:pt x="11273" y="360190"/>
                    <a:pt x="16910" y="357633"/>
                    <a:pt x="22546" y="357633"/>
                  </a:cubicBezTo>
                  <a:close/>
                  <a:moveTo>
                    <a:pt x="342974" y="299566"/>
                  </a:moveTo>
                  <a:cubicBezTo>
                    <a:pt x="348660" y="299566"/>
                    <a:pt x="354345" y="301462"/>
                    <a:pt x="359399" y="305252"/>
                  </a:cubicBezTo>
                  <a:cubicBezTo>
                    <a:pt x="366980" y="315360"/>
                    <a:pt x="366980" y="327994"/>
                    <a:pt x="359399" y="338102"/>
                  </a:cubicBezTo>
                  <a:cubicBezTo>
                    <a:pt x="349291" y="345683"/>
                    <a:pt x="336657" y="345683"/>
                    <a:pt x="326549" y="338102"/>
                  </a:cubicBezTo>
                  <a:cubicBezTo>
                    <a:pt x="318968" y="327994"/>
                    <a:pt x="318968" y="315360"/>
                    <a:pt x="326549" y="305252"/>
                  </a:cubicBezTo>
                  <a:cubicBezTo>
                    <a:pt x="331603" y="301462"/>
                    <a:pt x="337289" y="299566"/>
                    <a:pt x="342974" y="299566"/>
                  </a:cubicBezTo>
                  <a:close/>
                  <a:moveTo>
                    <a:pt x="212292" y="299566"/>
                  </a:moveTo>
                  <a:cubicBezTo>
                    <a:pt x="218118" y="299566"/>
                    <a:pt x="224250" y="301462"/>
                    <a:pt x="229155" y="305252"/>
                  </a:cubicBezTo>
                  <a:cubicBezTo>
                    <a:pt x="236514" y="315360"/>
                    <a:pt x="236514" y="327994"/>
                    <a:pt x="229155" y="338102"/>
                  </a:cubicBezTo>
                  <a:cubicBezTo>
                    <a:pt x="219344" y="345683"/>
                    <a:pt x="204627" y="345683"/>
                    <a:pt x="197268" y="338102"/>
                  </a:cubicBezTo>
                  <a:cubicBezTo>
                    <a:pt x="187457" y="327994"/>
                    <a:pt x="187457" y="315360"/>
                    <a:pt x="197268" y="305252"/>
                  </a:cubicBezTo>
                  <a:cubicBezTo>
                    <a:pt x="200948" y="301462"/>
                    <a:pt x="206467" y="299566"/>
                    <a:pt x="212292" y="299566"/>
                  </a:cubicBezTo>
                  <a:close/>
                  <a:moveTo>
                    <a:pt x="81726" y="299566"/>
                  </a:moveTo>
                  <a:cubicBezTo>
                    <a:pt x="87675" y="299566"/>
                    <a:pt x="93311" y="301462"/>
                    <a:pt x="97069" y="305252"/>
                  </a:cubicBezTo>
                  <a:cubicBezTo>
                    <a:pt x="107089" y="315360"/>
                    <a:pt x="107089" y="327994"/>
                    <a:pt x="97069" y="338102"/>
                  </a:cubicBezTo>
                  <a:cubicBezTo>
                    <a:pt x="89554" y="345683"/>
                    <a:pt x="74524" y="345683"/>
                    <a:pt x="64504" y="338102"/>
                  </a:cubicBezTo>
                  <a:cubicBezTo>
                    <a:pt x="56989" y="327994"/>
                    <a:pt x="56989" y="315360"/>
                    <a:pt x="64504" y="305252"/>
                  </a:cubicBezTo>
                  <a:cubicBezTo>
                    <a:pt x="69514" y="301462"/>
                    <a:pt x="75776" y="299566"/>
                    <a:pt x="81726" y="299566"/>
                  </a:cubicBezTo>
                  <a:close/>
                  <a:moveTo>
                    <a:pt x="272000" y="239014"/>
                  </a:moveTo>
                  <a:cubicBezTo>
                    <a:pt x="277636" y="239014"/>
                    <a:pt x="283273" y="240893"/>
                    <a:pt x="287030" y="244650"/>
                  </a:cubicBezTo>
                  <a:cubicBezTo>
                    <a:pt x="297050" y="254670"/>
                    <a:pt x="297050" y="269699"/>
                    <a:pt x="287030" y="277214"/>
                  </a:cubicBezTo>
                  <a:cubicBezTo>
                    <a:pt x="279515" y="287234"/>
                    <a:pt x="264485" y="287234"/>
                    <a:pt x="256970" y="277214"/>
                  </a:cubicBezTo>
                  <a:cubicBezTo>
                    <a:pt x="246950" y="269699"/>
                    <a:pt x="246950" y="254670"/>
                    <a:pt x="256970" y="244650"/>
                  </a:cubicBezTo>
                  <a:cubicBezTo>
                    <a:pt x="260728" y="240893"/>
                    <a:pt x="266364" y="239014"/>
                    <a:pt x="272000" y="239014"/>
                  </a:cubicBezTo>
                  <a:close/>
                  <a:moveTo>
                    <a:pt x="402991" y="239013"/>
                  </a:moveTo>
                  <a:cubicBezTo>
                    <a:pt x="408553" y="239013"/>
                    <a:pt x="414115" y="240891"/>
                    <a:pt x="419059" y="244649"/>
                  </a:cubicBezTo>
                  <a:cubicBezTo>
                    <a:pt x="426475" y="254669"/>
                    <a:pt x="426475" y="269698"/>
                    <a:pt x="419059" y="277213"/>
                  </a:cubicBezTo>
                  <a:cubicBezTo>
                    <a:pt x="409171" y="287233"/>
                    <a:pt x="396810" y="287233"/>
                    <a:pt x="386922" y="277213"/>
                  </a:cubicBezTo>
                  <a:cubicBezTo>
                    <a:pt x="379506" y="269698"/>
                    <a:pt x="379506" y="254669"/>
                    <a:pt x="386922" y="244649"/>
                  </a:cubicBezTo>
                  <a:cubicBezTo>
                    <a:pt x="391866" y="240891"/>
                    <a:pt x="397428" y="239013"/>
                    <a:pt x="402991" y="239013"/>
                  </a:cubicBezTo>
                  <a:close/>
                  <a:moveTo>
                    <a:pt x="141010" y="239013"/>
                  </a:moveTo>
                  <a:cubicBezTo>
                    <a:pt x="146573" y="239013"/>
                    <a:pt x="152135" y="240892"/>
                    <a:pt x="157079" y="244649"/>
                  </a:cubicBezTo>
                  <a:cubicBezTo>
                    <a:pt x="164495" y="254669"/>
                    <a:pt x="164495" y="269698"/>
                    <a:pt x="157079" y="277213"/>
                  </a:cubicBezTo>
                  <a:cubicBezTo>
                    <a:pt x="147191" y="287233"/>
                    <a:pt x="134830" y="287233"/>
                    <a:pt x="124942" y="277213"/>
                  </a:cubicBezTo>
                  <a:cubicBezTo>
                    <a:pt x="117526" y="269698"/>
                    <a:pt x="117526" y="254669"/>
                    <a:pt x="124942" y="244649"/>
                  </a:cubicBezTo>
                  <a:cubicBezTo>
                    <a:pt x="129886" y="240892"/>
                    <a:pt x="135448" y="239013"/>
                    <a:pt x="141010" y="239013"/>
                  </a:cubicBezTo>
                  <a:close/>
                  <a:moveTo>
                    <a:pt x="461961" y="179103"/>
                  </a:moveTo>
                  <a:cubicBezTo>
                    <a:pt x="467597" y="179103"/>
                    <a:pt x="473234" y="181608"/>
                    <a:pt x="476991" y="186618"/>
                  </a:cubicBezTo>
                  <a:cubicBezTo>
                    <a:pt x="487011" y="194133"/>
                    <a:pt x="487011" y="209162"/>
                    <a:pt x="476991" y="216677"/>
                  </a:cubicBezTo>
                  <a:cubicBezTo>
                    <a:pt x="469476" y="226697"/>
                    <a:pt x="454446" y="226697"/>
                    <a:pt x="446931" y="216677"/>
                  </a:cubicBezTo>
                  <a:cubicBezTo>
                    <a:pt x="436911" y="209162"/>
                    <a:pt x="436911" y="194133"/>
                    <a:pt x="446931" y="186618"/>
                  </a:cubicBezTo>
                  <a:cubicBezTo>
                    <a:pt x="450689" y="181608"/>
                    <a:pt x="456325" y="179103"/>
                    <a:pt x="461961" y="179103"/>
                  </a:cubicBezTo>
                  <a:close/>
                  <a:moveTo>
                    <a:pt x="331180" y="179103"/>
                  </a:moveTo>
                  <a:cubicBezTo>
                    <a:pt x="337129" y="179103"/>
                    <a:pt x="342766" y="181608"/>
                    <a:pt x="346523" y="186618"/>
                  </a:cubicBezTo>
                  <a:cubicBezTo>
                    <a:pt x="356543" y="194133"/>
                    <a:pt x="356543" y="209162"/>
                    <a:pt x="346523" y="216677"/>
                  </a:cubicBezTo>
                  <a:cubicBezTo>
                    <a:pt x="339008" y="226697"/>
                    <a:pt x="323978" y="226697"/>
                    <a:pt x="313958" y="216677"/>
                  </a:cubicBezTo>
                  <a:cubicBezTo>
                    <a:pt x="306443" y="209162"/>
                    <a:pt x="306443" y="194133"/>
                    <a:pt x="313958" y="186618"/>
                  </a:cubicBezTo>
                  <a:cubicBezTo>
                    <a:pt x="318968" y="181608"/>
                    <a:pt x="325231" y="179103"/>
                    <a:pt x="331180" y="179103"/>
                  </a:cubicBezTo>
                  <a:close/>
                  <a:moveTo>
                    <a:pt x="199767" y="179103"/>
                  </a:moveTo>
                  <a:cubicBezTo>
                    <a:pt x="205593" y="179103"/>
                    <a:pt x="211725" y="181608"/>
                    <a:pt x="216630" y="186618"/>
                  </a:cubicBezTo>
                  <a:cubicBezTo>
                    <a:pt x="223989" y="194133"/>
                    <a:pt x="223989" y="209162"/>
                    <a:pt x="216630" y="216677"/>
                  </a:cubicBezTo>
                  <a:cubicBezTo>
                    <a:pt x="206819" y="226697"/>
                    <a:pt x="192102" y="226697"/>
                    <a:pt x="184743" y="216677"/>
                  </a:cubicBezTo>
                  <a:cubicBezTo>
                    <a:pt x="174932" y="209162"/>
                    <a:pt x="174932" y="194133"/>
                    <a:pt x="184743" y="186618"/>
                  </a:cubicBezTo>
                  <a:cubicBezTo>
                    <a:pt x="188423" y="181608"/>
                    <a:pt x="193942" y="179103"/>
                    <a:pt x="199767" y="179103"/>
                  </a:cubicBezTo>
                  <a:close/>
                  <a:moveTo>
                    <a:pt x="402991" y="118568"/>
                  </a:moveTo>
                  <a:cubicBezTo>
                    <a:pt x="408553" y="118568"/>
                    <a:pt x="414115" y="121073"/>
                    <a:pt x="419059" y="126083"/>
                  </a:cubicBezTo>
                  <a:cubicBezTo>
                    <a:pt x="426475" y="133598"/>
                    <a:pt x="426475" y="148627"/>
                    <a:pt x="419059" y="158647"/>
                  </a:cubicBezTo>
                  <a:cubicBezTo>
                    <a:pt x="409171" y="166162"/>
                    <a:pt x="396810" y="166162"/>
                    <a:pt x="386922" y="158647"/>
                  </a:cubicBezTo>
                  <a:cubicBezTo>
                    <a:pt x="379506" y="148627"/>
                    <a:pt x="379506" y="133598"/>
                    <a:pt x="386922" y="126083"/>
                  </a:cubicBezTo>
                  <a:cubicBezTo>
                    <a:pt x="391866" y="121073"/>
                    <a:pt x="397429" y="118568"/>
                    <a:pt x="402991" y="118568"/>
                  </a:cubicBezTo>
                  <a:close/>
                  <a:moveTo>
                    <a:pt x="141010" y="118568"/>
                  </a:moveTo>
                  <a:cubicBezTo>
                    <a:pt x="146573" y="118568"/>
                    <a:pt x="152135" y="121073"/>
                    <a:pt x="157079" y="126083"/>
                  </a:cubicBezTo>
                  <a:cubicBezTo>
                    <a:pt x="164495" y="133598"/>
                    <a:pt x="164495" y="148627"/>
                    <a:pt x="157079" y="158647"/>
                  </a:cubicBezTo>
                  <a:cubicBezTo>
                    <a:pt x="147191" y="166162"/>
                    <a:pt x="134830" y="166162"/>
                    <a:pt x="124942" y="158647"/>
                  </a:cubicBezTo>
                  <a:cubicBezTo>
                    <a:pt x="117526" y="148627"/>
                    <a:pt x="117526" y="133598"/>
                    <a:pt x="124942" y="126083"/>
                  </a:cubicBezTo>
                  <a:cubicBezTo>
                    <a:pt x="129886" y="121073"/>
                    <a:pt x="135448" y="118568"/>
                    <a:pt x="141010" y="118568"/>
                  </a:cubicBezTo>
                  <a:close/>
                  <a:moveTo>
                    <a:pt x="272000" y="118567"/>
                  </a:moveTo>
                  <a:cubicBezTo>
                    <a:pt x="277636" y="118567"/>
                    <a:pt x="283273" y="121072"/>
                    <a:pt x="287030" y="126082"/>
                  </a:cubicBezTo>
                  <a:cubicBezTo>
                    <a:pt x="297050" y="133597"/>
                    <a:pt x="297050" y="148626"/>
                    <a:pt x="287030" y="158646"/>
                  </a:cubicBezTo>
                  <a:cubicBezTo>
                    <a:pt x="279515" y="166161"/>
                    <a:pt x="264485" y="166161"/>
                    <a:pt x="256970" y="158646"/>
                  </a:cubicBezTo>
                  <a:cubicBezTo>
                    <a:pt x="246950" y="148626"/>
                    <a:pt x="246950" y="133597"/>
                    <a:pt x="256970" y="126082"/>
                  </a:cubicBezTo>
                  <a:cubicBezTo>
                    <a:pt x="260728" y="121072"/>
                    <a:pt x="266364" y="118567"/>
                    <a:pt x="272000" y="118567"/>
                  </a:cubicBezTo>
                  <a:close/>
                  <a:moveTo>
                    <a:pt x="342974" y="59509"/>
                  </a:moveTo>
                  <a:cubicBezTo>
                    <a:pt x="348660" y="59509"/>
                    <a:pt x="354345" y="61404"/>
                    <a:pt x="359399" y="65195"/>
                  </a:cubicBezTo>
                  <a:cubicBezTo>
                    <a:pt x="366980" y="75303"/>
                    <a:pt x="366980" y="87937"/>
                    <a:pt x="359399" y="98045"/>
                  </a:cubicBezTo>
                  <a:cubicBezTo>
                    <a:pt x="349291" y="105626"/>
                    <a:pt x="336657" y="105626"/>
                    <a:pt x="326549" y="98045"/>
                  </a:cubicBezTo>
                  <a:cubicBezTo>
                    <a:pt x="318968" y="87937"/>
                    <a:pt x="318968" y="75303"/>
                    <a:pt x="326549" y="65195"/>
                  </a:cubicBezTo>
                  <a:cubicBezTo>
                    <a:pt x="331603" y="61404"/>
                    <a:pt x="337288" y="59509"/>
                    <a:pt x="342974" y="59509"/>
                  </a:cubicBezTo>
                  <a:close/>
                  <a:moveTo>
                    <a:pt x="212292" y="59508"/>
                  </a:moveTo>
                  <a:cubicBezTo>
                    <a:pt x="218118" y="59508"/>
                    <a:pt x="224250" y="61404"/>
                    <a:pt x="229155" y="65194"/>
                  </a:cubicBezTo>
                  <a:cubicBezTo>
                    <a:pt x="236514" y="75302"/>
                    <a:pt x="236514" y="87936"/>
                    <a:pt x="229155" y="98044"/>
                  </a:cubicBezTo>
                  <a:cubicBezTo>
                    <a:pt x="219344" y="105625"/>
                    <a:pt x="204627" y="105625"/>
                    <a:pt x="197268" y="98044"/>
                  </a:cubicBezTo>
                  <a:cubicBezTo>
                    <a:pt x="187457" y="87936"/>
                    <a:pt x="187457" y="75302"/>
                    <a:pt x="197268" y="65194"/>
                  </a:cubicBezTo>
                  <a:cubicBezTo>
                    <a:pt x="200948" y="61404"/>
                    <a:pt x="206467" y="59508"/>
                    <a:pt x="212292" y="59508"/>
                  </a:cubicBezTo>
                  <a:close/>
                  <a:moveTo>
                    <a:pt x="81726" y="59508"/>
                  </a:moveTo>
                  <a:cubicBezTo>
                    <a:pt x="87675" y="59508"/>
                    <a:pt x="93311" y="61404"/>
                    <a:pt x="97069" y="65194"/>
                  </a:cubicBezTo>
                  <a:cubicBezTo>
                    <a:pt x="107089" y="75302"/>
                    <a:pt x="107089" y="87936"/>
                    <a:pt x="97069" y="98044"/>
                  </a:cubicBezTo>
                  <a:cubicBezTo>
                    <a:pt x="89554" y="105625"/>
                    <a:pt x="74524" y="105625"/>
                    <a:pt x="64504" y="98044"/>
                  </a:cubicBezTo>
                  <a:cubicBezTo>
                    <a:pt x="56989" y="87936"/>
                    <a:pt x="56989" y="75302"/>
                    <a:pt x="64504" y="65194"/>
                  </a:cubicBezTo>
                  <a:cubicBezTo>
                    <a:pt x="69514" y="61404"/>
                    <a:pt x="75776" y="59508"/>
                    <a:pt x="81726" y="59508"/>
                  </a:cubicBezTo>
                  <a:close/>
                  <a:moveTo>
                    <a:pt x="284525" y="1"/>
                  </a:moveTo>
                  <a:cubicBezTo>
                    <a:pt x="290161" y="1"/>
                    <a:pt x="295798" y="1880"/>
                    <a:pt x="299555" y="5637"/>
                  </a:cubicBezTo>
                  <a:cubicBezTo>
                    <a:pt x="309575" y="15657"/>
                    <a:pt x="309575" y="30686"/>
                    <a:pt x="299555" y="38201"/>
                  </a:cubicBezTo>
                  <a:cubicBezTo>
                    <a:pt x="292040" y="48221"/>
                    <a:pt x="277010" y="48221"/>
                    <a:pt x="269495" y="38201"/>
                  </a:cubicBezTo>
                  <a:cubicBezTo>
                    <a:pt x="259475" y="30686"/>
                    <a:pt x="259475" y="15657"/>
                    <a:pt x="269495" y="5637"/>
                  </a:cubicBezTo>
                  <a:cubicBezTo>
                    <a:pt x="273253" y="1880"/>
                    <a:pt x="278889" y="1"/>
                    <a:pt x="284525" y="1"/>
                  </a:cubicBezTo>
                  <a:close/>
                  <a:moveTo>
                    <a:pt x="22545" y="1"/>
                  </a:moveTo>
                  <a:cubicBezTo>
                    <a:pt x="28181" y="1"/>
                    <a:pt x="33817" y="1880"/>
                    <a:pt x="37575" y="5637"/>
                  </a:cubicBezTo>
                  <a:cubicBezTo>
                    <a:pt x="47595" y="15657"/>
                    <a:pt x="47595" y="30686"/>
                    <a:pt x="37575" y="38201"/>
                  </a:cubicBezTo>
                  <a:cubicBezTo>
                    <a:pt x="30060" y="48221"/>
                    <a:pt x="15030" y="48221"/>
                    <a:pt x="7515" y="38201"/>
                  </a:cubicBezTo>
                  <a:cubicBezTo>
                    <a:pt x="-2505" y="30686"/>
                    <a:pt x="-2505" y="15657"/>
                    <a:pt x="7515" y="5637"/>
                  </a:cubicBezTo>
                  <a:cubicBezTo>
                    <a:pt x="11272" y="1880"/>
                    <a:pt x="16909" y="1"/>
                    <a:pt x="22545" y="1"/>
                  </a:cubicBezTo>
                  <a:close/>
                  <a:moveTo>
                    <a:pt x="153535" y="0"/>
                  </a:moveTo>
                  <a:cubicBezTo>
                    <a:pt x="159098" y="0"/>
                    <a:pt x="164660" y="1879"/>
                    <a:pt x="169604" y="5636"/>
                  </a:cubicBezTo>
                  <a:cubicBezTo>
                    <a:pt x="177020" y="15656"/>
                    <a:pt x="177020" y="30685"/>
                    <a:pt x="169604" y="38200"/>
                  </a:cubicBezTo>
                  <a:cubicBezTo>
                    <a:pt x="159716" y="48220"/>
                    <a:pt x="147355" y="48220"/>
                    <a:pt x="137467" y="38200"/>
                  </a:cubicBezTo>
                  <a:cubicBezTo>
                    <a:pt x="130051" y="30685"/>
                    <a:pt x="130051" y="15656"/>
                    <a:pt x="137467" y="5636"/>
                  </a:cubicBezTo>
                  <a:cubicBezTo>
                    <a:pt x="142411" y="1879"/>
                    <a:pt x="147973" y="0"/>
                    <a:pt x="153535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25C6FF"/>
                </a:gs>
                <a:gs pos="13000">
                  <a:srgbClr val="016DFF">
                    <a:alpha val="26000"/>
                  </a:srgbClr>
                </a:gs>
              </a:gsLst>
              <a:lin ang="0" scaled="0"/>
              <a:tileRect/>
            </a:gradFill>
            <a:ln w="317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/>
                <a:cs typeface="+mn-cs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 rot="16200000" flipH="1">
            <a:off x="6589697" y="1047531"/>
            <a:ext cx="541114" cy="477575"/>
            <a:chOff x="2816301" y="4232397"/>
            <a:chExt cx="238454" cy="389964"/>
          </a:xfrm>
        </p:grpSpPr>
        <p:sp>
          <p:nvSpPr>
            <p:cNvPr id="61" name="Freeform 5"/>
            <p:cNvSpPr/>
            <p:nvPr/>
          </p:nvSpPr>
          <p:spPr bwMode="auto">
            <a:xfrm rot="5400000">
              <a:off x="2812945" y="4380552"/>
              <a:ext cx="245165" cy="238454"/>
            </a:xfrm>
            <a:custGeom>
              <a:avLst/>
              <a:gdLst>
                <a:gd name="T0" fmla="*/ 3 w 168"/>
                <a:gd name="T1" fmla="*/ 153 h 162"/>
                <a:gd name="T2" fmla="*/ 78 w 168"/>
                <a:gd name="T3" fmla="*/ 87 h 162"/>
                <a:gd name="T4" fmla="*/ 78 w 168"/>
                <a:gd name="T5" fmla="*/ 75 h 162"/>
                <a:gd name="T6" fmla="*/ 3 w 168"/>
                <a:gd name="T7" fmla="*/ 9 h 162"/>
                <a:gd name="T8" fmla="*/ 6 w 168"/>
                <a:gd name="T9" fmla="*/ 0 h 162"/>
                <a:gd name="T10" fmla="*/ 73 w 168"/>
                <a:gd name="T11" fmla="*/ 0 h 162"/>
                <a:gd name="T12" fmla="*/ 83 w 168"/>
                <a:gd name="T13" fmla="*/ 4 h 162"/>
                <a:gd name="T14" fmla="*/ 164 w 168"/>
                <a:gd name="T15" fmla="*/ 75 h 162"/>
                <a:gd name="T16" fmla="*/ 164 w 168"/>
                <a:gd name="T17" fmla="*/ 87 h 162"/>
                <a:gd name="T18" fmla="*/ 83 w 168"/>
                <a:gd name="T19" fmla="*/ 158 h 162"/>
                <a:gd name="T20" fmla="*/ 73 w 168"/>
                <a:gd name="T21" fmla="*/ 162 h 162"/>
                <a:gd name="T22" fmla="*/ 6 w 168"/>
                <a:gd name="T23" fmla="*/ 162 h 162"/>
                <a:gd name="T24" fmla="*/ 3 w 168"/>
                <a:gd name="T25" fmla="*/ 15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162">
                  <a:moveTo>
                    <a:pt x="3" y="153"/>
                  </a:moveTo>
                  <a:cubicBezTo>
                    <a:pt x="78" y="87"/>
                    <a:pt x="78" y="87"/>
                    <a:pt x="78" y="87"/>
                  </a:cubicBezTo>
                  <a:cubicBezTo>
                    <a:pt x="82" y="84"/>
                    <a:pt x="82" y="78"/>
                    <a:pt x="78" y="75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6"/>
                    <a:pt x="2" y="0"/>
                    <a:pt x="6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7" y="0"/>
                    <a:pt x="81" y="2"/>
                    <a:pt x="83" y="4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68" y="78"/>
                    <a:pt x="168" y="84"/>
                    <a:pt x="164" y="87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1" y="160"/>
                    <a:pt x="77" y="162"/>
                    <a:pt x="73" y="162"/>
                  </a:cubicBezTo>
                  <a:cubicBezTo>
                    <a:pt x="6" y="162"/>
                    <a:pt x="6" y="162"/>
                    <a:pt x="6" y="162"/>
                  </a:cubicBezTo>
                  <a:cubicBezTo>
                    <a:pt x="2" y="162"/>
                    <a:pt x="0" y="156"/>
                    <a:pt x="3" y="15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5C6FF"/>
                </a:gs>
                <a:gs pos="100000">
                  <a:srgbClr val="016DFF"/>
                </a:gs>
              </a:gsLst>
              <a:lin ang="0" scaled="1"/>
              <a:tileRect/>
            </a:gradFill>
            <a:ln w="3175">
              <a:gradFill flip="none" rotWithShape="1">
                <a:gsLst>
                  <a:gs pos="0">
                    <a:srgbClr val="00538E">
                      <a:alpha val="0"/>
                    </a:srgbClr>
                  </a:gs>
                  <a:gs pos="76000">
                    <a:srgbClr val="016D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2000" sy="102000" algn="ctr" rotWithShape="0">
                <a:srgbClr val="00538E"/>
              </a:outerShdw>
            </a:effec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62" name="任意多边形: 形状 61"/>
            <p:cNvSpPr/>
            <p:nvPr/>
          </p:nvSpPr>
          <p:spPr bwMode="auto">
            <a:xfrm rot="5400000">
              <a:off x="2819377" y="4251136"/>
              <a:ext cx="226401" cy="188923"/>
            </a:xfrm>
            <a:custGeom>
              <a:avLst/>
              <a:gdLst>
                <a:gd name="connsiteX0" fmla="*/ 153536 w 484506"/>
                <a:gd name="connsiteY0" fmla="*/ 357634 h 404302"/>
                <a:gd name="connsiteX1" fmla="*/ 169605 w 484506"/>
                <a:gd name="connsiteY1" fmla="*/ 365306 h 404302"/>
                <a:gd name="connsiteX2" fmla="*/ 169605 w 484506"/>
                <a:gd name="connsiteY2" fmla="*/ 398549 h 404302"/>
                <a:gd name="connsiteX3" fmla="*/ 137468 w 484506"/>
                <a:gd name="connsiteY3" fmla="*/ 398549 h 404302"/>
                <a:gd name="connsiteX4" fmla="*/ 137468 w 484506"/>
                <a:gd name="connsiteY4" fmla="*/ 365306 h 404302"/>
                <a:gd name="connsiteX5" fmla="*/ 153536 w 484506"/>
                <a:gd name="connsiteY5" fmla="*/ 357634 h 404302"/>
                <a:gd name="connsiteX6" fmla="*/ 284525 w 484506"/>
                <a:gd name="connsiteY6" fmla="*/ 357633 h 404302"/>
                <a:gd name="connsiteX7" fmla="*/ 299555 w 484506"/>
                <a:gd name="connsiteY7" fmla="*/ 365305 h 404302"/>
                <a:gd name="connsiteX8" fmla="*/ 299555 w 484506"/>
                <a:gd name="connsiteY8" fmla="*/ 398548 h 404302"/>
                <a:gd name="connsiteX9" fmla="*/ 269495 w 484506"/>
                <a:gd name="connsiteY9" fmla="*/ 398548 h 404302"/>
                <a:gd name="connsiteX10" fmla="*/ 269495 w 484506"/>
                <a:gd name="connsiteY10" fmla="*/ 365305 h 404302"/>
                <a:gd name="connsiteX11" fmla="*/ 284525 w 484506"/>
                <a:gd name="connsiteY11" fmla="*/ 357633 h 404302"/>
                <a:gd name="connsiteX12" fmla="*/ 22546 w 484506"/>
                <a:gd name="connsiteY12" fmla="*/ 357633 h 404302"/>
                <a:gd name="connsiteX13" fmla="*/ 37576 w 484506"/>
                <a:gd name="connsiteY13" fmla="*/ 365305 h 404302"/>
                <a:gd name="connsiteX14" fmla="*/ 37576 w 484506"/>
                <a:gd name="connsiteY14" fmla="*/ 398548 h 404302"/>
                <a:gd name="connsiteX15" fmla="*/ 7516 w 484506"/>
                <a:gd name="connsiteY15" fmla="*/ 398548 h 404302"/>
                <a:gd name="connsiteX16" fmla="*/ 7516 w 484506"/>
                <a:gd name="connsiteY16" fmla="*/ 365305 h 404302"/>
                <a:gd name="connsiteX17" fmla="*/ 22546 w 484506"/>
                <a:gd name="connsiteY17" fmla="*/ 357633 h 404302"/>
                <a:gd name="connsiteX18" fmla="*/ 342974 w 484506"/>
                <a:gd name="connsiteY18" fmla="*/ 299566 h 404302"/>
                <a:gd name="connsiteX19" fmla="*/ 359399 w 484506"/>
                <a:gd name="connsiteY19" fmla="*/ 305252 h 404302"/>
                <a:gd name="connsiteX20" fmla="*/ 359399 w 484506"/>
                <a:gd name="connsiteY20" fmla="*/ 338102 h 404302"/>
                <a:gd name="connsiteX21" fmla="*/ 326549 w 484506"/>
                <a:gd name="connsiteY21" fmla="*/ 338102 h 404302"/>
                <a:gd name="connsiteX22" fmla="*/ 326549 w 484506"/>
                <a:gd name="connsiteY22" fmla="*/ 305252 h 404302"/>
                <a:gd name="connsiteX23" fmla="*/ 342974 w 484506"/>
                <a:gd name="connsiteY23" fmla="*/ 299566 h 404302"/>
                <a:gd name="connsiteX24" fmla="*/ 212292 w 484506"/>
                <a:gd name="connsiteY24" fmla="*/ 299566 h 404302"/>
                <a:gd name="connsiteX25" fmla="*/ 229155 w 484506"/>
                <a:gd name="connsiteY25" fmla="*/ 305252 h 404302"/>
                <a:gd name="connsiteX26" fmla="*/ 229155 w 484506"/>
                <a:gd name="connsiteY26" fmla="*/ 338102 h 404302"/>
                <a:gd name="connsiteX27" fmla="*/ 197268 w 484506"/>
                <a:gd name="connsiteY27" fmla="*/ 338102 h 404302"/>
                <a:gd name="connsiteX28" fmla="*/ 197268 w 484506"/>
                <a:gd name="connsiteY28" fmla="*/ 305252 h 404302"/>
                <a:gd name="connsiteX29" fmla="*/ 212292 w 484506"/>
                <a:gd name="connsiteY29" fmla="*/ 299566 h 404302"/>
                <a:gd name="connsiteX30" fmla="*/ 81726 w 484506"/>
                <a:gd name="connsiteY30" fmla="*/ 299566 h 404302"/>
                <a:gd name="connsiteX31" fmla="*/ 97069 w 484506"/>
                <a:gd name="connsiteY31" fmla="*/ 305252 h 404302"/>
                <a:gd name="connsiteX32" fmla="*/ 97069 w 484506"/>
                <a:gd name="connsiteY32" fmla="*/ 338102 h 404302"/>
                <a:gd name="connsiteX33" fmla="*/ 64504 w 484506"/>
                <a:gd name="connsiteY33" fmla="*/ 338102 h 404302"/>
                <a:gd name="connsiteX34" fmla="*/ 64504 w 484506"/>
                <a:gd name="connsiteY34" fmla="*/ 305252 h 404302"/>
                <a:gd name="connsiteX35" fmla="*/ 81726 w 484506"/>
                <a:gd name="connsiteY35" fmla="*/ 299566 h 404302"/>
                <a:gd name="connsiteX36" fmla="*/ 272000 w 484506"/>
                <a:gd name="connsiteY36" fmla="*/ 239014 h 404302"/>
                <a:gd name="connsiteX37" fmla="*/ 287030 w 484506"/>
                <a:gd name="connsiteY37" fmla="*/ 244650 h 404302"/>
                <a:gd name="connsiteX38" fmla="*/ 287030 w 484506"/>
                <a:gd name="connsiteY38" fmla="*/ 277214 h 404302"/>
                <a:gd name="connsiteX39" fmla="*/ 256970 w 484506"/>
                <a:gd name="connsiteY39" fmla="*/ 277214 h 404302"/>
                <a:gd name="connsiteX40" fmla="*/ 256970 w 484506"/>
                <a:gd name="connsiteY40" fmla="*/ 244650 h 404302"/>
                <a:gd name="connsiteX41" fmla="*/ 272000 w 484506"/>
                <a:gd name="connsiteY41" fmla="*/ 239014 h 404302"/>
                <a:gd name="connsiteX42" fmla="*/ 402991 w 484506"/>
                <a:gd name="connsiteY42" fmla="*/ 239013 h 404302"/>
                <a:gd name="connsiteX43" fmla="*/ 419059 w 484506"/>
                <a:gd name="connsiteY43" fmla="*/ 244649 h 404302"/>
                <a:gd name="connsiteX44" fmla="*/ 419059 w 484506"/>
                <a:gd name="connsiteY44" fmla="*/ 277213 h 404302"/>
                <a:gd name="connsiteX45" fmla="*/ 386922 w 484506"/>
                <a:gd name="connsiteY45" fmla="*/ 277213 h 404302"/>
                <a:gd name="connsiteX46" fmla="*/ 386922 w 484506"/>
                <a:gd name="connsiteY46" fmla="*/ 244649 h 404302"/>
                <a:gd name="connsiteX47" fmla="*/ 402991 w 484506"/>
                <a:gd name="connsiteY47" fmla="*/ 239013 h 404302"/>
                <a:gd name="connsiteX48" fmla="*/ 141010 w 484506"/>
                <a:gd name="connsiteY48" fmla="*/ 239013 h 404302"/>
                <a:gd name="connsiteX49" fmla="*/ 157079 w 484506"/>
                <a:gd name="connsiteY49" fmla="*/ 244649 h 404302"/>
                <a:gd name="connsiteX50" fmla="*/ 157079 w 484506"/>
                <a:gd name="connsiteY50" fmla="*/ 277213 h 404302"/>
                <a:gd name="connsiteX51" fmla="*/ 124942 w 484506"/>
                <a:gd name="connsiteY51" fmla="*/ 277213 h 404302"/>
                <a:gd name="connsiteX52" fmla="*/ 124942 w 484506"/>
                <a:gd name="connsiteY52" fmla="*/ 244649 h 404302"/>
                <a:gd name="connsiteX53" fmla="*/ 141010 w 484506"/>
                <a:gd name="connsiteY53" fmla="*/ 239013 h 404302"/>
                <a:gd name="connsiteX54" fmla="*/ 461961 w 484506"/>
                <a:gd name="connsiteY54" fmla="*/ 179103 h 404302"/>
                <a:gd name="connsiteX55" fmla="*/ 476991 w 484506"/>
                <a:gd name="connsiteY55" fmla="*/ 186618 h 404302"/>
                <a:gd name="connsiteX56" fmla="*/ 476991 w 484506"/>
                <a:gd name="connsiteY56" fmla="*/ 216677 h 404302"/>
                <a:gd name="connsiteX57" fmla="*/ 446931 w 484506"/>
                <a:gd name="connsiteY57" fmla="*/ 216677 h 404302"/>
                <a:gd name="connsiteX58" fmla="*/ 446931 w 484506"/>
                <a:gd name="connsiteY58" fmla="*/ 186618 h 404302"/>
                <a:gd name="connsiteX59" fmla="*/ 461961 w 484506"/>
                <a:gd name="connsiteY59" fmla="*/ 179103 h 404302"/>
                <a:gd name="connsiteX60" fmla="*/ 331180 w 484506"/>
                <a:gd name="connsiteY60" fmla="*/ 179103 h 404302"/>
                <a:gd name="connsiteX61" fmla="*/ 346523 w 484506"/>
                <a:gd name="connsiteY61" fmla="*/ 186618 h 404302"/>
                <a:gd name="connsiteX62" fmla="*/ 346523 w 484506"/>
                <a:gd name="connsiteY62" fmla="*/ 216677 h 404302"/>
                <a:gd name="connsiteX63" fmla="*/ 313958 w 484506"/>
                <a:gd name="connsiteY63" fmla="*/ 216677 h 404302"/>
                <a:gd name="connsiteX64" fmla="*/ 313958 w 484506"/>
                <a:gd name="connsiteY64" fmla="*/ 186618 h 404302"/>
                <a:gd name="connsiteX65" fmla="*/ 331180 w 484506"/>
                <a:gd name="connsiteY65" fmla="*/ 179103 h 404302"/>
                <a:gd name="connsiteX66" fmla="*/ 199767 w 484506"/>
                <a:gd name="connsiteY66" fmla="*/ 179103 h 404302"/>
                <a:gd name="connsiteX67" fmla="*/ 216630 w 484506"/>
                <a:gd name="connsiteY67" fmla="*/ 186618 h 404302"/>
                <a:gd name="connsiteX68" fmla="*/ 216630 w 484506"/>
                <a:gd name="connsiteY68" fmla="*/ 216677 h 404302"/>
                <a:gd name="connsiteX69" fmla="*/ 184743 w 484506"/>
                <a:gd name="connsiteY69" fmla="*/ 216677 h 404302"/>
                <a:gd name="connsiteX70" fmla="*/ 184743 w 484506"/>
                <a:gd name="connsiteY70" fmla="*/ 186618 h 404302"/>
                <a:gd name="connsiteX71" fmla="*/ 199767 w 484506"/>
                <a:gd name="connsiteY71" fmla="*/ 179103 h 404302"/>
                <a:gd name="connsiteX72" fmla="*/ 402991 w 484506"/>
                <a:gd name="connsiteY72" fmla="*/ 118568 h 404302"/>
                <a:gd name="connsiteX73" fmla="*/ 419059 w 484506"/>
                <a:gd name="connsiteY73" fmla="*/ 126083 h 404302"/>
                <a:gd name="connsiteX74" fmla="*/ 419059 w 484506"/>
                <a:gd name="connsiteY74" fmla="*/ 158647 h 404302"/>
                <a:gd name="connsiteX75" fmla="*/ 386922 w 484506"/>
                <a:gd name="connsiteY75" fmla="*/ 158647 h 404302"/>
                <a:gd name="connsiteX76" fmla="*/ 386922 w 484506"/>
                <a:gd name="connsiteY76" fmla="*/ 126083 h 404302"/>
                <a:gd name="connsiteX77" fmla="*/ 402991 w 484506"/>
                <a:gd name="connsiteY77" fmla="*/ 118568 h 404302"/>
                <a:gd name="connsiteX78" fmla="*/ 141010 w 484506"/>
                <a:gd name="connsiteY78" fmla="*/ 118568 h 404302"/>
                <a:gd name="connsiteX79" fmla="*/ 157079 w 484506"/>
                <a:gd name="connsiteY79" fmla="*/ 126083 h 404302"/>
                <a:gd name="connsiteX80" fmla="*/ 157079 w 484506"/>
                <a:gd name="connsiteY80" fmla="*/ 158647 h 404302"/>
                <a:gd name="connsiteX81" fmla="*/ 124942 w 484506"/>
                <a:gd name="connsiteY81" fmla="*/ 158647 h 404302"/>
                <a:gd name="connsiteX82" fmla="*/ 124942 w 484506"/>
                <a:gd name="connsiteY82" fmla="*/ 126083 h 404302"/>
                <a:gd name="connsiteX83" fmla="*/ 141010 w 484506"/>
                <a:gd name="connsiteY83" fmla="*/ 118568 h 404302"/>
                <a:gd name="connsiteX84" fmla="*/ 272000 w 484506"/>
                <a:gd name="connsiteY84" fmla="*/ 118567 h 404302"/>
                <a:gd name="connsiteX85" fmla="*/ 287030 w 484506"/>
                <a:gd name="connsiteY85" fmla="*/ 126082 h 404302"/>
                <a:gd name="connsiteX86" fmla="*/ 287030 w 484506"/>
                <a:gd name="connsiteY86" fmla="*/ 158646 h 404302"/>
                <a:gd name="connsiteX87" fmla="*/ 256970 w 484506"/>
                <a:gd name="connsiteY87" fmla="*/ 158646 h 404302"/>
                <a:gd name="connsiteX88" fmla="*/ 256970 w 484506"/>
                <a:gd name="connsiteY88" fmla="*/ 126082 h 404302"/>
                <a:gd name="connsiteX89" fmla="*/ 272000 w 484506"/>
                <a:gd name="connsiteY89" fmla="*/ 118567 h 404302"/>
                <a:gd name="connsiteX90" fmla="*/ 342974 w 484506"/>
                <a:gd name="connsiteY90" fmla="*/ 59509 h 404302"/>
                <a:gd name="connsiteX91" fmla="*/ 359399 w 484506"/>
                <a:gd name="connsiteY91" fmla="*/ 65195 h 404302"/>
                <a:gd name="connsiteX92" fmla="*/ 359399 w 484506"/>
                <a:gd name="connsiteY92" fmla="*/ 98045 h 404302"/>
                <a:gd name="connsiteX93" fmla="*/ 326549 w 484506"/>
                <a:gd name="connsiteY93" fmla="*/ 98045 h 404302"/>
                <a:gd name="connsiteX94" fmla="*/ 326549 w 484506"/>
                <a:gd name="connsiteY94" fmla="*/ 65195 h 404302"/>
                <a:gd name="connsiteX95" fmla="*/ 342974 w 484506"/>
                <a:gd name="connsiteY95" fmla="*/ 59509 h 404302"/>
                <a:gd name="connsiteX96" fmla="*/ 212292 w 484506"/>
                <a:gd name="connsiteY96" fmla="*/ 59508 h 404302"/>
                <a:gd name="connsiteX97" fmla="*/ 229155 w 484506"/>
                <a:gd name="connsiteY97" fmla="*/ 65194 h 404302"/>
                <a:gd name="connsiteX98" fmla="*/ 229155 w 484506"/>
                <a:gd name="connsiteY98" fmla="*/ 98044 h 404302"/>
                <a:gd name="connsiteX99" fmla="*/ 197268 w 484506"/>
                <a:gd name="connsiteY99" fmla="*/ 98044 h 404302"/>
                <a:gd name="connsiteX100" fmla="*/ 197268 w 484506"/>
                <a:gd name="connsiteY100" fmla="*/ 65194 h 404302"/>
                <a:gd name="connsiteX101" fmla="*/ 212292 w 484506"/>
                <a:gd name="connsiteY101" fmla="*/ 59508 h 404302"/>
                <a:gd name="connsiteX102" fmla="*/ 81726 w 484506"/>
                <a:gd name="connsiteY102" fmla="*/ 59508 h 404302"/>
                <a:gd name="connsiteX103" fmla="*/ 97069 w 484506"/>
                <a:gd name="connsiteY103" fmla="*/ 65194 h 404302"/>
                <a:gd name="connsiteX104" fmla="*/ 97069 w 484506"/>
                <a:gd name="connsiteY104" fmla="*/ 98044 h 404302"/>
                <a:gd name="connsiteX105" fmla="*/ 64504 w 484506"/>
                <a:gd name="connsiteY105" fmla="*/ 98044 h 404302"/>
                <a:gd name="connsiteX106" fmla="*/ 64504 w 484506"/>
                <a:gd name="connsiteY106" fmla="*/ 65194 h 404302"/>
                <a:gd name="connsiteX107" fmla="*/ 81726 w 484506"/>
                <a:gd name="connsiteY107" fmla="*/ 59508 h 404302"/>
                <a:gd name="connsiteX108" fmla="*/ 284525 w 484506"/>
                <a:gd name="connsiteY108" fmla="*/ 1 h 404302"/>
                <a:gd name="connsiteX109" fmla="*/ 299555 w 484506"/>
                <a:gd name="connsiteY109" fmla="*/ 5637 h 404302"/>
                <a:gd name="connsiteX110" fmla="*/ 299555 w 484506"/>
                <a:gd name="connsiteY110" fmla="*/ 38201 h 404302"/>
                <a:gd name="connsiteX111" fmla="*/ 269495 w 484506"/>
                <a:gd name="connsiteY111" fmla="*/ 38201 h 404302"/>
                <a:gd name="connsiteX112" fmla="*/ 269495 w 484506"/>
                <a:gd name="connsiteY112" fmla="*/ 5637 h 404302"/>
                <a:gd name="connsiteX113" fmla="*/ 284525 w 484506"/>
                <a:gd name="connsiteY113" fmla="*/ 1 h 404302"/>
                <a:gd name="connsiteX114" fmla="*/ 22545 w 484506"/>
                <a:gd name="connsiteY114" fmla="*/ 1 h 404302"/>
                <a:gd name="connsiteX115" fmla="*/ 37575 w 484506"/>
                <a:gd name="connsiteY115" fmla="*/ 5637 h 404302"/>
                <a:gd name="connsiteX116" fmla="*/ 37575 w 484506"/>
                <a:gd name="connsiteY116" fmla="*/ 38201 h 404302"/>
                <a:gd name="connsiteX117" fmla="*/ 7515 w 484506"/>
                <a:gd name="connsiteY117" fmla="*/ 38201 h 404302"/>
                <a:gd name="connsiteX118" fmla="*/ 7515 w 484506"/>
                <a:gd name="connsiteY118" fmla="*/ 5637 h 404302"/>
                <a:gd name="connsiteX119" fmla="*/ 22545 w 484506"/>
                <a:gd name="connsiteY119" fmla="*/ 1 h 404302"/>
                <a:gd name="connsiteX120" fmla="*/ 153535 w 484506"/>
                <a:gd name="connsiteY120" fmla="*/ 0 h 404302"/>
                <a:gd name="connsiteX121" fmla="*/ 169604 w 484506"/>
                <a:gd name="connsiteY121" fmla="*/ 5636 h 404302"/>
                <a:gd name="connsiteX122" fmla="*/ 169604 w 484506"/>
                <a:gd name="connsiteY122" fmla="*/ 38200 h 404302"/>
                <a:gd name="connsiteX123" fmla="*/ 137467 w 484506"/>
                <a:gd name="connsiteY123" fmla="*/ 38200 h 404302"/>
                <a:gd name="connsiteX124" fmla="*/ 137467 w 484506"/>
                <a:gd name="connsiteY124" fmla="*/ 5636 h 404302"/>
                <a:gd name="connsiteX125" fmla="*/ 153535 w 484506"/>
                <a:gd name="connsiteY125" fmla="*/ 0 h 40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84506" h="404302">
                  <a:moveTo>
                    <a:pt x="153536" y="357634"/>
                  </a:moveTo>
                  <a:cubicBezTo>
                    <a:pt x="159099" y="357634"/>
                    <a:pt x="164661" y="360191"/>
                    <a:pt x="169605" y="365306"/>
                  </a:cubicBezTo>
                  <a:cubicBezTo>
                    <a:pt x="177021" y="372977"/>
                    <a:pt x="177021" y="388320"/>
                    <a:pt x="169605" y="398549"/>
                  </a:cubicBezTo>
                  <a:cubicBezTo>
                    <a:pt x="159717" y="406220"/>
                    <a:pt x="147356" y="406220"/>
                    <a:pt x="137468" y="398549"/>
                  </a:cubicBezTo>
                  <a:cubicBezTo>
                    <a:pt x="130052" y="388320"/>
                    <a:pt x="130052" y="372977"/>
                    <a:pt x="137468" y="365306"/>
                  </a:cubicBezTo>
                  <a:cubicBezTo>
                    <a:pt x="142412" y="360191"/>
                    <a:pt x="147974" y="357634"/>
                    <a:pt x="153536" y="357634"/>
                  </a:cubicBezTo>
                  <a:close/>
                  <a:moveTo>
                    <a:pt x="284525" y="357633"/>
                  </a:moveTo>
                  <a:cubicBezTo>
                    <a:pt x="290161" y="357633"/>
                    <a:pt x="295798" y="360190"/>
                    <a:pt x="299555" y="365305"/>
                  </a:cubicBezTo>
                  <a:cubicBezTo>
                    <a:pt x="309575" y="372976"/>
                    <a:pt x="309575" y="388319"/>
                    <a:pt x="299555" y="398548"/>
                  </a:cubicBezTo>
                  <a:cubicBezTo>
                    <a:pt x="292040" y="406219"/>
                    <a:pt x="277010" y="406219"/>
                    <a:pt x="269495" y="398548"/>
                  </a:cubicBezTo>
                  <a:cubicBezTo>
                    <a:pt x="259475" y="388319"/>
                    <a:pt x="259475" y="372976"/>
                    <a:pt x="269495" y="365305"/>
                  </a:cubicBezTo>
                  <a:cubicBezTo>
                    <a:pt x="273253" y="360190"/>
                    <a:pt x="278889" y="357633"/>
                    <a:pt x="284525" y="357633"/>
                  </a:cubicBezTo>
                  <a:close/>
                  <a:moveTo>
                    <a:pt x="22546" y="357633"/>
                  </a:moveTo>
                  <a:cubicBezTo>
                    <a:pt x="28182" y="357633"/>
                    <a:pt x="33818" y="360190"/>
                    <a:pt x="37576" y="365305"/>
                  </a:cubicBezTo>
                  <a:cubicBezTo>
                    <a:pt x="47596" y="372976"/>
                    <a:pt x="47596" y="388319"/>
                    <a:pt x="37576" y="398548"/>
                  </a:cubicBezTo>
                  <a:cubicBezTo>
                    <a:pt x="30061" y="406219"/>
                    <a:pt x="15031" y="406219"/>
                    <a:pt x="7516" y="398548"/>
                  </a:cubicBezTo>
                  <a:cubicBezTo>
                    <a:pt x="-2504" y="388319"/>
                    <a:pt x="-2504" y="372976"/>
                    <a:pt x="7516" y="365305"/>
                  </a:cubicBezTo>
                  <a:cubicBezTo>
                    <a:pt x="11273" y="360190"/>
                    <a:pt x="16910" y="357633"/>
                    <a:pt x="22546" y="357633"/>
                  </a:cubicBezTo>
                  <a:close/>
                  <a:moveTo>
                    <a:pt x="342974" y="299566"/>
                  </a:moveTo>
                  <a:cubicBezTo>
                    <a:pt x="348660" y="299566"/>
                    <a:pt x="354345" y="301462"/>
                    <a:pt x="359399" y="305252"/>
                  </a:cubicBezTo>
                  <a:cubicBezTo>
                    <a:pt x="366980" y="315360"/>
                    <a:pt x="366980" y="327994"/>
                    <a:pt x="359399" y="338102"/>
                  </a:cubicBezTo>
                  <a:cubicBezTo>
                    <a:pt x="349291" y="345683"/>
                    <a:pt x="336657" y="345683"/>
                    <a:pt x="326549" y="338102"/>
                  </a:cubicBezTo>
                  <a:cubicBezTo>
                    <a:pt x="318968" y="327994"/>
                    <a:pt x="318968" y="315360"/>
                    <a:pt x="326549" y="305252"/>
                  </a:cubicBezTo>
                  <a:cubicBezTo>
                    <a:pt x="331603" y="301462"/>
                    <a:pt x="337289" y="299566"/>
                    <a:pt x="342974" y="299566"/>
                  </a:cubicBezTo>
                  <a:close/>
                  <a:moveTo>
                    <a:pt x="212292" y="299566"/>
                  </a:moveTo>
                  <a:cubicBezTo>
                    <a:pt x="218118" y="299566"/>
                    <a:pt x="224250" y="301462"/>
                    <a:pt x="229155" y="305252"/>
                  </a:cubicBezTo>
                  <a:cubicBezTo>
                    <a:pt x="236514" y="315360"/>
                    <a:pt x="236514" y="327994"/>
                    <a:pt x="229155" y="338102"/>
                  </a:cubicBezTo>
                  <a:cubicBezTo>
                    <a:pt x="219344" y="345683"/>
                    <a:pt x="204627" y="345683"/>
                    <a:pt x="197268" y="338102"/>
                  </a:cubicBezTo>
                  <a:cubicBezTo>
                    <a:pt x="187457" y="327994"/>
                    <a:pt x="187457" y="315360"/>
                    <a:pt x="197268" y="305252"/>
                  </a:cubicBezTo>
                  <a:cubicBezTo>
                    <a:pt x="200948" y="301462"/>
                    <a:pt x="206467" y="299566"/>
                    <a:pt x="212292" y="299566"/>
                  </a:cubicBezTo>
                  <a:close/>
                  <a:moveTo>
                    <a:pt x="81726" y="299566"/>
                  </a:moveTo>
                  <a:cubicBezTo>
                    <a:pt x="87675" y="299566"/>
                    <a:pt x="93311" y="301462"/>
                    <a:pt x="97069" y="305252"/>
                  </a:cubicBezTo>
                  <a:cubicBezTo>
                    <a:pt x="107089" y="315360"/>
                    <a:pt x="107089" y="327994"/>
                    <a:pt x="97069" y="338102"/>
                  </a:cubicBezTo>
                  <a:cubicBezTo>
                    <a:pt x="89554" y="345683"/>
                    <a:pt x="74524" y="345683"/>
                    <a:pt x="64504" y="338102"/>
                  </a:cubicBezTo>
                  <a:cubicBezTo>
                    <a:pt x="56989" y="327994"/>
                    <a:pt x="56989" y="315360"/>
                    <a:pt x="64504" y="305252"/>
                  </a:cubicBezTo>
                  <a:cubicBezTo>
                    <a:pt x="69514" y="301462"/>
                    <a:pt x="75776" y="299566"/>
                    <a:pt x="81726" y="299566"/>
                  </a:cubicBezTo>
                  <a:close/>
                  <a:moveTo>
                    <a:pt x="272000" y="239014"/>
                  </a:moveTo>
                  <a:cubicBezTo>
                    <a:pt x="277636" y="239014"/>
                    <a:pt x="283273" y="240893"/>
                    <a:pt x="287030" y="244650"/>
                  </a:cubicBezTo>
                  <a:cubicBezTo>
                    <a:pt x="297050" y="254670"/>
                    <a:pt x="297050" y="269699"/>
                    <a:pt x="287030" y="277214"/>
                  </a:cubicBezTo>
                  <a:cubicBezTo>
                    <a:pt x="279515" y="287234"/>
                    <a:pt x="264485" y="287234"/>
                    <a:pt x="256970" y="277214"/>
                  </a:cubicBezTo>
                  <a:cubicBezTo>
                    <a:pt x="246950" y="269699"/>
                    <a:pt x="246950" y="254670"/>
                    <a:pt x="256970" y="244650"/>
                  </a:cubicBezTo>
                  <a:cubicBezTo>
                    <a:pt x="260728" y="240893"/>
                    <a:pt x="266364" y="239014"/>
                    <a:pt x="272000" y="239014"/>
                  </a:cubicBezTo>
                  <a:close/>
                  <a:moveTo>
                    <a:pt x="402991" y="239013"/>
                  </a:moveTo>
                  <a:cubicBezTo>
                    <a:pt x="408553" y="239013"/>
                    <a:pt x="414115" y="240891"/>
                    <a:pt x="419059" y="244649"/>
                  </a:cubicBezTo>
                  <a:cubicBezTo>
                    <a:pt x="426475" y="254669"/>
                    <a:pt x="426475" y="269698"/>
                    <a:pt x="419059" y="277213"/>
                  </a:cubicBezTo>
                  <a:cubicBezTo>
                    <a:pt x="409171" y="287233"/>
                    <a:pt x="396810" y="287233"/>
                    <a:pt x="386922" y="277213"/>
                  </a:cubicBezTo>
                  <a:cubicBezTo>
                    <a:pt x="379506" y="269698"/>
                    <a:pt x="379506" y="254669"/>
                    <a:pt x="386922" y="244649"/>
                  </a:cubicBezTo>
                  <a:cubicBezTo>
                    <a:pt x="391866" y="240891"/>
                    <a:pt x="397428" y="239013"/>
                    <a:pt x="402991" y="239013"/>
                  </a:cubicBezTo>
                  <a:close/>
                  <a:moveTo>
                    <a:pt x="141010" y="239013"/>
                  </a:moveTo>
                  <a:cubicBezTo>
                    <a:pt x="146573" y="239013"/>
                    <a:pt x="152135" y="240892"/>
                    <a:pt x="157079" y="244649"/>
                  </a:cubicBezTo>
                  <a:cubicBezTo>
                    <a:pt x="164495" y="254669"/>
                    <a:pt x="164495" y="269698"/>
                    <a:pt x="157079" y="277213"/>
                  </a:cubicBezTo>
                  <a:cubicBezTo>
                    <a:pt x="147191" y="287233"/>
                    <a:pt x="134830" y="287233"/>
                    <a:pt x="124942" y="277213"/>
                  </a:cubicBezTo>
                  <a:cubicBezTo>
                    <a:pt x="117526" y="269698"/>
                    <a:pt x="117526" y="254669"/>
                    <a:pt x="124942" y="244649"/>
                  </a:cubicBezTo>
                  <a:cubicBezTo>
                    <a:pt x="129886" y="240892"/>
                    <a:pt x="135448" y="239013"/>
                    <a:pt x="141010" y="239013"/>
                  </a:cubicBezTo>
                  <a:close/>
                  <a:moveTo>
                    <a:pt x="461961" y="179103"/>
                  </a:moveTo>
                  <a:cubicBezTo>
                    <a:pt x="467597" y="179103"/>
                    <a:pt x="473234" y="181608"/>
                    <a:pt x="476991" y="186618"/>
                  </a:cubicBezTo>
                  <a:cubicBezTo>
                    <a:pt x="487011" y="194133"/>
                    <a:pt x="487011" y="209162"/>
                    <a:pt x="476991" y="216677"/>
                  </a:cubicBezTo>
                  <a:cubicBezTo>
                    <a:pt x="469476" y="226697"/>
                    <a:pt x="454446" y="226697"/>
                    <a:pt x="446931" y="216677"/>
                  </a:cubicBezTo>
                  <a:cubicBezTo>
                    <a:pt x="436911" y="209162"/>
                    <a:pt x="436911" y="194133"/>
                    <a:pt x="446931" y="186618"/>
                  </a:cubicBezTo>
                  <a:cubicBezTo>
                    <a:pt x="450689" y="181608"/>
                    <a:pt x="456325" y="179103"/>
                    <a:pt x="461961" y="179103"/>
                  </a:cubicBezTo>
                  <a:close/>
                  <a:moveTo>
                    <a:pt x="331180" y="179103"/>
                  </a:moveTo>
                  <a:cubicBezTo>
                    <a:pt x="337129" y="179103"/>
                    <a:pt x="342766" y="181608"/>
                    <a:pt x="346523" y="186618"/>
                  </a:cubicBezTo>
                  <a:cubicBezTo>
                    <a:pt x="356543" y="194133"/>
                    <a:pt x="356543" y="209162"/>
                    <a:pt x="346523" y="216677"/>
                  </a:cubicBezTo>
                  <a:cubicBezTo>
                    <a:pt x="339008" y="226697"/>
                    <a:pt x="323978" y="226697"/>
                    <a:pt x="313958" y="216677"/>
                  </a:cubicBezTo>
                  <a:cubicBezTo>
                    <a:pt x="306443" y="209162"/>
                    <a:pt x="306443" y="194133"/>
                    <a:pt x="313958" y="186618"/>
                  </a:cubicBezTo>
                  <a:cubicBezTo>
                    <a:pt x="318968" y="181608"/>
                    <a:pt x="325231" y="179103"/>
                    <a:pt x="331180" y="179103"/>
                  </a:cubicBezTo>
                  <a:close/>
                  <a:moveTo>
                    <a:pt x="199767" y="179103"/>
                  </a:moveTo>
                  <a:cubicBezTo>
                    <a:pt x="205593" y="179103"/>
                    <a:pt x="211725" y="181608"/>
                    <a:pt x="216630" y="186618"/>
                  </a:cubicBezTo>
                  <a:cubicBezTo>
                    <a:pt x="223989" y="194133"/>
                    <a:pt x="223989" y="209162"/>
                    <a:pt x="216630" y="216677"/>
                  </a:cubicBezTo>
                  <a:cubicBezTo>
                    <a:pt x="206819" y="226697"/>
                    <a:pt x="192102" y="226697"/>
                    <a:pt x="184743" y="216677"/>
                  </a:cubicBezTo>
                  <a:cubicBezTo>
                    <a:pt x="174932" y="209162"/>
                    <a:pt x="174932" y="194133"/>
                    <a:pt x="184743" y="186618"/>
                  </a:cubicBezTo>
                  <a:cubicBezTo>
                    <a:pt x="188423" y="181608"/>
                    <a:pt x="193942" y="179103"/>
                    <a:pt x="199767" y="179103"/>
                  </a:cubicBezTo>
                  <a:close/>
                  <a:moveTo>
                    <a:pt x="402991" y="118568"/>
                  </a:moveTo>
                  <a:cubicBezTo>
                    <a:pt x="408553" y="118568"/>
                    <a:pt x="414115" y="121073"/>
                    <a:pt x="419059" y="126083"/>
                  </a:cubicBezTo>
                  <a:cubicBezTo>
                    <a:pt x="426475" y="133598"/>
                    <a:pt x="426475" y="148627"/>
                    <a:pt x="419059" y="158647"/>
                  </a:cubicBezTo>
                  <a:cubicBezTo>
                    <a:pt x="409171" y="166162"/>
                    <a:pt x="396810" y="166162"/>
                    <a:pt x="386922" y="158647"/>
                  </a:cubicBezTo>
                  <a:cubicBezTo>
                    <a:pt x="379506" y="148627"/>
                    <a:pt x="379506" y="133598"/>
                    <a:pt x="386922" y="126083"/>
                  </a:cubicBezTo>
                  <a:cubicBezTo>
                    <a:pt x="391866" y="121073"/>
                    <a:pt x="397429" y="118568"/>
                    <a:pt x="402991" y="118568"/>
                  </a:cubicBezTo>
                  <a:close/>
                  <a:moveTo>
                    <a:pt x="141010" y="118568"/>
                  </a:moveTo>
                  <a:cubicBezTo>
                    <a:pt x="146573" y="118568"/>
                    <a:pt x="152135" y="121073"/>
                    <a:pt x="157079" y="126083"/>
                  </a:cubicBezTo>
                  <a:cubicBezTo>
                    <a:pt x="164495" y="133598"/>
                    <a:pt x="164495" y="148627"/>
                    <a:pt x="157079" y="158647"/>
                  </a:cubicBezTo>
                  <a:cubicBezTo>
                    <a:pt x="147191" y="166162"/>
                    <a:pt x="134830" y="166162"/>
                    <a:pt x="124942" y="158647"/>
                  </a:cubicBezTo>
                  <a:cubicBezTo>
                    <a:pt x="117526" y="148627"/>
                    <a:pt x="117526" y="133598"/>
                    <a:pt x="124942" y="126083"/>
                  </a:cubicBezTo>
                  <a:cubicBezTo>
                    <a:pt x="129886" y="121073"/>
                    <a:pt x="135448" y="118568"/>
                    <a:pt x="141010" y="118568"/>
                  </a:cubicBezTo>
                  <a:close/>
                  <a:moveTo>
                    <a:pt x="272000" y="118567"/>
                  </a:moveTo>
                  <a:cubicBezTo>
                    <a:pt x="277636" y="118567"/>
                    <a:pt x="283273" y="121072"/>
                    <a:pt x="287030" y="126082"/>
                  </a:cubicBezTo>
                  <a:cubicBezTo>
                    <a:pt x="297050" y="133597"/>
                    <a:pt x="297050" y="148626"/>
                    <a:pt x="287030" y="158646"/>
                  </a:cubicBezTo>
                  <a:cubicBezTo>
                    <a:pt x="279515" y="166161"/>
                    <a:pt x="264485" y="166161"/>
                    <a:pt x="256970" y="158646"/>
                  </a:cubicBezTo>
                  <a:cubicBezTo>
                    <a:pt x="246950" y="148626"/>
                    <a:pt x="246950" y="133597"/>
                    <a:pt x="256970" y="126082"/>
                  </a:cubicBezTo>
                  <a:cubicBezTo>
                    <a:pt x="260728" y="121072"/>
                    <a:pt x="266364" y="118567"/>
                    <a:pt x="272000" y="118567"/>
                  </a:cubicBezTo>
                  <a:close/>
                  <a:moveTo>
                    <a:pt x="342974" y="59509"/>
                  </a:moveTo>
                  <a:cubicBezTo>
                    <a:pt x="348660" y="59509"/>
                    <a:pt x="354345" y="61404"/>
                    <a:pt x="359399" y="65195"/>
                  </a:cubicBezTo>
                  <a:cubicBezTo>
                    <a:pt x="366980" y="75303"/>
                    <a:pt x="366980" y="87937"/>
                    <a:pt x="359399" y="98045"/>
                  </a:cubicBezTo>
                  <a:cubicBezTo>
                    <a:pt x="349291" y="105626"/>
                    <a:pt x="336657" y="105626"/>
                    <a:pt x="326549" y="98045"/>
                  </a:cubicBezTo>
                  <a:cubicBezTo>
                    <a:pt x="318968" y="87937"/>
                    <a:pt x="318968" y="75303"/>
                    <a:pt x="326549" y="65195"/>
                  </a:cubicBezTo>
                  <a:cubicBezTo>
                    <a:pt x="331603" y="61404"/>
                    <a:pt x="337288" y="59509"/>
                    <a:pt x="342974" y="59509"/>
                  </a:cubicBezTo>
                  <a:close/>
                  <a:moveTo>
                    <a:pt x="212292" y="59508"/>
                  </a:moveTo>
                  <a:cubicBezTo>
                    <a:pt x="218118" y="59508"/>
                    <a:pt x="224250" y="61404"/>
                    <a:pt x="229155" y="65194"/>
                  </a:cubicBezTo>
                  <a:cubicBezTo>
                    <a:pt x="236514" y="75302"/>
                    <a:pt x="236514" y="87936"/>
                    <a:pt x="229155" y="98044"/>
                  </a:cubicBezTo>
                  <a:cubicBezTo>
                    <a:pt x="219344" y="105625"/>
                    <a:pt x="204627" y="105625"/>
                    <a:pt x="197268" y="98044"/>
                  </a:cubicBezTo>
                  <a:cubicBezTo>
                    <a:pt x="187457" y="87936"/>
                    <a:pt x="187457" y="75302"/>
                    <a:pt x="197268" y="65194"/>
                  </a:cubicBezTo>
                  <a:cubicBezTo>
                    <a:pt x="200948" y="61404"/>
                    <a:pt x="206467" y="59508"/>
                    <a:pt x="212292" y="59508"/>
                  </a:cubicBezTo>
                  <a:close/>
                  <a:moveTo>
                    <a:pt x="81726" y="59508"/>
                  </a:moveTo>
                  <a:cubicBezTo>
                    <a:pt x="87675" y="59508"/>
                    <a:pt x="93311" y="61404"/>
                    <a:pt x="97069" y="65194"/>
                  </a:cubicBezTo>
                  <a:cubicBezTo>
                    <a:pt x="107089" y="75302"/>
                    <a:pt x="107089" y="87936"/>
                    <a:pt x="97069" y="98044"/>
                  </a:cubicBezTo>
                  <a:cubicBezTo>
                    <a:pt x="89554" y="105625"/>
                    <a:pt x="74524" y="105625"/>
                    <a:pt x="64504" y="98044"/>
                  </a:cubicBezTo>
                  <a:cubicBezTo>
                    <a:pt x="56989" y="87936"/>
                    <a:pt x="56989" y="75302"/>
                    <a:pt x="64504" y="65194"/>
                  </a:cubicBezTo>
                  <a:cubicBezTo>
                    <a:pt x="69514" y="61404"/>
                    <a:pt x="75776" y="59508"/>
                    <a:pt x="81726" y="59508"/>
                  </a:cubicBezTo>
                  <a:close/>
                  <a:moveTo>
                    <a:pt x="284525" y="1"/>
                  </a:moveTo>
                  <a:cubicBezTo>
                    <a:pt x="290161" y="1"/>
                    <a:pt x="295798" y="1880"/>
                    <a:pt x="299555" y="5637"/>
                  </a:cubicBezTo>
                  <a:cubicBezTo>
                    <a:pt x="309575" y="15657"/>
                    <a:pt x="309575" y="30686"/>
                    <a:pt x="299555" y="38201"/>
                  </a:cubicBezTo>
                  <a:cubicBezTo>
                    <a:pt x="292040" y="48221"/>
                    <a:pt x="277010" y="48221"/>
                    <a:pt x="269495" y="38201"/>
                  </a:cubicBezTo>
                  <a:cubicBezTo>
                    <a:pt x="259475" y="30686"/>
                    <a:pt x="259475" y="15657"/>
                    <a:pt x="269495" y="5637"/>
                  </a:cubicBezTo>
                  <a:cubicBezTo>
                    <a:pt x="273253" y="1880"/>
                    <a:pt x="278889" y="1"/>
                    <a:pt x="284525" y="1"/>
                  </a:cubicBezTo>
                  <a:close/>
                  <a:moveTo>
                    <a:pt x="22545" y="1"/>
                  </a:moveTo>
                  <a:cubicBezTo>
                    <a:pt x="28181" y="1"/>
                    <a:pt x="33817" y="1880"/>
                    <a:pt x="37575" y="5637"/>
                  </a:cubicBezTo>
                  <a:cubicBezTo>
                    <a:pt x="47595" y="15657"/>
                    <a:pt x="47595" y="30686"/>
                    <a:pt x="37575" y="38201"/>
                  </a:cubicBezTo>
                  <a:cubicBezTo>
                    <a:pt x="30060" y="48221"/>
                    <a:pt x="15030" y="48221"/>
                    <a:pt x="7515" y="38201"/>
                  </a:cubicBezTo>
                  <a:cubicBezTo>
                    <a:pt x="-2505" y="30686"/>
                    <a:pt x="-2505" y="15657"/>
                    <a:pt x="7515" y="5637"/>
                  </a:cubicBezTo>
                  <a:cubicBezTo>
                    <a:pt x="11272" y="1880"/>
                    <a:pt x="16909" y="1"/>
                    <a:pt x="22545" y="1"/>
                  </a:cubicBezTo>
                  <a:close/>
                  <a:moveTo>
                    <a:pt x="153535" y="0"/>
                  </a:moveTo>
                  <a:cubicBezTo>
                    <a:pt x="159098" y="0"/>
                    <a:pt x="164660" y="1879"/>
                    <a:pt x="169604" y="5636"/>
                  </a:cubicBezTo>
                  <a:cubicBezTo>
                    <a:pt x="177020" y="15656"/>
                    <a:pt x="177020" y="30685"/>
                    <a:pt x="169604" y="38200"/>
                  </a:cubicBezTo>
                  <a:cubicBezTo>
                    <a:pt x="159716" y="48220"/>
                    <a:pt x="147355" y="48220"/>
                    <a:pt x="137467" y="38200"/>
                  </a:cubicBezTo>
                  <a:cubicBezTo>
                    <a:pt x="130051" y="30685"/>
                    <a:pt x="130051" y="15656"/>
                    <a:pt x="137467" y="5636"/>
                  </a:cubicBezTo>
                  <a:cubicBezTo>
                    <a:pt x="142411" y="1879"/>
                    <a:pt x="147973" y="0"/>
                    <a:pt x="153535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25C6FF"/>
                </a:gs>
                <a:gs pos="13000">
                  <a:srgbClr val="016DFF">
                    <a:alpha val="26000"/>
                  </a:srgbClr>
                </a:gs>
              </a:gsLst>
              <a:lin ang="0" scaled="0"/>
              <a:tileRect/>
            </a:gradFill>
            <a:ln w="317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/>
                <a:cs typeface="+mn-cs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86657" y="3004602"/>
            <a:ext cx="1522564" cy="335794"/>
            <a:chOff x="1315131" y="4521648"/>
            <a:chExt cx="1522564" cy="335794"/>
          </a:xfrm>
          <a:noFill/>
        </p:grpSpPr>
        <p:sp>
          <p:nvSpPr>
            <p:cNvPr id="1664" name="矩形: 圆角 1663"/>
            <p:cNvSpPr/>
            <p:nvPr/>
          </p:nvSpPr>
          <p:spPr>
            <a:xfrm>
              <a:off x="1315131" y="4521648"/>
              <a:ext cx="1522564" cy="335794"/>
            </a:xfrm>
            <a:prstGeom prst="roundRect">
              <a:avLst>
                <a:gd name="adj" fmla="val 50000"/>
              </a:avLst>
            </a:prstGeom>
            <a:grpFill/>
            <a:ln w="11049" cap="flat" cmpd="sng" algn="ctr">
              <a:gradFill flip="none" rotWithShape="1">
                <a:gsLst>
                  <a:gs pos="0">
                    <a:srgbClr val="0A4DA6">
                      <a:lumMod val="60000"/>
                      <a:lumOff val="40000"/>
                      <a:alpha val="20000"/>
                    </a:srgbClr>
                  </a:gs>
                  <a:gs pos="55000">
                    <a:sysClr val="window" lastClr="FFFFFF"/>
                  </a:gs>
                  <a:gs pos="100000">
                    <a:srgbClr val="0A4DA6">
                      <a:lumMod val="60000"/>
                      <a:lumOff val="40000"/>
                      <a:alpha val="2000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wrap="square" lIns="79553" tIns="39776" rIns="79553" bIns="39776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6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65" name="文本框 784"/>
            <p:cNvSpPr txBox="1"/>
            <p:nvPr/>
          </p:nvSpPr>
          <p:spPr>
            <a:xfrm>
              <a:off x="1397942" y="4547553"/>
              <a:ext cx="1296830" cy="307777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1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7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215900" dist="76200" dir="2700000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Duolingo</a:t>
              </a:r>
            </a:p>
          </p:txBody>
        </p:sp>
      </p:grpSp>
      <p:grpSp>
        <p:nvGrpSpPr>
          <p:cNvPr id="1666" name="组合 1665"/>
          <p:cNvGrpSpPr/>
          <p:nvPr/>
        </p:nvGrpSpPr>
        <p:grpSpPr>
          <a:xfrm>
            <a:off x="2467490" y="2987017"/>
            <a:ext cx="1837042" cy="335794"/>
            <a:chOff x="1127836" y="4521648"/>
            <a:chExt cx="1837042" cy="335794"/>
          </a:xfrm>
          <a:noFill/>
        </p:grpSpPr>
        <p:sp>
          <p:nvSpPr>
            <p:cNvPr id="1667" name="矩形: 圆角 1666"/>
            <p:cNvSpPr/>
            <p:nvPr/>
          </p:nvSpPr>
          <p:spPr>
            <a:xfrm>
              <a:off x="1315131" y="4521648"/>
              <a:ext cx="1522564" cy="335794"/>
            </a:xfrm>
            <a:prstGeom prst="roundRect">
              <a:avLst>
                <a:gd name="adj" fmla="val 50000"/>
              </a:avLst>
            </a:prstGeom>
            <a:grpFill/>
            <a:ln w="11049" cap="flat" cmpd="sng" algn="ctr">
              <a:gradFill flip="none" rotWithShape="1">
                <a:gsLst>
                  <a:gs pos="0">
                    <a:srgbClr val="0A4DA6">
                      <a:lumMod val="60000"/>
                      <a:lumOff val="40000"/>
                      <a:alpha val="20000"/>
                    </a:srgbClr>
                  </a:gs>
                  <a:gs pos="55000">
                    <a:sysClr val="window" lastClr="FFFFFF"/>
                  </a:gs>
                  <a:gs pos="100000">
                    <a:srgbClr val="0A4DA6">
                      <a:lumMod val="60000"/>
                      <a:lumOff val="40000"/>
                      <a:alpha val="2000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wrap="square" lIns="79553" tIns="39776" rIns="79553" bIns="39776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6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68" name="文本框 787"/>
            <p:cNvSpPr txBox="1"/>
            <p:nvPr/>
          </p:nvSpPr>
          <p:spPr>
            <a:xfrm>
              <a:off x="1127836" y="4547553"/>
              <a:ext cx="1837042" cy="307777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1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7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215900" dist="76200" dir="2700000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HelloChinese</a:t>
              </a:r>
            </a:p>
          </p:txBody>
        </p:sp>
      </p:grpSp>
      <p:grpSp>
        <p:nvGrpSpPr>
          <p:cNvPr id="1669" name="组合 1668"/>
          <p:cNvGrpSpPr/>
          <p:nvPr/>
        </p:nvGrpSpPr>
        <p:grpSpPr>
          <a:xfrm>
            <a:off x="8423663" y="2964938"/>
            <a:ext cx="1522564" cy="335794"/>
            <a:chOff x="1315131" y="4521648"/>
            <a:chExt cx="1522564" cy="335794"/>
          </a:xfrm>
          <a:noFill/>
        </p:grpSpPr>
        <p:sp>
          <p:nvSpPr>
            <p:cNvPr id="1670" name="矩形: 圆角 1669"/>
            <p:cNvSpPr/>
            <p:nvPr/>
          </p:nvSpPr>
          <p:spPr>
            <a:xfrm>
              <a:off x="1315131" y="4521648"/>
              <a:ext cx="1522564" cy="335794"/>
            </a:xfrm>
            <a:prstGeom prst="roundRect">
              <a:avLst>
                <a:gd name="adj" fmla="val 50000"/>
              </a:avLst>
            </a:prstGeom>
            <a:grpFill/>
            <a:ln w="11049" cap="flat" cmpd="sng" algn="ctr">
              <a:gradFill flip="none" rotWithShape="1">
                <a:gsLst>
                  <a:gs pos="0">
                    <a:srgbClr val="0A4DA6">
                      <a:lumMod val="60000"/>
                      <a:lumOff val="40000"/>
                      <a:alpha val="20000"/>
                    </a:srgbClr>
                  </a:gs>
                  <a:gs pos="55000">
                    <a:sysClr val="window" lastClr="FFFFFF"/>
                  </a:gs>
                  <a:gs pos="100000">
                    <a:srgbClr val="0A4DA6">
                      <a:lumMod val="60000"/>
                      <a:lumOff val="40000"/>
                      <a:alpha val="2000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wrap="square" lIns="79553" tIns="39776" rIns="79553" bIns="39776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6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71" name="文本框 796"/>
            <p:cNvSpPr txBox="1"/>
            <p:nvPr/>
          </p:nvSpPr>
          <p:spPr>
            <a:xfrm>
              <a:off x="1507749" y="4547553"/>
              <a:ext cx="1077218" cy="307777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spc="100" dirty="0">
                  <a:gradFill flip="none" rotWithShape="1">
                    <a:gsLst>
                      <a:gs pos="0">
                        <a:sysClr val="window" lastClr="FFFFFF"/>
                      </a:gs>
                      <a:gs pos="77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215900" dist="76200" dir="2700000" algn="tl" rotWithShape="0">
                      <a:prstClr val="black">
                        <a:alpha val="3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声动汉语</a:t>
              </a:r>
              <a:endParaRPr kumimoji="0" lang="zh-CN" altLang="en-US" sz="20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77000">
                      <a:srgbClr val="F7C076"/>
                    </a:gs>
                  </a:gsLst>
                  <a:lin ang="2700000" scaled="1"/>
                  <a:tileRect/>
                </a:gradFill>
                <a:effectLst>
                  <a:outerShdw blurRad="215900" dist="762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672" name="组合 1671"/>
          <p:cNvGrpSpPr/>
          <p:nvPr/>
        </p:nvGrpSpPr>
        <p:grpSpPr>
          <a:xfrm>
            <a:off x="4624641" y="2972246"/>
            <a:ext cx="1522564" cy="335794"/>
            <a:chOff x="1315131" y="4521648"/>
            <a:chExt cx="1522564" cy="335794"/>
          </a:xfrm>
          <a:noFill/>
        </p:grpSpPr>
        <p:sp>
          <p:nvSpPr>
            <p:cNvPr id="1673" name="矩形: 圆角 1672"/>
            <p:cNvSpPr/>
            <p:nvPr/>
          </p:nvSpPr>
          <p:spPr>
            <a:xfrm>
              <a:off x="1315131" y="4521648"/>
              <a:ext cx="1522564" cy="335794"/>
            </a:xfrm>
            <a:prstGeom prst="roundRect">
              <a:avLst>
                <a:gd name="adj" fmla="val 50000"/>
              </a:avLst>
            </a:prstGeom>
            <a:grpFill/>
            <a:ln w="11049" cap="flat" cmpd="sng" algn="ctr">
              <a:gradFill flip="none" rotWithShape="1">
                <a:gsLst>
                  <a:gs pos="0">
                    <a:srgbClr val="0A4DA6">
                      <a:lumMod val="60000"/>
                      <a:lumOff val="40000"/>
                      <a:alpha val="20000"/>
                    </a:srgbClr>
                  </a:gs>
                  <a:gs pos="55000">
                    <a:sysClr val="window" lastClr="FFFFFF"/>
                  </a:gs>
                  <a:gs pos="100000">
                    <a:srgbClr val="0A4DA6">
                      <a:lumMod val="60000"/>
                      <a:lumOff val="40000"/>
                      <a:alpha val="2000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wrap="square" lIns="79553" tIns="39776" rIns="79553" bIns="39776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6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74" name="文本框 790"/>
            <p:cNvSpPr txBox="1"/>
            <p:nvPr/>
          </p:nvSpPr>
          <p:spPr>
            <a:xfrm>
              <a:off x="1692093" y="4547553"/>
              <a:ext cx="708527" cy="307777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100" normalizeH="0" baseline="0" noProof="0" dirty="0" err="1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7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215900" dist="76200" dir="2700000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italki</a:t>
              </a:r>
              <a:endParaRPr kumimoji="0" lang="en-US" altLang="zh-CN" sz="20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77000">
                      <a:srgbClr val="F7C076"/>
                    </a:gs>
                  </a:gsLst>
                  <a:lin ang="2700000" scaled="1"/>
                  <a:tileRect/>
                </a:gradFill>
                <a:effectLst>
                  <a:outerShdw blurRad="215900" dist="762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1675" name="直接连接符 1674"/>
          <p:cNvCxnSpPr/>
          <p:nvPr/>
        </p:nvCxnSpPr>
        <p:spPr>
          <a:xfrm>
            <a:off x="1251239" y="1718883"/>
            <a:ext cx="4572545" cy="0"/>
          </a:xfrm>
          <a:prstGeom prst="line">
            <a:avLst/>
          </a:prstGeom>
          <a:noFill/>
          <a:ln w="28575" cap="flat" cmpd="sng" algn="ctr">
            <a:gradFill flip="none" rotWithShape="1">
              <a:gsLst>
                <a:gs pos="0">
                  <a:srgbClr val="02D9D7"/>
                </a:gs>
                <a:gs pos="100000">
                  <a:srgbClr val="02D9D7">
                    <a:lumMod val="30000"/>
                    <a:lumOff val="70000"/>
                    <a:alpha val="0"/>
                  </a:srgb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cxnSp>
        <p:nvCxnSpPr>
          <p:cNvPr id="1676" name="直接连接符 1675"/>
          <p:cNvCxnSpPr/>
          <p:nvPr/>
        </p:nvCxnSpPr>
        <p:spPr>
          <a:xfrm>
            <a:off x="7100323" y="1718883"/>
            <a:ext cx="4572545" cy="0"/>
          </a:xfrm>
          <a:prstGeom prst="line">
            <a:avLst/>
          </a:prstGeom>
          <a:noFill/>
          <a:ln w="28575" cap="flat" cmpd="sng" algn="ctr">
            <a:gradFill flip="none" rotWithShape="1">
              <a:gsLst>
                <a:gs pos="0">
                  <a:srgbClr val="02D9D7"/>
                </a:gs>
                <a:gs pos="100000">
                  <a:srgbClr val="02D9D7">
                    <a:lumMod val="30000"/>
                    <a:lumOff val="70000"/>
                    <a:alpha val="0"/>
                  </a:srgb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1677" name="文本框 1676"/>
          <p:cNvSpPr txBox="1"/>
          <p:nvPr/>
        </p:nvSpPr>
        <p:spPr>
          <a:xfrm>
            <a:off x="3013988" y="192526"/>
            <a:ext cx="2785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blipFill>
                  <a:blip r:embed="rId10"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我们为何更胜一筹？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5122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50334" y="93134"/>
            <a:ext cx="187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商业模式</a:t>
            </a:r>
          </a:p>
        </p:txBody>
      </p:sp>
      <p:sp>
        <p:nvSpPr>
          <p:cNvPr id="4" name="矩形 3"/>
          <p:cNvSpPr/>
          <p:nvPr/>
        </p:nvSpPr>
        <p:spPr>
          <a:xfrm>
            <a:off x="152400" y="1466215"/>
            <a:ext cx="3764915" cy="4818380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76555" y="1200150"/>
            <a:ext cx="3270885" cy="517525"/>
          </a:xfrm>
          <a:prstGeom prst="roundRect">
            <a:avLst/>
          </a:prstGeom>
          <a:gradFill>
            <a:gsLst>
              <a:gs pos="1000">
                <a:srgbClr val="335A9E"/>
              </a:gs>
              <a:gs pos="100000">
                <a:srgbClr val="26D4F1"/>
              </a:gs>
            </a:gsLst>
            <a:lin ang="60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模型（上游）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87985" y="3300095"/>
            <a:ext cx="3303905" cy="16891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文本框 25"/>
          <p:cNvSpPr txBox="1"/>
          <p:nvPr/>
        </p:nvSpPr>
        <p:spPr>
          <a:xfrm>
            <a:off x="421005" y="1870075"/>
            <a:ext cx="3270885" cy="12731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FastGPT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插件调用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，丰富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智能模型的功能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构筑</a:t>
            </a:r>
            <a:r>
              <a:rPr lang="en-US" altLang="zh-CN" sz="24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行楷" panose="02010800040101010101" pitchFamily="2" charset="-122"/>
                <a:cs typeface="演示流云楷" panose="02000600000000000000" pitchFamily="2" charset="-122"/>
              </a:rPr>
              <a:t>AI</a:t>
            </a:r>
            <a:r>
              <a:rPr lang="zh-CN" altLang="en-US" sz="24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演示流云楷" panose="02000600000000000000" pitchFamily="2" charset="-122"/>
              </a:rPr>
              <a:t>知识库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92125" y="5391150"/>
            <a:ext cx="305816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科大讯飞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API +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模型微调</a:t>
            </a:r>
          </a:p>
        </p:txBody>
      </p:sp>
      <p:sp>
        <p:nvSpPr>
          <p:cNvPr id="6" name="矩形 5"/>
          <p:cNvSpPr/>
          <p:nvPr/>
        </p:nvSpPr>
        <p:spPr>
          <a:xfrm>
            <a:off x="4176395" y="1467485"/>
            <a:ext cx="3792220" cy="4817745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4391025" y="1209040"/>
            <a:ext cx="3270885" cy="516890"/>
          </a:xfrm>
          <a:prstGeom prst="roundRect">
            <a:avLst/>
          </a:prstGeom>
          <a:gradFill>
            <a:gsLst>
              <a:gs pos="1000">
                <a:srgbClr val="26D4F1">
                  <a:lumMod val="53000"/>
                </a:srgbClr>
              </a:gs>
              <a:gs pos="100000">
                <a:srgbClr val="26D4F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教学（中游）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107940" y="2371090"/>
            <a:ext cx="1769745" cy="1769745"/>
            <a:chOff x="899619" y="1702122"/>
            <a:chExt cx="3060000" cy="3060000"/>
          </a:xfrm>
        </p:grpSpPr>
        <p:sp>
          <p:nvSpPr>
            <p:cNvPr id="34" name="矩形: 圆角 33"/>
            <p:cNvSpPr/>
            <p:nvPr/>
          </p:nvSpPr>
          <p:spPr>
            <a:xfrm>
              <a:off x="899619" y="1702122"/>
              <a:ext cx="3060000" cy="3060000"/>
            </a:xfrm>
            <a:prstGeom prst="roundRect">
              <a:avLst>
                <a:gd name="adj" fmla="val 119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900248" y="1702122"/>
              <a:ext cx="3059371" cy="2698891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4479290" y="4450080"/>
            <a:ext cx="3234055" cy="1370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声动汉语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：提供教学服务，包括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语音测评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数字人对话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考试专栏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44205" y="1458595"/>
            <a:ext cx="3792220" cy="4817745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8477885" y="1200150"/>
            <a:ext cx="3270885" cy="516890"/>
          </a:xfrm>
          <a:prstGeom prst="roundRect">
            <a:avLst/>
          </a:prstGeom>
          <a:gradFill>
            <a:gsLst>
              <a:gs pos="1000">
                <a:srgbClr val="335A9E"/>
              </a:gs>
              <a:gs pos="100000">
                <a:srgbClr val="26D4F1"/>
              </a:gs>
            </a:gsLst>
            <a:lin ang="60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用户（下游）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418195" y="2054860"/>
            <a:ext cx="3390900" cy="21875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个人端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</a:p>
          <a:p>
            <a:pPr algn="ctr"/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提供不同服务、不同价格的优惠套餐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企业端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提供企业定制服务</a:t>
            </a:r>
            <a:endParaRPr lang="en-US" altLang="zh-C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376285" y="4341495"/>
            <a:ext cx="3474720" cy="1076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用户数据反馈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：平台收集用户练习数据，形成用户画像，并储存语音语料数据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743874" y="2181323"/>
            <a:ext cx="756346" cy="735278"/>
            <a:chOff x="7743874" y="2181323"/>
            <a:chExt cx="756346" cy="735278"/>
          </a:xfrm>
        </p:grpSpPr>
        <p:sp>
          <p:nvSpPr>
            <p:cNvPr id="18" name="箭头: 右 17"/>
            <p:cNvSpPr/>
            <p:nvPr/>
          </p:nvSpPr>
          <p:spPr>
            <a:xfrm>
              <a:off x="7808594" y="2181323"/>
              <a:ext cx="588589" cy="73527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743874" y="2363147"/>
              <a:ext cx="756346" cy="371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使用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808593" y="4389375"/>
            <a:ext cx="756346" cy="735278"/>
            <a:chOff x="7808593" y="4389375"/>
            <a:chExt cx="756346" cy="735278"/>
          </a:xfrm>
        </p:grpSpPr>
        <p:sp>
          <p:nvSpPr>
            <p:cNvPr id="19" name="箭头: 右 18"/>
            <p:cNvSpPr/>
            <p:nvPr/>
          </p:nvSpPr>
          <p:spPr>
            <a:xfrm flipH="1">
              <a:off x="7808593" y="4389375"/>
              <a:ext cx="588589" cy="73527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808593" y="4571202"/>
              <a:ext cx="756346" cy="371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反馈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739958" y="4390982"/>
            <a:ext cx="756346" cy="735278"/>
            <a:chOff x="3739958" y="4390982"/>
            <a:chExt cx="756346" cy="735278"/>
          </a:xfrm>
        </p:grpSpPr>
        <p:sp>
          <p:nvSpPr>
            <p:cNvPr id="17" name="箭头: 右 16"/>
            <p:cNvSpPr/>
            <p:nvPr/>
          </p:nvSpPr>
          <p:spPr>
            <a:xfrm flipH="1">
              <a:off x="3748327" y="4390982"/>
              <a:ext cx="588589" cy="73527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739958" y="4555505"/>
              <a:ext cx="756346" cy="371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训练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691782" y="2182930"/>
            <a:ext cx="756346" cy="735278"/>
            <a:chOff x="3691782" y="2182930"/>
            <a:chExt cx="756346" cy="735278"/>
          </a:xfrm>
        </p:grpSpPr>
        <p:sp>
          <p:nvSpPr>
            <p:cNvPr id="13" name="箭头: 右 12"/>
            <p:cNvSpPr/>
            <p:nvPr/>
          </p:nvSpPr>
          <p:spPr>
            <a:xfrm>
              <a:off x="3748328" y="2182930"/>
              <a:ext cx="588589" cy="73527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691782" y="2363148"/>
              <a:ext cx="756346" cy="371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搭建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013988" y="192526"/>
            <a:ext cx="2785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blipFill>
                  <a:blip r:embed="rId5"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多元化、可持续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5122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39"/>
          <p:cNvSpPr/>
          <p:nvPr/>
        </p:nvSpPr>
        <p:spPr>
          <a:xfrm>
            <a:off x="7991410" y="3356928"/>
            <a:ext cx="3770301" cy="3252926"/>
          </a:xfrm>
          <a:custGeom>
            <a:avLst/>
            <a:gdLst>
              <a:gd name="connsiteX0" fmla="*/ 3352967 w 3449645"/>
              <a:gd name="connsiteY0" fmla="*/ 0 h 3252926"/>
              <a:gd name="connsiteX1" fmla="*/ 3360728 w 3449645"/>
              <a:gd name="connsiteY1" fmla="*/ 1567 h 3252926"/>
              <a:gd name="connsiteX2" fmla="*/ 3449645 w 3449645"/>
              <a:gd name="connsiteY2" fmla="*/ 135712 h 3252926"/>
              <a:gd name="connsiteX3" fmla="*/ 3449645 w 3449645"/>
              <a:gd name="connsiteY3" fmla="*/ 3107340 h 3252926"/>
              <a:gd name="connsiteX4" fmla="*/ 3304059 w 3449645"/>
              <a:gd name="connsiteY4" fmla="*/ 3252926 h 3252926"/>
              <a:gd name="connsiteX5" fmla="*/ 0 w 3449645"/>
              <a:gd name="connsiteY5" fmla="*/ 3252926 h 3252926"/>
              <a:gd name="connsiteX6" fmla="*/ 0 w 3449645"/>
              <a:gd name="connsiteY6" fmla="*/ 643876 h 3252926"/>
              <a:gd name="connsiteX7" fmla="*/ 57132 w 3449645"/>
              <a:gd name="connsiteY7" fmla="*/ 641210 h 3252926"/>
              <a:gd name="connsiteX8" fmla="*/ 3355621 w 3449645"/>
              <a:gd name="connsiteY8" fmla="*/ 6702 h 3252926"/>
              <a:gd name="connsiteX9" fmla="*/ 3352967 w 3449645"/>
              <a:gd name="connsiteY9" fmla="*/ 0 h 325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49645" h="3252926">
                <a:moveTo>
                  <a:pt x="3352967" y="0"/>
                </a:moveTo>
                <a:lnTo>
                  <a:pt x="3360728" y="1567"/>
                </a:lnTo>
                <a:cubicBezTo>
                  <a:pt x="3412981" y="23668"/>
                  <a:pt x="3449645" y="75408"/>
                  <a:pt x="3449645" y="135712"/>
                </a:cubicBezTo>
                <a:lnTo>
                  <a:pt x="3449645" y="3107340"/>
                </a:lnTo>
                <a:cubicBezTo>
                  <a:pt x="3449645" y="3187745"/>
                  <a:pt x="3384464" y="3252926"/>
                  <a:pt x="3304059" y="3252926"/>
                </a:cubicBezTo>
                <a:lnTo>
                  <a:pt x="0" y="3252926"/>
                </a:lnTo>
                <a:lnTo>
                  <a:pt x="0" y="643876"/>
                </a:lnTo>
                <a:lnTo>
                  <a:pt x="57132" y="641210"/>
                </a:lnTo>
                <a:cubicBezTo>
                  <a:pt x="1995516" y="536671"/>
                  <a:pt x="3355621" y="291939"/>
                  <a:pt x="3355621" y="6702"/>
                </a:cubicBezTo>
                <a:lnTo>
                  <a:pt x="3352967" y="0"/>
                </a:lnTo>
                <a:close/>
              </a:path>
            </a:pathLst>
          </a:custGeom>
          <a:gradFill flip="none" rotWithShape="1">
            <a:gsLst>
              <a:gs pos="0">
                <a:srgbClr val="0A4DA6">
                  <a:lumMod val="60000"/>
                  <a:lumOff val="40000"/>
                  <a:alpha val="0"/>
                </a:srgbClr>
              </a:gs>
              <a:gs pos="68000">
                <a:srgbClr val="0A4DA6">
                  <a:lumMod val="60000"/>
                  <a:lumOff val="40000"/>
                  <a:alpha val="5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621838" y="3378718"/>
            <a:ext cx="3436801" cy="3231137"/>
          </a:xfrm>
          <a:custGeom>
            <a:avLst/>
            <a:gdLst>
              <a:gd name="connsiteX0" fmla="*/ 58924 w 3436801"/>
              <a:gd name="connsiteY0" fmla="*/ 0 h 3231137"/>
              <a:gd name="connsiteX1" fmla="*/ 80832 w 3436801"/>
              <a:gd name="connsiteY1" fmla="*/ 55321 h 3231137"/>
              <a:gd name="connsiteX2" fmla="*/ 3024120 w 3436801"/>
              <a:gd name="connsiteY2" fmla="*/ 600091 h 3231137"/>
              <a:gd name="connsiteX3" fmla="*/ 3436801 w 3436801"/>
              <a:gd name="connsiteY3" fmla="*/ 623683 h 3231137"/>
              <a:gd name="connsiteX4" fmla="*/ 3436801 w 3436801"/>
              <a:gd name="connsiteY4" fmla="*/ 3231137 h 3231137"/>
              <a:gd name="connsiteX5" fmla="*/ 145586 w 3436801"/>
              <a:gd name="connsiteY5" fmla="*/ 3231137 h 3231137"/>
              <a:gd name="connsiteX6" fmla="*/ 0 w 3436801"/>
              <a:gd name="connsiteY6" fmla="*/ 3085551 h 3231137"/>
              <a:gd name="connsiteX7" fmla="*/ 0 w 3436801"/>
              <a:gd name="connsiteY7" fmla="*/ 113923 h 3231137"/>
              <a:gd name="connsiteX8" fmla="*/ 42641 w 3436801"/>
              <a:gd name="connsiteY8" fmla="*/ 10978 h 3231137"/>
              <a:gd name="connsiteX9" fmla="*/ 58924 w 3436801"/>
              <a:gd name="connsiteY9" fmla="*/ 0 h 3231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6801" h="3231137">
                <a:moveTo>
                  <a:pt x="58924" y="0"/>
                </a:moveTo>
                <a:lnTo>
                  <a:pt x="80832" y="55321"/>
                </a:lnTo>
                <a:cubicBezTo>
                  <a:pt x="270973" y="294050"/>
                  <a:pt x="1417470" y="496730"/>
                  <a:pt x="3024120" y="600091"/>
                </a:cubicBezTo>
                <a:lnTo>
                  <a:pt x="3436801" y="623683"/>
                </a:lnTo>
                <a:lnTo>
                  <a:pt x="3436801" y="3231137"/>
                </a:lnTo>
                <a:lnTo>
                  <a:pt x="145586" y="3231137"/>
                </a:lnTo>
                <a:cubicBezTo>
                  <a:pt x="65181" y="3231137"/>
                  <a:pt x="0" y="3165956"/>
                  <a:pt x="0" y="3085551"/>
                </a:cubicBezTo>
                <a:lnTo>
                  <a:pt x="0" y="113923"/>
                </a:lnTo>
                <a:cubicBezTo>
                  <a:pt x="0" y="73721"/>
                  <a:pt x="16295" y="37324"/>
                  <a:pt x="42641" y="10978"/>
                </a:cubicBezTo>
                <a:lnTo>
                  <a:pt x="58924" y="0"/>
                </a:lnTo>
                <a:close/>
              </a:path>
            </a:pathLst>
          </a:custGeom>
          <a:gradFill flip="none" rotWithShape="1">
            <a:gsLst>
              <a:gs pos="0">
                <a:srgbClr val="0A4DA6">
                  <a:lumMod val="60000"/>
                  <a:lumOff val="40000"/>
                  <a:alpha val="0"/>
                </a:srgbClr>
              </a:gs>
              <a:gs pos="68000">
                <a:srgbClr val="0A4DA6">
                  <a:lumMod val="60000"/>
                  <a:lumOff val="40000"/>
                  <a:alpha val="5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任意多边形: 形状 41"/>
          <p:cNvSpPr/>
          <p:nvPr/>
        </p:nvSpPr>
        <p:spPr>
          <a:xfrm>
            <a:off x="4149577" y="4005048"/>
            <a:ext cx="3750551" cy="2604806"/>
          </a:xfrm>
          <a:custGeom>
            <a:avLst/>
            <a:gdLst>
              <a:gd name="connsiteX0" fmla="*/ 3880005 w 3880005"/>
              <a:gd name="connsiteY0" fmla="*/ 0 h 2604806"/>
              <a:gd name="connsiteX1" fmla="*/ 3880005 w 3880005"/>
              <a:gd name="connsiteY1" fmla="*/ 2604806 h 2604806"/>
              <a:gd name="connsiteX2" fmla="*/ 0 w 3880005"/>
              <a:gd name="connsiteY2" fmla="*/ 2604806 h 2604806"/>
              <a:gd name="connsiteX3" fmla="*/ 0 w 3880005"/>
              <a:gd name="connsiteY3" fmla="*/ 1811 h 2604806"/>
              <a:gd name="connsiteX4" fmla="*/ 415389 w 3880005"/>
              <a:gd name="connsiteY4" fmla="*/ 19909 h 2604806"/>
              <a:gd name="connsiteX5" fmla="*/ 1925887 w 3880005"/>
              <a:gd name="connsiteY5" fmla="*/ 47205 h 2604806"/>
              <a:gd name="connsiteX6" fmla="*/ 3531883 w 3880005"/>
              <a:gd name="connsiteY6" fmla="*/ 16246 h 2604806"/>
              <a:gd name="connsiteX7" fmla="*/ 3880005 w 3880005"/>
              <a:gd name="connsiteY7" fmla="*/ 0 h 260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0005" h="2604806">
                <a:moveTo>
                  <a:pt x="3880005" y="0"/>
                </a:moveTo>
                <a:lnTo>
                  <a:pt x="3880005" y="2604806"/>
                </a:lnTo>
                <a:lnTo>
                  <a:pt x="0" y="2604806"/>
                </a:lnTo>
                <a:lnTo>
                  <a:pt x="0" y="1811"/>
                </a:lnTo>
                <a:lnTo>
                  <a:pt x="415389" y="19909"/>
                </a:lnTo>
                <a:cubicBezTo>
                  <a:pt x="894728" y="37679"/>
                  <a:pt x="1401583" y="47205"/>
                  <a:pt x="1925887" y="47205"/>
                </a:cubicBezTo>
                <a:cubicBezTo>
                  <a:pt x="2485146" y="47205"/>
                  <a:pt x="3024550" y="36366"/>
                  <a:pt x="3531883" y="16246"/>
                </a:cubicBezTo>
                <a:lnTo>
                  <a:pt x="3880005" y="0"/>
                </a:lnTo>
                <a:close/>
              </a:path>
            </a:pathLst>
          </a:custGeom>
          <a:gradFill flip="none" rotWithShape="1">
            <a:gsLst>
              <a:gs pos="0">
                <a:srgbClr val="0A4DA6">
                  <a:lumMod val="60000"/>
                  <a:lumOff val="40000"/>
                  <a:alpha val="0"/>
                </a:srgbClr>
              </a:gs>
              <a:gs pos="68000">
                <a:srgbClr val="0A4DA6">
                  <a:lumMod val="60000"/>
                  <a:lumOff val="40000"/>
                  <a:alpha val="5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74787" y="2683065"/>
            <a:ext cx="11086924" cy="1377245"/>
          </a:xfrm>
          <a:prstGeom prst="ellipse">
            <a:avLst/>
          </a:prstGeom>
          <a:noFill/>
          <a:ln w="47625" cap="flat" cmpd="sng" algn="ctr">
            <a:gradFill>
              <a:gsLst>
                <a:gs pos="0">
                  <a:srgbClr val="0A4DA6">
                    <a:lumMod val="60000"/>
                    <a:lumOff val="40000"/>
                    <a:alpha val="0"/>
                  </a:srgbClr>
                </a:gs>
                <a:gs pos="100000">
                  <a:srgbClr val="0A4DA6">
                    <a:lumMod val="40000"/>
                    <a:lumOff val="6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879449" y="1097044"/>
            <a:ext cx="8566150" cy="1361559"/>
            <a:chOff x="2174521" y="1015914"/>
            <a:chExt cx="8566150" cy="1361559"/>
          </a:xfrm>
        </p:grpSpPr>
        <p:sp>
          <p:nvSpPr>
            <p:cNvPr id="74" name="文本框 145"/>
            <p:cNvSpPr txBox="1"/>
            <p:nvPr/>
          </p:nvSpPr>
          <p:spPr>
            <a:xfrm>
              <a:off x="2946025" y="1015914"/>
              <a:ext cx="6416675" cy="615315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1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7000">
                        <a:sysClr val="window" lastClr="FFFFFF"/>
                      </a:gs>
                    </a:gsLst>
                    <a:lin ang="2700000" scaled="1"/>
                    <a:tileRect/>
                  </a:gradFill>
                  <a:effectLst>
                    <a:outerShdw blurRad="187833" dist="66294" dir="2700002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+mn-cs"/>
                </a:rPr>
                <a:t>通过</a:t>
              </a: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000">
                        <a:prstClr val="white"/>
                      </a:gs>
                      <a:gs pos="82000">
                        <a:srgbClr val="F7C076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演示流云楷" panose="02000600000000000000" pitchFamily="2" charset="-122"/>
                </a:rPr>
                <a:t>技术集成</a:t>
              </a:r>
              <a:r>
                <a:rPr kumimoji="0" lang="zh-CN" altLang="en-US" sz="3600" b="1" i="0" u="none" strike="noStrike" kern="1200" cap="none" spc="1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7000">
                        <a:sysClr val="window" lastClr="FFFFFF"/>
                      </a:gs>
                    </a:gsLst>
                    <a:lin ang="2700000" scaled="1"/>
                    <a:tileRect/>
                  </a:gradFill>
                  <a:effectLst>
                    <a:outerShdw blurRad="187833" dist="66294" dir="2700002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+mn-cs"/>
                </a:rPr>
                <a:t>与</a:t>
              </a: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000">
                        <a:prstClr val="white"/>
                      </a:gs>
                      <a:gs pos="82000">
                        <a:srgbClr val="F7C076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演示流云楷" panose="02000600000000000000" pitchFamily="2" charset="-122"/>
                </a:rPr>
                <a:t>垂直场景</a:t>
              </a:r>
              <a:r>
                <a:rPr kumimoji="0" lang="zh-CN" altLang="en-US" sz="3600" b="1" i="0" u="none" strike="noStrike" kern="1200" cap="none" spc="1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7000">
                        <a:sysClr val="window" lastClr="FFFFFF"/>
                      </a:gs>
                    </a:gsLst>
                    <a:lin ang="2700000" scaled="1"/>
                    <a:tileRect/>
                  </a:gradFill>
                  <a:effectLst>
                    <a:outerShdw blurRad="187833" dist="66294" dir="2700002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+mn-cs"/>
                </a:rPr>
                <a:t>覆盖</a:t>
              </a:r>
              <a:endParaRPr kumimoji="0" lang="zh-CN" altLang="en-US" sz="44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77000">
                      <a:sysClr val="window" lastClr="FFFFFF"/>
                    </a:gs>
                  </a:gsLst>
                  <a:lin ang="2700000" scaled="1"/>
                  <a:tileRect/>
                </a:gradFill>
                <a:effectLst>
                  <a:outerShdw blurRad="187833" dist="66294" dir="2700002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endParaRPr>
            </a:p>
          </p:txBody>
        </p:sp>
        <p:sp>
          <p:nvSpPr>
            <p:cNvPr id="75" name="文本框 211"/>
            <p:cNvSpPr txBox="1"/>
            <p:nvPr/>
          </p:nvSpPr>
          <p:spPr>
            <a:xfrm>
              <a:off x="2174521" y="1700563"/>
              <a:ext cx="8566150" cy="67691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1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7000">
                        <a:sysClr val="window" lastClr="FFFFFF"/>
                      </a:gs>
                    </a:gsLst>
                    <a:lin ang="2700000" scaled="1"/>
                    <a:tileRect/>
                  </a:gradFill>
                  <a:effectLst>
                    <a:outerShdw blurRad="187833" dist="66294" dir="2700002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华文行楷" panose="02010800040101010101" pitchFamily="2" charset="-122"/>
                </a:rPr>
                <a:t>满足</a:t>
              </a:r>
              <a:r>
                <a:rPr kumimoji="0" lang="zh-CN" altLang="en-US" sz="4400" b="1" i="0" u="none" strike="noStrike" kern="1200" cap="none" spc="1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7000">
                        <a:sysClr val="window" lastClr="FFFFFF"/>
                      </a:gs>
                    </a:gsLst>
                    <a:lin ang="2700000" scaled="1"/>
                    <a:tileRect/>
                  </a:gradFill>
                  <a:effectLst>
                    <a:outerShdw blurRad="187833" dist="66294" dir="2700002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华文行楷" panose="02010800040101010101" pitchFamily="2" charset="-122"/>
                </a:rPr>
                <a:t>“</a:t>
              </a: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000">
                        <a:prstClr val="white"/>
                      </a:gs>
                      <a:gs pos="82000">
                        <a:srgbClr val="F7C076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华文行楷" panose="02010800040101010101" pitchFamily="2" charset="-122"/>
                </a:rPr>
                <a:t>一带一路</a:t>
              </a:r>
              <a:r>
                <a:rPr kumimoji="0" lang="zh-CN" altLang="en-US" sz="4400" b="1" i="0" u="none" strike="noStrike" kern="1200" cap="none" spc="1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7000">
                        <a:sysClr val="window" lastClr="FFFFFF"/>
                      </a:gs>
                    </a:gsLst>
                    <a:lin ang="2700000" scaled="1"/>
                    <a:tileRect/>
                  </a:gradFill>
                  <a:effectLst>
                    <a:outerShdw blurRad="187833" dist="66294" dir="2700002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华文行楷" panose="02010800040101010101" pitchFamily="2" charset="-122"/>
                </a:rPr>
                <a:t>”</a:t>
              </a:r>
              <a:r>
                <a:rPr kumimoji="0" lang="zh-CN" altLang="en-US" sz="3600" b="1" i="0" u="none" strike="noStrike" kern="1200" cap="none" spc="1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7000">
                        <a:sysClr val="window" lastClr="FFFFFF"/>
                      </a:gs>
                    </a:gsLst>
                    <a:lin ang="2700000" scaled="1"/>
                    <a:tileRect/>
                  </a:gradFill>
                  <a:effectLst>
                    <a:outerShdw blurRad="187833" dist="66294" dir="2700002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华文行楷" panose="02010800040101010101" pitchFamily="2" charset="-122"/>
                </a:rPr>
                <a:t>学习者的</a:t>
              </a: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000">
                        <a:prstClr val="white"/>
                      </a:gs>
                      <a:gs pos="82000">
                        <a:srgbClr val="F7C076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华文行楷" panose="02010800040101010101" pitchFamily="2" charset="-122"/>
                </a:rPr>
                <a:t>全链条</a:t>
              </a:r>
              <a:r>
                <a:rPr kumimoji="0" lang="zh-CN" altLang="en-US" sz="4000" b="1" i="0" u="none" strike="noStrike" kern="1200" cap="none" spc="1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7000">
                        <a:sysClr val="window" lastClr="FFFFFF"/>
                      </a:gs>
                    </a:gsLst>
                    <a:lin ang="2700000" scaled="1"/>
                    <a:tileRect/>
                  </a:gradFill>
                  <a:effectLst>
                    <a:outerShdw blurRad="187833" dist="66294" dir="2700002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华文行楷" panose="02010800040101010101" pitchFamily="2" charset="-122"/>
                </a:rPr>
                <a:t>需求</a:t>
              </a:r>
              <a:endParaRPr kumimoji="0" lang="zh-CN" altLang="en-US" sz="44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77000">
                      <a:sysClr val="window" lastClr="FFFFFF"/>
                    </a:gs>
                  </a:gsLst>
                  <a:lin ang="2700000" scaled="1"/>
                  <a:tileRect/>
                </a:gradFill>
                <a:effectLst>
                  <a:outerShdw blurRad="187833" dist="66294" dir="2700002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endParaRPr>
            </a:p>
          </p:txBody>
        </p:sp>
      </p:grpSp>
      <p:sp>
        <p:nvSpPr>
          <p:cNvPr id="45" name="文本框 151"/>
          <p:cNvSpPr txBox="1"/>
          <p:nvPr/>
        </p:nvSpPr>
        <p:spPr>
          <a:xfrm flipH="1">
            <a:off x="5237706" y="4369261"/>
            <a:ext cx="2154436" cy="784189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20000"/>
                    <a:lumOff val="80000"/>
                  </a:srgbClr>
                </a:solidFill>
                <a:effectLst>
                  <a:outerShdw blurRad="114300" dist="762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H" panose="00020600040101010101" pitchFamily="18" charset="-122"/>
                <a:sym typeface="+mn-ea"/>
              </a:rPr>
              <a:t>教学工具标准化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2D9D7">
                  <a:lumMod val="20000"/>
                  <a:lumOff val="80000"/>
                </a:srgbClr>
              </a:solidFill>
              <a:effectLst>
                <a:outerShdw blurRad="114300" dist="762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POSans H" panose="00020600040101010101" pitchFamily="18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20000"/>
                    <a:lumOff val="80000"/>
                  </a:srgbClr>
                </a:solidFill>
                <a:effectLst>
                  <a:outerShdw blurRad="114300" dist="762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H" panose="00020600040101010101" pitchFamily="18" charset="-122"/>
                <a:sym typeface="+mn-ea"/>
              </a:rPr>
              <a:t>教师辅助系统</a:t>
            </a:r>
          </a:p>
        </p:txBody>
      </p:sp>
      <p:sp>
        <p:nvSpPr>
          <p:cNvPr id="46" name="文本框 152"/>
          <p:cNvSpPr txBox="1"/>
          <p:nvPr/>
        </p:nvSpPr>
        <p:spPr>
          <a:xfrm>
            <a:off x="4610369" y="5506654"/>
            <a:ext cx="2772410" cy="68199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2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4000">
                      <a:prstClr val="white"/>
                    </a:gs>
                    <a:gs pos="84000">
                      <a:srgbClr val="F7C076"/>
                    </a:gs>
                  </a:gsLst>
                  <a:lin ang="2700000" scaled="1"/>
                  <a:tileRect/>
                </a:gradFill>
                <a:effectLst>
                  <a:outerShdw blurRad="215900" dist="762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标准化课程、师资培训</a:t>
            </a:r>
            <a:endParaRPr kumimoji="0" lang="en-US" altLang="zh-CN" sz="2000" b="1" i="0" u="none" strike="noStrike" kern="1200" cap="none" spc="100" normalizeH="0" baseline="0" noProof="0" dirty="0">
              <a:ln>
                <a:noFill/>
              </a:ln>
              <a:gradFill flip="none" rotWithShape="1">
                <a:gsLst>
                  <a:gs pos="4000">
                    <a:prstClr val="white"/>
                  </a:gs>
                  <a:gs pos="84000">
                    <a:srgbClr val="F7C076"/>
                  </a:gs>
                </a:gsLst>
                <a:lin ang="2700000" scaled="1"/>
                <a:tileRect/>
              </a:gradFill>
              <a:effectLst>
                <a:outerShdw blurRad="215900" dist="762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2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教学标准化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学情分析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教师辅助工具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文本框 206"/>
          <p:cNvSpPr txBox="1"/>
          <p:nvPr/>
        </p:nvSpPr>
        <p:spPr>
          <a:xfrm>
            <a:off x="8134774" y="5506654"/>
            <a:ext cx="3483610" cy="68199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2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4000">
                      <a:prstClr val="white"/>
                    </a:gs>
                    <a:gs pos="84000">
                      <a:srgbClr val="F7C076"/>
                    </a:gs>
                  </a:gsLst>
                  <a:lin ang="2700000" scaled="1"/>
                  <a:tileRect/>
                </a:gradFill>
                <a:effectLst>
                  <a:outerShdw blurRad="215900" dist="762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行业定制、效果导向</a:t>
            </a:r>
            <a:endParaRPr kumimoji="0" lang="en-US" altLang="zh-CN" sz="2000" b="1" i="0" u="none" strike="noStrike" kern="1200" cap="none" spc="100" normalizeH="0" baseline="0" noProof="0" dirty="0">
              <a:ln>
                <a:noFill/>
              </a:ln>
              <a:gradFill flip="none" rotWithShape="1">
                <a:gsLst>
                  <a:gs pos="4000">
                    <a:prstClr val="white"/>
                  </a:gs>
                  <a:gs pos="84000">
                    <a:srgbClr val="F7C076"/>
                  </a:gs>
                </a:gsLst>
                <a:lin ang="2700000" scaled="1"/>
                <a:tileRect/>
              </a:gradFill>
              <a:effectLst>
                <a:outerShdw blurRad="215900" dist="762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2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职业汉语速成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高效学习工具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企业定制化培训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114668" y="2756624"/>
            <a:ext cx="392460" cy="392460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1018476" y="2745022"/>
            <a:ext cx="10013097" cy="1073733"/>
            <a:chOff x="1102659" y="3111701"/>
            <a:chExt cx="10013097" cy="1073733"/>
          </a:xfrm>
        </p:grpSpPr>
        <p:sp>
          <p:nvSpPr>
            <p:cNvPr id="67" name="矩形: 圆角 66"/>
            <p:cNvSpPr/>
            <p:nvPr/>
          </p:nvSpPr>
          <p:spPr>
            <a:xfrm>
              <a:off x="1102659" y="3111701"/>
              <a:ext cx="2734235" cy="408525"/>
            </a:xfrm>
            <a:prstGeom prst="roundRect">
              <a:avLst>
                <a:gd name="adj" fmla="val 10972"/>
              </a:avLst>
            </a:pr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+mn-cs"/>
                </a:rPr>
                <a:t>个人用户</a:t>
              </a:r>
            </a:p>
          </p:txBody>
        </p:sp>
        <p:sp>
          <p:nvSpPr>
            <p:cNvPr id="65" name="矩形: 圆角 64"/>
            <p:cNvSpPr/>
            <p:nvPr/>
          </p:nvSpPr>
          <p:spPr>
            <a:xfrm>
              <a:off x="8381521" y="3111701"/>
              <a:ext cx="2734235" cy="408525"/>
            </a:xfrm>
            <a:prstGeom prst="roundRect">
              <a:avLst>
                <a:gd name="adj" fmla="val 19278"/>
              </a:avLst>
            </a:pr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演示流云楷" panose="02000600000000000000" pitchFamily="2" charset="-122"/>
                  <a:sym typeface="+mn-ea"/>
                </a:rPr>
                <a:t>企业用户</a:t>
              </a:r>
            </a:p>
          </p:txBody>
        </p:sp>
        <p:sp>
          <p:nvSpPr>
            <p:cNvPr id="63" name="矩形: 圆角 62"/>
            <p:cNvSpPr/>
            <p:nvPr/>
          </p:nvSpPr>
          <p:spPr>
            <a:xfrm>
              <a:off x="4742090" y="3776909"/>
              <a:ext cx="2734235" cy="408525"/>
            </a:xfrm>
            <a:prstGeom prst="roundRect">
              <a:avLst>
                <a:gd name="adj" fmla="val 19278"/>
              </a:avLst>
            </a:pr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+mn-cs"/>
                </a:rPr>
                <a:t>教育机构</a:t>
              </a:r>
            </a:p>
          </p:txBody>
        </p:sp>
      </p:grpSp>
      <p:pic>
        <p:nvPicPr>
          <p:cNvPr id="53" name="图片 5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351259" y="4288067"/>
            <a:ext cx="678580" cy="67858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8511582" y="4158030"/>
            <a:ext cx="678580" cy="678580"/>
          </a:xfrm>
          <a:prstGeom prst="rect">
            <a:avLst/>
          </a:prstGeom>
        </p:spPr>
      </p:pic>
      <p:sp>
        <p:nvSpPr>
          <p:cNvPr id="55" name="文本框 13"/>
          <p:cNvSpPr txBox="1"/>
          <p:nvPr/>
        </p:nvSpPr>
        <p:spPr>
          <a:xfrm flipH="1">
            <a:off x="1669690" y="4003721"/>
            <a:ext cx="1231106" cy="119045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20000"/>
                    <a:lumOff val="80000"/>
                  </a:srgbClr>
                </a:solidFill>
                <a:effectLst>
                  <a:outerShdw blurRad="114300" dist="762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H" panose="00020600040101010101" pitchFamily="18" charset="-122"/>
                <a:sym typeface="+mn-ea"/>
              </a:rPr>
              <a:t>考试辅导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2D9D7">
                  <a:lumMod val="20000"/>
                  <a:lumOff val="80000"/>
                </a:srgbClr>
              </a:solidFill>
              <a:effectLst>
                <a:outerShdw blurRad="114300" dist="762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POSans H" panose="00020600040101010101" pitchFamily="18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20000"/>
                    <a:lumOff val="80000"/>
                  </a:srgbClr>
                </a:solidFill>
                <a:effectLst>
                  <a:outerShdw blurRad="114300" dist="762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H" panose="00020600040101010101" pitchFamily="18" charset="-122"/>
                <a:sym typeface="+mn-ea"/>
              </a:rPr>
              <a:t>日常交流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2D9D7">
                  <a:lumMod val="20000"/>
                  <a:lumOff val="80000"/>
                </a:srgbClr>
              </a:solidFill>
              <a:effectLst>
                <a:outerShdw blurRad="114300" dist="762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POSans H" panose="00020600040101010101" pitchFamily="18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20000"/>
                    <a:lumOff val="80000"/>
                  </a:srgbClr>
                </a:solidFill>
                <a:effectLst>
                  <a:outerShdw blurRad="114300" dist="762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H" panose="00020600040101010101" pitchFamily="18" charset="-122"/>
                <a:sym typeface="+mn-ea"/>
              </a:rPr>
              <a:t>文化适应</a:t>
            </a:r>
          </a:p>
        </p:txBody>
      </p:sp>
      <p:sp>
        <p:nvSpPr>
          <p:cNvPr id="56" name="文本框 14"/>
          <p:cNvSpPr txBox="1"/>
          <p:nvPr/>
        </p:nvSpPr>
        <p:spPr>
          <a:xfrm flipH="1">
            <a:off x="9346328" y="4084936"/>
            <a:ext cx="1538883" cy="1190454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20000"/>
                    <a:lumOff val="80000"/>
                  </a:srgbClr>
                </a:solidFill>
                <a:effectLst>
                  <a:outerShdw blurRad="114300" dist="762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H" panose="00020600040101010101" pitchFamily="18" charset="-122"/>
                <a:sym typeface="+mn-ea"/>
              </a:rPr>
              <a:t>行业术语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2D9D7">
                  <a:lumMod val="20000"/>
                  <a:lumOff val="80000"/>
                </a:srgbClr>
              </a:solidFill>
              <a:effectLst>
                <a:outerShdw blurRad="114300" dist="762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POSans H" panose="00020600040101010101" pitchFamily="18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20000"/>
                    <a:lumOff val="80000"/>
                  </a:srgbClr>
                </a:solidFill>
                <a:effectLst>
                  <a:outerShdw blurRad="114300" dist="762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H" panose="00020600040101010101" pitchFamily="18" charset="-122"/>
                <a:sym typeface="+mn-ea"/>
              </a:rPr>
              <a:t>商务谈判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2D9D7">
                  <a:lumMod val="20000"/>
                  <a:lumOff val="80000"/>
                </a:srgbClr>
              </a:solidFill>
              <a:effectLst>
                <a:outerShdw blurRad="114300" dist="762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POSans H" panose="00020600040101010101" pitchFamily="18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20000"/>
                    <a:lumOff val="80000"/>
                  </a:srgbClr>
                </a:solidFill>
                <a:effectLst>
                  <a:outerShdw blurRad="114300" dist="762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H" panose="00020600040101010101" pitchFamily="18" charset="-122"/>
                <a:sym typeface="+mn-ea"/>
              </a:rPr>
              <a:t>跨文化沟通</a:t>
            </a:r>
          </a:p>
        </p:txBody>
      </p:sp>
      <p:sp>
        <p:nvSpPr>
          <p:cNvPr id="57" name="文本框 16"/>
          <p:cNvSpPr txBox="1"/>
          <p:nvPr/>
        </p:nvSpPr>
        <p:spPr>
          <a:xfrm>
            <a:off x="629905" y="5482565"/>
            <a:ext cx="3337452" cy="64863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2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4000">
                      <a:prstClr val="white"/>
                    </a:gs>
                    <a:gs pos="84000">
                      <a:srgbClr val="F7C076"/>
                    </a:gs>
                  </a:gsLst>
                  <a:lin ang="2700000" scaled="1"/>
                  <a:tileRect/>
                </a:gradFill>
                <a:effectLst>
                  <a:outerShdw blurRad="215900" dist="762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碎片化学习、高性价比</a:t>
            </a:r>
            <a:endParaRPr kumimoji="0" lang="en-US" altLang="zh-CN" sz="1800" b="1" i="0" u="none" strike="noStrike" kern="1200" cap="none" spc="100" normalizeH="0" baseline="0" noProof="0" dirty="0">
              <a:ln>
                <a:noFill/>
              </a:ln>
              <a:gradFill flip="none" rotWithShape="1">
                <a:gsLst>
                  <a:gs pos="4000">
                    <a:prstClr val="white"/>
                  </a:gs>
                  <a:gs pos="84000">
                    <a:srgbClr val="F7C076"/>
                  </a:gs>
                </a:gsLst>
                <a:lin ang="2700000" scaled="1"/>
                <a:tileRect/>
              </a:gradFill>
              <a:effectLst>
                <a:outerShdw blurRad="215900" dist="762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2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精准发音测评 考试通关保障 文化融入支持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800447" y="4142728"/>
            <a:ext cx="678580" cy="678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194" y="91488"/>
            <a:ext cx="4480948" cy="4877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0334" y="93134"/>
            <a:ext cx="187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用户画像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形状 1719" hidden="1"/>
          <p:cNvSpPr/>
          <p:nvPr/>
        </p:nvSpPr>
        <p:spPr>
          <a:xfrm rot="18900000" flipV="1">
            <a:off x="13654504" y="1333725"/>
            <a:ext cx="17153979" cy="13584662"/>
          </a:xfrm>
          <a:prstGeom prst="swooshArrow">
            <a:avLst>
              <a:gd name="adj1" fmla="val 25000"/>
              <a:gd name="adj2" fmla="val 34210"/>
            </a:avLst>
          </a:prstGeom>
          <a:gradFill>
            <a:gsLst>
              <a:gs pos="38000">
                <a:srgbClr val="016DFF"/>
              </a:gs>
              <a:gs pos="83000">
                <a:srgbClr val="00FFFF"/>
              </a:gs>
              <a:gs pos="0">
                <a:srgbClr val="016DFF">
                  <a:alpha val="0"/>
                </a:srgbClr>
              </a:gs>
            </a:gsLst>
            <a:lin ang="0" scaled="1"/>
          </a:gradFill>
          <a:ln>
            <a:noFill/>
          </a:ln>
          <a:effectLst>
            <a:outerShdw blurRad="635000" dist="6350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3" name="矩形: 剪去对角 12"/>
          <p:cNvSpPr/>
          <p:nvPr>
            <p:custDataLst>
              <p:tags r:id="rId1"/>
            </p:custDataLst>
          </p:nvPr>
        </p:nvSpPr>
        <p:spPr>
          <a:xfrm>
            <a:off x="212090" y="1452245"/>
            <a:ext cx="6609080" cy="5303520"/>
          </a:xfrm>
          <a:prstGeom prst="snip2DiagRect">
            <a:avLst>
              <a:gd name="adj1" fmla="val 0"/>
              <a:gd name="adj2" fmla="val 0"/>
            </a:avLst>
          </a:prstGeom>
          <a:gradFill flip="none" rotWithShape="1">
            <a:gsLst>
              <a:gs pos="1000">
                <a:srgbClr val="0A4DA6">
                  <a:lumMod val="60000"/>
                  <a:lumOff val="40000"/>
                </a:srgbClr>
              </a:gs>
              <a:gs pos="56000">
                <a:srgbClr val="0A4DA6">
                  <a:alpha val="0"/>
                </a:srgbClr>
              </a:gs>
              <a:gs pos="100000">
                <a:srgbClr val="0A4DA6">
                  <a:alpha val="7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gradFill>
              <a:gsLst>
                <a:gs pos="0">
                  <a:srgbClr val="A5FFFF">
                    <a:alpha val="50000"/>
                  </a:srgbClr>
                </a:gs>
                <a:gs pos="50000">
                  <a:srgbClr val="A5FFFF">
                    <a:alpha val="0"/>
                  </a:srgbClr>
                </a:gs>
                <a:gs pos="100000">
                  <a:srgbClr val="A5FFFF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charset="-122"/>
                <a:ea typeface="+mn-ea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charset="-122"/>
                <a:ea typeface="+mn-ea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charset="-122"/>
                <a:ea typeface="+mn-ea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charset="-122"/>
                <a:ea typeface="+mn-ea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charset="-122"/>
                <a:ea typeface="+mn-ea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charset="-122"/>
                <a:ea typeface="+mn-ea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charset="-122"/>
                <a:ea typeface="+mn-ea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charset="-122"/>
                <a:ea typeface="+mn-ea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charset="-122"/>
                <a:ea typeface="+mn-ea"/>
                <a:cs typeface="+mn-ea"/>
              </a:defRPr>
            </a:lvl9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39700"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16" name="矩形: 剪去对角 12"/>
          <p:cNvSpPr/>
          <p:nvPr>
            <p:custDataLst>
              <p:tags r:id="rId2"/>
            </p:custDataLst>
          </p:nvPr>
        </p:nvSpPr>
        <p:spPr>
          <a:xfrm>
            <a:off x="6884670" y="793750"/>
            <a:ext cx="5161280" cy="6012180"/>
          </a:xfrm>
          <a:prstGeom prst="snip2DiagRect">
            <a:avLst>
              <a:gd name="adj1" fmla="val 0"/>
              <a:gd name="adj2" fmla="val 0"/>
            </a:avLst>
          </a:prstGeom>
          <a:gradFill flip="none" rotWithShape="1">
            <a:gsLst>
              <a:gs pos="1000">
                <a:srgbClr val="0A4DA6">
                  <a:lumMod val="60000"/>
                  <a:lumOff val="40000"/>
                </a:srgbClr>
              </a:gs>
              <a:gs pos="56000">
                <a:srgbClr val="0A4DA6">
                  <a:alpha val="0"/>
                </a:srgbClr>
              </a:gs>
              <a:gs pos="100000">
                <a:srgbClr val="0A4DA6">
                  <a:alpha val="7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gradFill>
              <a:gsLst>
                <a:gs pos="0">
                  <a:srgbClr val="A5FFFF">
                    <a:alpha val="50000"/>
                  </a:srgbClr>
                </a:gs>
                <a:gs pos="50000">
                  <a:srgbClr val="A5FFFF">
                    <a:alpha val="0"/>
                  </a:srgbClr>
                </a:gs>
                <a:gs pos="100000">
                  <a:srgbClr val="A5FFFF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charset="-122"/>
                <a:ea typeface="+mn-ea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charset="-122"/>
                <a:ea typeface="+mn-ea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charset="-122"/>
                <a:ea typeface="+mn-ea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charset="-122"/>
                <a:ea typeface="+mn-ea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charset="-122"/>
                <a:ea typeface="+mn-ea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charset="-122"/>
                <a:ea typeface="+mn-ea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charset="-122"/>
                <a:ea typeface="+mn-ea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charset="-122"/>
                <a:ea typeface="+mn-ea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charset="-122"/>
                <a:ea typeface="+mn-ea"/>
                <a:cs typeface="+mn-ea"/>
              </a:defRPr>
            </a:lvl9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39700"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0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50334" y="93134"/>
            <a:ext cx="187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财务预测</a:t>
            </a:r>
          </a:p>
        </p:txBody>
      </p:sp>
      <p:sp>
        <p:nvSpPr>
          <p:cNvPr id="6" name="任意多边形: 形状 42"/>
          <p:cNvSpPr/>
          <p:nvPr/>
        </p:nvSpPr>
        <p:spPr>
          <a:xfrm>
            <a:off x="187325" y="852805"/>
            <a:ext cx="1845310" cy="424815"/>
          </a:xfrm>
          <a:custGeom>
            <a:avLst/>
            <a:gdLst>
              <a:gd name="connsiteX0" fmla="*/ 156917 w 3219769"/>
              <a:gd name="connsiteY0" fmla="*/ 0 h 2246382"/>
              <a:gd name="connsiteX1" fmla="*/ 1756441 w 3219769"/>
              <a:gd name="connsiteY1" fmla="*/ 0 h 2246382"/>
              <a:gd name="connsiteX2" fmla="*/ 1804390 w 3219769"/>
              <a:gd name="connsiteY2" fmla="*/ 47950 h 2246382"/>
              <a:gd name="connsiteX3" fmla="*/ 3146750 w 3219769"/>
              <a:gd name="connsiteY3" fmla="*/ 47950 h 2246382"/>
              <a:gd name="connsiteX4" fmla="*/ 3192514 w 3219769"/>
              <a:gd name="connsiteY4" fmla="*/ 93713 h 2246382"/>
              <a:gd name="connsiteX5" fmla="*/ 3192514 w 3219769"/>
              <a:gd name="connsiteY5" fmla="*/ 395440 h 2246382"/>
              <a:gd name="connsiteX6" fmla="*/ 3192514 w 3219769"/>
              <a:gd name="connsiteY6" fmla="*/ 886941 h 2246382"/>
              <a:gd name="connsiteX7" fmla="*/ 3219769 w 3219769"/>
              <a:gd name="connsiteY7" fmla="*/ 914170 h 2246382"/>
              <a:gd name="connsiteX8" fmla="*/ 3219769 w 3219769"/>
              <a:gd name="connsiteY8" fmla="*/ 1215897 h 2246382"/>
              <a:gd name="connsiteX9" fmla="*/ 3219769 w 3219769"/>
              <a:gd name="connsiteY9" fmla="*/ 1497116 h 2246382"/>
              <a:gd name="connsiteX10" fmla="*/ 3219769 w 3219769"/>
              <a:gd name="connsiteY10" fmla="*/ 1798843 h 2246382"/>
              <a:gd name="connsiteX11" fmla="*/ 3187633 w 3219769"/>
              <a:gd name="connsiteY11" fmla="*/ 1830979 h 2246382"/>
              <a:gd name="connsiteX12" fmla="*/ 3187633 w 3219769"/>
              <a:gd name="connsiteY12" fmla="*/ 1856688 h 2246382"/>
              <a:gd name="connsiteX13" fmla="*/ 3187633 w 3219769"/>
              <a:gd name="connsiteY13" fmla="*/ 2158415 h 2246382"/>
              <a:gd name="connsiteX14" fmla="*/ 3099640 w 3219769"/>
              <a:gd name="connsiteY14" fmla="*/ 2246382 h 2246382"/>
              <a:gd name="connsiteX15" fmla="*/ 117688 w 3219769"/>
              <a:gd name="connsiteY15" fmla="*/ 2246382 h 2246382"/>
              <a:gd name="connsiteX16" fmla="*/ 687 w 3219769"/>
              <a:gd name="connsiteY16" fmla="*/ 2129406 h 2246382"/>
              <a:gd name="connsiteX17" fmla="*/ 0 w 3219769"/>
              <a:gd name="connsiteY17" fmla="*/ 458618 h 2246382"/>
              <a:gd name="connsiteX18" fmla="*/ 124 w 3219769"/>
              <a:gd name="connsiteY18" fmla="*/ 458494 h 2246382"/>
              <a:gd name="connsiteX19" fmla="*/ 0 w 3219769"/>
              <a:gd name="connsiteY19" fmla="*/ 156891 h 224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219769" h="2246382">
                <a:moveTo>
                  <a:pt x="156917" y="0"/>
                </a:moveTo>
                <a:lnTo>
                  <a:pt x="1756441" y="0"/>
                </a:lnTo>
                <a:lnTo>
                  <a:pt x="1804390" y="47950"/>
                </a:lnTo>
                <a:lnTo>
                  <a:pt x="3146750" y="47950"/>
                </a:lnTo>
                <a:lnTo>
                  <a:pt x="3192514" y="93713"/>
                </a:lnTo>
                <a:lnTo>
                  <a:pt x="3192514" y="395440"/>
                </a:lnTo>
                <a:lnTo>
                  <a:pt x="3192514" y="886941"/>
                </a:lnTo>
                <a:lnTo>
                  <a:pt x="3219769" y="914170"/>
                </a:lnTo>
                <a:lnTo>
                  <a:pt x="3219769" y="1215897"/>
                </a:lnTo>
                <a:lnTo>
                  <a:pt x="3219769" y="1497116"/>
                </a:lnTo>
                <a:lnTo>
                  <a:pt x="3219769" y="1798843"/>
                </a:lnTo>
                <a:lnTo>
                  <a:pt x="3187633" y="1830979"/>
                </a:lnTo>
                <a:lnTo>
                  <a:pt x="3187633" y="1856688"/>
                </a:lnTo>
                <a:lnTo>
                  <a:pt x="3187633" y="2158415"/>
                </a:lnTo>
                <a:lnTo>
                  <a:pt x="3099640" y="2246382"/>
                </a:lnTo>
                <a:lnTo>
                  <a:pt x="117688" y="2246382"/>
                </a:lnTo>
                <a:lnTo>
                  <a:pt x="687" y="2129406"/>
                </a:lnTo>
                <a:lnTo>
                  <a:pt x="0" y="458618"/>
                </a:lnTo>
                <a:lnTo>
                  <a:pt x="124" y="458494"/>
                </a:lnTo>
                <a:lnTo>
                  <a:pt x="0" y="156891"/>
                </a:lnTo>
                <a:close/>
              </a:path>
            </a:pathLst>
          </a:custGeom>
          <a:gradFill>
            <a:gsLst>
              <a:gs pos="0">
                <a:srgbClr val="26D4F1">
                  <a:alpha val="13000"/>
                  <a:lumMod val="66000"/>
                  <a:lumOff val="34000"/>
                </a:srgbClr>
              </a:gs>
              <a:gs pos="100000">
                <a:srgbClr val="335A9E">
                  <a:alpha val="66000"/>
                </a:srgbClr>
              </a:gs>
            </a:gsLst>
            <a:lin ang="5400000" scaled="1"/>
          </a:gradFill>
          <a:ln>
            <a:gradFill>
              <a:gsLst>
                <a:gs pos="45000">
                  <a:srgbClr val="335A9E">
                    <a:lumMod val="53000"/>
                    <a:lumOff val="47000"/>
                  </a:srgbClr>
                </a:gs>
                <a:gs pos="93000">
                  <a:srgbClr val="26D4F1">
                    <a:lumMod val="64000"/>
                    <a:lumOff val="36000"/>
                  </a:srgbClr>
                </a:gs>
              </a:gsLst>
              <a:lin ang="1080000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b="1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23297" y="4173497"/>
            <a:ext cx="5080000" cy="3371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2090" y="834390"/>
            <a:ext cx="18205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定价方案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613650" y="5241290"/>
            <a:ext cx="4359275" cy="14452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14000"/>
              </a:lnSpc>
              <a:buFont typeface="Arial" panose="020B0604020202020204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总收入：</a:t>
            </a:r>
            <a:r>
              <a:rPr lang="en-US" altLang="zh-CN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9.3 </a:t>
            </a: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万元</a:t>
            </a:r>
          </a:p>
          <a:p>
            <a:pPr>
              <a:lnSpc>
                <a:spcPct val="114000"/>
              </a:lnSpc>
              <a:buFont typeface="Arial" panose="020B0604020202020204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主要成本：</a:t>
            </a:r>
            <a:r>
              <a:rPr lang="en-US" altLang="zh-CN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ASR(0.11</a:t>
            </a: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万</a:t>
            </a:r>
            <a:r>
              <a:rPr lang="en-US" altLang="zh-CN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＋</a:t>
            </a:r>
            <a:r>
              <a:rPr lang="en-US" altLang="zh-CN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CAC/</a:t>
            </a: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营销</a:t>
            </a:r>
            <a:r>
              <a:rPr lang="en-US" altLang="zh-CN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(2.5</a:t>
            </a: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万</a:t>
            </a:r>
            <a:r>
              <a:rPr lang="en-US" altLang="zh-CN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＋研发运维（</a:t>
            </a:r>
            <a:r>
              <a:rPr lang="en-US" altLang="zh-CN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</a:t>
            </a: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万）</a:t>
            </a:r>
          </a:p>
          <a:p>
            <a:pPr>
              <a:lnSpc>
                <a:spcPct val="114000"/>
              </a:lnSpc>
              <a:buFont typeface="Arial" panose="020B0604020202020204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净利润：</a:t>
            </a:r>
            <a:r>
              <a:rPr lang="en-US" altLang="zh-CN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–3.3 </a:t>
            </a: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万元（试运营阶段），</a:t>
            </a:r>
            <a:r>
              <a:rPr lang="en-US" altLang="zh-CN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2027 </a:t>
            </a: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年开始盈利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39470" y="4730115"/>
            <a:ext cx="5695950" cy="20764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80000"/>
              </a:lnSpc>
              <a:buFont typeface="Arial" panose="020B0604020202020204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竞品对比：</a:t>
            </a:r>
            <a:r>
              <a:rPr lang="en-US" altLang="zh-CN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HelloChinese </a:t>
            </a: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高级</a:t>
            </a:r>
            <a:r>
              <a:rPr lang="en-US" altLang="zh-CN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¥85–140</a:t>
            </a: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1600" dirty="0" err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Speechling</a:t>
            </a:r>
            <a:r>
              <a:rPr lang="en-US" altLang="zh-CN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¥140+/</a:t>
            </a: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月 </a:t>
            </a:r>
            <a:endParaRPr lang="en-US" altLang="zh-CN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→ </a:t>
            </a:r>
            <a:r>
              <a:rPr lang="zh-CN" altLang="en-US" sz="160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我们定价为其 </a:t>
            </a:r>
            <a:r>
              <a:rPr lang="en-US" altLang="zh-CN" sz="160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45%–50%</a:t>
            </a:r>
          </a:p>
          <a:p>
            <a:pPr>
              <a:lnSpc>
                <a:spcPct val="80000"/>
              </a:lnSpc>
            </a:pPr>
            <a:endParaRPr lang="en-US" altLang="zh-CN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80000"/>
              </a:lnSpc>
              <a:buFont typeface="Arial" panose="020B0604020202020204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云端评测成本：</a:t>
            </a:r>
            <a:r>
              <a:rPr lang="en-US" altLang="zh-CN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¥0.045</a:t>
            </a: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／分钟 </a:t>
            </a:r>
            <a:r>
              <a:rPr lang="en-US" altLang="zh-CN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× 2 </a:t>
            </a: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分钟 </a:t>
            </a:r>
            <a:r>
              <a:rPr lang="en-US" altLang="zh-CN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≈ ¥0.09/</a:t>
            </a: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次</a:t>
            </a:r>
          </a:p>
          <a:p>
            <a:pPr>
              <a:lnSpc>
                <a:spcPct val="80000"/>
              </a:lnSpc>
              <a:buFont typeface="Arial" panose="020B0604020202020204"/>
              <a:buChar char="•"/>
            </a:pP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80000"/>
              </a:lnSpc>
              <a:buFont typeface="Arial" panose="020B0604020202020204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广告 </a:t>
            </a:r>
            <a:r>
              <a:rPr lang="en-US" altLang="zh-CN" sz="1600" dirty="0" err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eCPM</a:t>
            </a: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：教育类平均 </a:t>
            </a:r>
            <a:r>
              <a:rPr lang="en-US" altLang="zh-CN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¥6 / </a:t>
            </a: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千次</a:t>
            </a:r>
          </a:p>
          <a:p>
            <a:pPr>
              <a:lnSpc>
                <a:spcPct val="80000"/>
              </a:lnSpc>
              <a:buFont typeface="Arial" panose="020B0604020202020204"/>
              <a:buChar char="•"/>
            </a:pP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80000"/>
              </a:lnSpc>
              <a:buFont typeface="Arial" panose="020B0604020202020204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获客成本（</a:t>
            </a:r>
            <a:r>
              <a:rPr lang="en-US" altLang="zh-CN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CAC</a:t>
            </a: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）：校园地推等渠道，预估 </a:t>
            </a:r>
            <a:r>
              <a:rPr lang="en-US" altLang="zh-CN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¥50→40</a:t>
            </a: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／人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032754" y="904660"/>
            <a:ext cx="4654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*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基于真实的云端服务成本与获客成本测算。</a:t>
            </a:r>
            <a:endParaRPr lang="zh-CN" altLang="en-US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graphicFrame>
        <p:nvGraphicFramePr>
          <p:cNvPr id="13" name="图表 12" descr="7b0a202020202263686172745265734964223a20223139363932303336220a7d0a"/>
          <p:cNvGraphicFramePr/>
          <p:nvPr/>
        </p:nvGraphicFramePr>
        <p:xfrm>
          <a:off x="6950710" y="904875"/>
          <a:ext cx="5021580" cy="2687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图表 14"/>
          <p:cNvGraphicFramePr/>
          <p:nvPr/>
        </p:nvGraphicFramePr>
        <p:xfrm>
          <a:off x="6950710" y="3663950"/>
          <a:ext cx="5021580" cy="135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4" name="表格 13"/>
          <p:cNvGraphicFramePr/>
          <p:nvPr>
            <p:custDataLst>
              <p:tags r:id="rId3"/>
            </p:custDataLst>
          </p:nvPr>
        </p:nvGraphicFramePr>
        <p:xfrm>
          <a:off x="309880" y="1513840"/>
          <a:ext cx="6423025" cy="2947035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062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6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60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ysClr val="window" lastClr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套餐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solidFill>
                      <a:srgbClr val="335A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solidFill>
                            <a:sysClr val="window" lastClr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月费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solidFill>
                      <a:srgbClr val="335A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solidFill>
                            <a:sysClr val="window" lastClr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年费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solidFill>
                      <a:srgbClr val="335A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ysClr val="window" lastClr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功能亮点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solidFill>
                      <a:srgbClr val="335A9E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免费版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4874C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¥0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4874C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—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4874C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每月 </a:t>
                      </a:r>
                      <a:r>
                        <a:rPr lang="en-US" altLang="zh-CN" sz="160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50 </a:t>
                      </a:r>
                      <a:r>
                        <a:rPr lang="zh-CN" altLang="en-US" sz="160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轮 </a:t>
                      </a:r>
                      <a:r>
                        <a:rPr lang="en-US" altLang="zh-CN" sz="160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AI </a:t>
                      </a:r>
                      <a:r>
                        <a:rPr lang="zh-CN" altLang="en-US" sz="160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对话，</a:t>
                      </a:r>
                      <a:r>
                        <a:rPr lang="en-US" altLang="zh-CN" sz="160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30 </a:t>
                      </a:r>
                      <a:r>
                        <a:rPr lang="zh-CN" altLang="en-US" sz="160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天历史记录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4874C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0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标准版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ysClr val="window" lastClr="FFFFFF">
                        <a:alpha val="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¥33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ysClr val="window" lastClr="FFFFFF">
                        <a:alpha val="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¥330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ysClr val="window" lastClr="FFFFFF">
                        <a:alpha val="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120 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轮对话 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+ 3 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次语音评估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/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月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ysClr val="window" lastClr="FFFFFF">
                        <a:alpha val="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无限版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4874C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¥66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4874C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¥660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4874C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无限对话 </a:t>
                      </a:r>
                      <a:r>
                        <a:rPr lang="en-US" altLang="zh-CN" sz="1600" dirty="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+ </a:t>
                      </a:r>
                      <a:r>
                        <a:rPr lang="zh-CN" altLang="en-US" sz="1600" dirty="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月度详细评估报告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4874C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孔院席位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ysClr val="window" lastClr="FFFFFF">
                        <a:alpha val="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—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ysClr val="window" lastClr="FFFFFF">
                        <a:alpha val="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¥360/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席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/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年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ysClr val="window" lastClr="FFFFFF">
                        <a:alpha val="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专为教育机构设计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ysClr val="window" lastClr="FFFFFF">
                        <a:alpha val="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1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增值评估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4874C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¥15/</a:t>
                      </a:r>
                      <a:r>
                        <a:rPr lang="zh-CN" altLang="en-US" sz="1600" dirty="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篇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4874C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—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4874C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HSKK </a:t>
                      </a:r>
                      <a:r>
                        <a:rPr lang="zh-CN" altLang="en-US" sz="1600" dirty="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级语音深度评估，毛利 </a:t>
                      </a:r>
                      <a:r>
                        <a:rPr lang="en-US" altLang="zh-CN" sz="1600" dirty="0">
                          <a:solidFill>
                            <a:sysClr val="windowText" lastClr="0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等线 Light" panose="02010600030101010101" charset="-122"/>
                        </a:rPr>
                        <a:t>≈99%</a:t>
                      </a:r>
                    </a:p>
                  </a:txBody>
                  <a:tcPr marL="45720" marR="4572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4874C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任意多边形: 形状 42"/>
          <p:cNvSpPr/>
          <p:nvPr/>
        </p:nvSpPr>
        <p:spPr>
          <a:xfrm rot="5400000">
            <a:off x="-472440" y="5512435"/>
            <a:ext cx="1989455" cy="424815"/>
          </a:xfrm>
          <a:custGeom>
            <a:avLst/>
            <a:gdLst>
              <a:gd name="connsiteX0" fmla="*/ 156917 w 3219769"/>
              <a:gd name="connsiteY0" fmla="*/ 0 h 2246382"/>
              <a:gd name="connsiteX1" fmla="*/ 1756441 w 3219769"/>
              <a:gd name="connsiteY1" fmla="*/ 0 h 2246382"/>
              <a:gd name="connsiteX2" fmla="*/ 1804390 w 3219769"/>
              <a:gd name="connsiteY2" fmla="*/ 47950 h 2246382"/>
              <a:gd name="connsiteX3" fmla="*/ 3146750 w 3219769"/>
              <a:gd name="connsiteY3" fmla="*/ 47950 h 2246382"/>
              <a:gd name="connsiteX4" fmla="*/ 3192514 w 3219769"/>
              <a:gd name="connsiteY4" fmla="*/ 93713 h 2246382"/>
              <a:gd name="connsiteX5" fmla="*/ 3192514 w 3219769"/>
              <a:gd name="connsiteY5" fmla="*/ 395440 h 2246382"/>
              <a:gd name="connsiteX6" fmla="*/ 3192514 w 3219769"/>
              <a:gd name="connsiteY6" fmla="*/ 886941 h 2246382"/>
              <a:gd name="connsiteX7" fmla="*/ 3219769 w 3219769"/>
              <a:gd name="connsiteY7" fmla="*/ 914170 h 2246382"/>
              <a:gd name="connsiteX8" fmla="*/ 3219769 w 3219769"/>
              <a:gd name="connsiteY8" fmla="*/ 1215897 h 2246382"/>
              <a:gd name="connsiteX9" fmla="*/ 3219769 w 3219769"/>
              <a:gd name="connsiteY9" fmla="*/ 1497116 h 2246382"/>
              <a:gd name="connsiteX10" fmla="*/ 3219769 w 3219769"/>
              <a:gd name="connsiteY10" fmla="*/ 1798843 h 2246382"/>
              <a:gd name="connsiteX11" fmla="*/ 3187633 w 3219769"/>
              <a:gd name="connsiteY11" fmla="*/ 1830979 h 2246382"/>
              <a:gd name="connsiteX12" fmla="*/ 3187633 w 3219769"/>
              <a:gd name="connsiteY12" fmla="*/ 1856688 h 2246382"/>
              <a:gd name="connsiteX13" fmla="*/ 3187633 w 3219769"/>
              <a:gd name="connsiteY13" fmla="*/ 2158415 h 2246382"/>
              <a:gd name="connsiteX14" fmla="*/ 3099640 w 3219769"/>
              <a:gd name="connsiteY14" fmla="*/ 2246382 h 2246382"/>
              <a:gd name="connsiteX15" fmla="*/ 117688 w 3219769"/>
              <a:gd name="connsiteY15" fmla="*/ 2246382 h 2246382"/>
              <a:gd name="connsiteX16" fmla="*/ 687 w 3219769"/>
              <a:gd name="connsiteY16" fmla="*/ 2129406 h 2246382"/>
              <a:gd name="connsiteX17" fmla="*/ 0 w 3219769"/>
              <a:gd name="connsiteY17" fmla="*/ 458618 h 2246382"/>
              <a:gd name="connsiteX18" fmla="*/ 124 w 3219769"/>
              <a:gd name="connsiteY18" fmla="*/ 458494 h 2246382"/>
              <a:gd name="connsiteX19" fmla="*/ 0 w 3219769"/>
              <a:gd name="connsiteY19" fmla="*/ 156891 h 224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219769" h="2246382">
                <a:moveTo>
                  <a:pt x="156917" y="0"/>
                </a:moveTo>
                <a:lnTo>
                  <a:pt x="1756441" y="0"/>
                </a:lnTo>
                <a:lnTo>
                  <a:pt x="1804390" y="47950"/>
                </a:lnTo>
                <a:lnTo>
                  <a:pt x="3146750" y="47950"/>
                </a:lnTo>
                <a:lnTo>
                  <a:pt x="3192514" y="93713"/>
                </a:lnTo>
                <a:lnTo>
                  <a:pt x="3192514" y="395440"/>
                </a:lnTo>
                <a:lnTo>
                  <a:pt x="3192514" y="886941"/>
                </a:lnTo>
                <a:lnTo>
                  <a:pt x="3219769" y="914170"/>
                </a:lnTo>
                <a:lnTo>
                  <a:pt x="3219769" y="1215897"/>
                </a:lnTo>
                <a:lnTo>
                  <a:pt x="3219769" y="1497116"/>
                </a:lnTo>
                <a:lnTo>
                  <a:pt x="3219769" y="1798843"/>
                </a:lnTo>
                <a:lnTo>
                  <a:pt x="3187633" y="1830979"/>
                </a:lnTo>
                <a:lnTo>
                  <a:pt x="3187633" y="1856688"/>
                </a:lnTo>
                <a:lnTo>
                  <a:pt x="3187633" y="2158415"/>
                </a:lnTo>
                <a:lnTo>
                  <a:pt x="3099640" y="2246382"/>
                </a:lnTo>
                <a:lnTo>
                  <a:pt x="117688" y="2246382"/>
                </a:lnTo>
                <a:lnTo>
                  <a:pt x="687" y="2129406"/>
                </a:lnTo>
                <a:lnTo>
                  <a:pt x="0" y="458618"/>
                </a:lnTo>
                <a:lnTo>
                  <a:pt x="124" y="458494"/>
                </a:lnTo>
                <a:lnTo>
                  <a:pt x="0" y="156891"/>
                </a:lnTo>
                <a:close/>
              </a:path>
            </a:pathLst>
          </a:custGeom>
          <a:gradFill>
            <a:gsLst>
              <a:gs pos="0">
                <a:srgbClr val="26D4F1">
                  <a:alpha val="13000"/>
                  <a:lumMod val="66000"/>
                  <a:lumOff val="34000"/>
                </a:srgbClr>
              </a:gs>
              <a:gs pos="100000">
                <a:srgbClr val="335A9E">
                  <a:alpha val="66000"/>
                </a:srgbClr>
              </a:gs>
            </a:gsLst>
            <a:lin ang="5400000" scaled="1"/>
          </a:gradFill>
          <a:ln>
            <a:gradFill>
              <a:gsLst>
                <a:gs pos="45000">
                  <a:srgbClr val="335A9E">
                    <a:lumMod val="53000"/>
                    <a:lumOff val="47000"/>
                  </a:srgbClr>
                </a:gs>
                <a:gs pos="93000">
                  <a:srgbClr val="26D4F1">
                    <a:lumMod val="64000"/>
                    <a:lumOff val="36000"/>
                  </a:srgbClr>
                </a:gs>
              </a:gsLst>
              <a:lin ang="1080000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b="1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9880" y="4700270"/>
            <a:ext cx="424815" cy="19767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定价与预测依据</a:t>
            </a:r>
          </a:p>
        </p:txBody>
      </p:sp>
      <p:sp>
        <p:nvSpPr>
          <p:cNvPr id="19" name="任意多边形: 形状 42"/>
          <p:cNvSpPr/>
          <p:nvPr/>
        </p:nvSpPr>
        <p:spPr>
          <a:xfrm rot="5400000">
            <a:off x="6570345" y="5734685"/>
            <a:ext cx="1284605" cy="523240"/>
          </a:xfrm>
          <a:custGeom>
            <a:avLst/>
            <a:gdLst>
              <a:gd name="connsiteX0" fmla="*/ 156917 w 3219769"/>
              <a:gd name="connsiteY0" fmla="*/ 0 h 2246382"/>
              <a:gd name="connsiteX1" fmla="*/ 1756441 w 3219769"/>
              <a:gd name="connsiteY1" fmla="*/ 0 h 2246382"/>
              <a:gd name="connsiteX2" fmla="*/ 1804390 w 3219769"/>
              <a:gd name="connsiteY2" fmla="*/ 47950 h 2246382"/>
              <a:gd name="connsiteX3" fmla="*/ 3146750 w 3219769"/>
              <a:gd name="connsiteY3" fmla="*/ 47950 h 2246382"/>
              <a:gd name="connsiteX4" fmla="*/ 3192514 w 3219769"/>
              <a:gd name="connsiteY4" fmla="*/ 93713 h 2246382"/>
              <a:gd name="connsiteX5" fmla="*/ 3192514 w 3219769"/>
              <a:gd name="connsiteY5" fmla="*/ 395440 h 2246382"/>
              <a:gd name="connsiteX6" fmla="*/ 3192514 w 3219769"/>
              <a:gd name="connsiteY6" fmla="*/ 886941 h 2246382"/>
              <a:gd name="connsiteX7" fmla="*/ 3219769 w 3219769"/>
              <a:gd name="connsiteY7" fmla="*/ 914170 h 2246382"/>
              <a:gd name="connsiteX8" fmla="*/ 3219769 w 3219769"/>
              <a:gd name="connsiteY8" fmla="*/ 1215897 h 2246382"/>
              <a:gd name="connsiteX9" fmla="*/ 3219769 w 3219769"/>
              <a:gd name="connsiteY9" fmla="*/ 1497116 h 2246382"/>
              <a:gd name="connsiteX10" fmla="*/ 3219769 w 3219769"/>
              <a:gd name="connsiteY10" fmla="*/ 1798843 h 2246382"/>
              <a:gd name="connsiteX11" fmla="*/ 3187633 w 3219769"/>
              <a:gd name="connsiteY11" fmla="*/ 1830979 h 2246382"/>
              <a:gd name="connsiteX12" fmla="*/ 3187633 w 3219769"/>
              <a:gd name="connsiteY12" fmla="*/ 1856688 h 2246382"/>
              <a:gd name="connsiteX13" fmla="*/ 3187633 w 3219769"/>
              <a:gd name="connsiteY13" fmla="*/ 2158415 h 2246382"/>
              <a:gd name="connsiteX14" fmla="*/ 3099640 w 3219769"/>
              <a:gd name="connsiteY14" fmla="*/ 2246382 h 2246382"/>
              <a:gd name="connsiteX15" fmla="*/ 117688 w 3219769"/>
              <a:gd name="connsiteY15" fmla="*/ 2246382 h 2246382"/>
              <a:gd name="connsiteX16" fmla="*/ 687 w 3219769"/>
              <a:gd name="connsiteY16" fmla="*/ 2129406 h 2246382"/>
              <a:gd name="connsiteX17" fmla="*/ 0 w 3219769"/>
              <a:gd name="connsiteY17" fmla="*/ 458618 h 2246382"/>
              <a:gd name="connsiteX18" fmla="*/ 124 w 3219769"/>
              <a:gd name="connsiteY18" fmla="*/ 458494 h 2246382"/>
              <a:gd name="connsiteX19" fmla="*/ 0 w 3219769"/>
              <a:gd name="connsiteY19" fmla="*/ 156891 h 224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219769" h="2246382">
                <a:moveTo>
                  <a:pt x="156917" y="0"/>
                </a:moveTo>
                <a:lnTo>
                  <a:pt x="1756441" y="0"/>
                </a:lnTo>
                <a:lnTo>
                  <a:pt x="1804390" y="47950"/>
                </a:lnTo>
                <a:lnTo>
                  <a:pt x="3146750" y="47950"/>
                </a:lnTo>
                <a:lnTo>
                  <a:pt x="3192514" y="93713"/>
                </a:lnTo>
                <a:lnTo>
                  <a:pt x="3192514" y="395440"/>
                </a:lnTo>
                <a:lnTo>
                  <a:pt x="3192514" y="886941"/>
                </a:lnTo>
                <a:lnTo>
                  <a:pt x="3219769" y="914170"/>
                </a:lnTo>
                <a:lnTo>
                  <a:pt x="3219769" y="1215897"/>
                </a:lnTo>
                <a:lnTo>
                  <a:pt x="3219769" y="1497116"/>
                </a:lnTo>
                <a:lnTo>
                  <a:pt x="3219769" y="1798843"/>
                </a:lnTo>
                <a:lnTo>
                  <a:pt x="3187633" y="1830979"/>
                </a:lnTo>
                <a:lnTo>
                  <a:pt x="3187633" y="1856688"/>
                </a:lnTo>
                <a:lnTo>
                  <a:pt x="3187633" y="2158415"/>
                </a:lnTo>
                <a:lnTo>
                  <a:pt x="3099640" y="2246382"/>
                </a:lnTo>
                <a:lnTo>
                  <a:pt x="117688" y="2246382"/>
                </a:lnTo>
                <a:lnTo>
                  <a:pt x="687" y="2129406"/>
                </a:lnTo>
                <a:lnTo>
                  <a:pt x="0" y="458618"/>
                </a:lnTo>
                <a:lnTo>
                  <a:pt x="124" y="458494"/>
                </a:lnTo>
                <a:lnTo>
                  <a:pt x="0" y="156891"/>
                </a:lnTo>
                <a:close/>
              </a:path>
            </a:pathLst>
          </a:custGeom>
          <a:gradFill>
            <a:gsLst>
              <a:gs pos="0">
                <a:srgbClr val="26D4F1">
                  <a:alpha val="13000"/>
                  <a:lumMod val="66000"/>
                  <a:lumOff val="34000"/>
                </a:srgbClr>
              </a:gs>
              <a:gs pos="100000">
                <a:srgbClr val="335A9E">
                  <a:alpha val="66000"/>
                </a:srgbClr>
              </a:gs>
            </a:gsLst>
            <a:lin ang="5400000" scaled="1"/>
          </a:gradFill>
          <a:ln>
            <a:gradFill>
              <a:gsLst>
                <a:gs pos="45000">
                  <a:srgbClr val="335A9E">
                    <a:lumMod val="53000"/>
                    <a:lumOff val="47000"/>
                  </a:srgbClr>
                </a:gs>
                <a:gs pos="93000">
                  <a:srgbClr val="26D4F1">
                    <a:lumMod val="64000"/>
                    <a:lumOff val="36000"/>
                  </a:srgbClr>
                </a:gs>
              </a:gsLst>
              <a:lin ang="1080000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b="1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950710" y="5354320"/>
            <a:ext cx="522605" cy="12465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盈</a:t>
            </a:r>
          </a:p>
          <a:p>
            <a:pPr algn="ctr">
              <a:lnSpc>
                <a:spcPct val="1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亏</a:t>
            </a:r>
          </a:p>
          <a:p>
            <a:pPr algn="ctr">
              <a:lnSpc>
                <a:spcPct val="1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临</a:t>
            </a:r>
          </a:p>
          <a:p>
            <a:pPr algn="ctr">
              <a:lnSpc>
                <a:spcPct val="1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界</a:t>
            </a:r>
          </a:p>
          <a:p>
            <a:pPr algn="ctr">
              <a:lnSpc>
                <a:spcPct val="1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点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形状 1719" hidden="1"/>
          <p:cNvSpPr/>
          <p:nvPr/>
        </p:nvSpPr>
        <p:spPr>
          <a:xfrm rot="18900000" flipV="1">
            <a:off x="13654504" y="1333725"/>
            <a:ext cx="17153979" cy="13584662"/>
          </a:xfrm>
          <a:prstGeom prst="swooshArrow">
            <a:avLst>
              <a:gd name="adj1" fmla="val 25000"/>
              <a:gd name="adj2" fmla="val 34210"/>
            </a:avLst>
          </a:prstGeom>
          <a:gradFill>
            <a:gsLst>
              <a:gs pos="38000">
                <a:srgbClr val="016DFF"/>
              </a:gs>
              <a:gs pos="83000">
                <a:srgbClr val="00FFFF"/>
              </a:gs>
              <a:gs pos="0">
                <a:srgbClr val="016DFF">
                  <a:alpha val="0"/>
                </a:srgbClr>
              </a:gs>
            </a:gsLst>
            <a:lin ang="0" scaled="1"/>
          </a:gradFill>
          <a:ln>
            <a:noFill/>
          </a:ln>
          <a:effectLst>
            <a:outerShdw blurRad="635000" dist="6350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5080" y="0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rot="200135">
            <a:off x="-99060" y="3189820"/>
            <a:ext cx="12390120" cy="2324100"/>
          </a:xfrm>
          <a:custGeom>
            <a:avLst/>
            <a:gdLst>
              <a:gd name="connsiteX0" fmla="*/ 0 w 12336780"/>
              <a:gd name="connsiteY0" fmla="*/ 2148840 h 2148840"/>
              <a:gd name="connsiteX1" fmla="*/ 1173480 w 12336780"/>
              <a:gd name="connsiteY1" fmla="*/ 1950720 h 2148840"/>
              <a:gd name="connsiteX2" fmla="*/ 2606040 w 12336780"/>
              <a:gd name="connsiteY2" fmla="*/ 1630680 h 2148840"/>
              <a:gd name="connsiteX3" fmla="*/ 4351020 w 12336780"/>
              <a:gd name="connsiteY3" fmla="*/ 1455420 h 2148840"/>
              <a:gd name="connsiteX4" fmla="*/ 6347460 w 12336780"/>
              <a:gd name="connsiteY4" fmla="*/ 952500 h 2148840"/>
              <a:gd name="connsiteX5" fmla="*/ 8587740 w 12336780"/>
              <a:gd name="connsiteY5" fmla="*/ 632460 h 2148840"/>
              <a:gd name="connsiteX6" fmla="*/ 9966960 w 12336780"/>
              <a:gd name="connsiteY6" fmla="*/ 259080 h 2148840"/>
              <a:gd name="connsiteX7" fmla="*/ 11490960 w 12336780"/>
              <a:gd name="connsiteY7" fmla="*/ 220980 h 2148840"/>
              <a:gd name="connsiteX8" fmla="*/ 12336780 w 12336780"/>
              <a:gd name="connsiteY8" fmla="*/ 0 h 2148840"/>
              <a:gd name="connsiteX0-1" fmla="*/ 0 w 12336780"/>
              <a:gd name="connsiteY0-2" fmla="*/ 2179470 h 2179470"/>
              <a:gd name="connsiteX1-3" fmla="*/ 1173480 w 12336780"/>
              <a:gd name="connsiteY1-4" fmla="*/ 1981350 h 2179470"/>
              <a:gd name="connsiteX2-5" fmla="*/ 2606040 w 12336780"/>
              <a:gd name="connsiteY2-6" fmla="*/ 1661310 h 2179470"/>
              <a:gd name="connsiteX3-7" fmla="*/ 4351020 w 12336780"/>
              <a:gd name="connsiteY3-8" fmla="*/ 1486050 h 2179470"/>
              <a:gd name="connsiteX4-9" fmla="*/ 6347460 w 12336780"/>
              <a:gd name="connsiteY4-10" fmla="*/ 983130 h 2179470"/>
              <a:gd name="connsiteX5-11" fmla="*/ 8587740 w 12336780"/>
              <a:gd name="connsiteY5-12" fmla="*/ 663090 h 2179470"/>
              <a:gd name="connsiteX6-13" fmla="*/ 9966960 w 12336780"/>
              <a:gd name="connsiteY6-14" fmla="*/ 289710 h 2179470"/>
              <a:gd name="connsiteX7-15" fmla="*/ 11475720 w 12336780"/>
              <a:gd name="connsiteY7-16" fmla="*/ 7770 h 2179470"/>
              <a:gd name="connsiteX8-17" fmla="*/ 12336780 w 12336780"/>
              <a:gd name="connsiteY8-18" fmla="*/ 30630 h 2179470"/>
              <a:gd name="connsiteX0-19" fmla="*/ 0 w 12390120"/>
              <a:gd name="connsiteY0-20" fmla="*/ 2324100 h 2324100"/>
              <a:gd name="connsiteX1-21" fmla="*/ 1173480 w 12390120"/>
              <a:gd name="connsiteY1-22" fmla="*/ 2125980 h 2324100"/>
              <a:gd name="connsiteX2-23" fmla="*/ 2606040 w 12390120"/>
              <a:gd name="connsiteY2-24" fmla="*/ 1805940 h 2324100"/>
              <a:gd name="connsiteX3-25" fmla="*/ 4351020 w 12390120"/>
              <a:gd name="connsiteY3-26" fmla="*/ 1630680 h 2324100"/>
              <a:gd name="connsiteX4-27" fmla="*/ 6347460 w 12390120"/>
              <a:gd name="connsiteY4-28" fmla="*/ 1127760 h 2324100"/>
              <a:gd name="connsiteX5-29" fmla="*/ 8587740 w 12390120"/>
              <a:gd name="connsiteY5-30" fmla="*/ 807720 h 2324100"/>
              <a:gd name="connsiteX6-31" fmla="*/ 9966960 w 12390120"/>
              <a:gd name="connsiteY6-32" fmla="*/ 434340 h 2324100"/>
              <a:gd name="connsiteX7-33" fmla="*/ 11475720 w 12390120"/>
              <a:gd name="connsiteY7-34" fmla="*/ 152400 h 2324100"/>
              <a:gd name="connsiteX8-35" fmla="*/ 12390120 w 12390120"/>
              <a:gd name="connsiteY8-36" fmla="*/ 0 h 2324100"/>
              <a:gd name="connsiteX0-37" fmla="*/ 0 w 12390120"/>
              <a:gd name="connsiteY0-38" fmla="*/ 2325794 h 2325794"/>
              <a:gd name="connsiteX1-39" fmla="*/ 1173480 w 12390120"/>
              <a:gd name="connsiteY1-40" fmla="*/ 2127674 h 2325794"/>
              <a:gd name="connsiteX2-41" fmla="*/ 2606040 w 12390120"/>
              <a:gd name="connsiteY2-42" fmla="*/ 1807634 h 2325794"/>
              <a:gd name="connsiteX3-43" fmla="*/ 4351020 w 12390120"/>
              <a:gd name="connsiteY3-44" fmla="*/ 1632374 h 2325794"/>
              <a:gd name="connsiteX4-45" fmla="*/ 6347460 w 12390120"/>
              <a:gd name="connsiteY4-46" fmla="*/ 1129454 h 2325794"/>
              <a:gd name="connsiteX5-47" fmla="*/ 8587740 w 12390120"/>
              <a:gd name="connsiteY5-48" fmla="*/ 809414 h 2325794"/>
              <a:gd name="connsiteX6-49" fmla="*/ 9966960 w 12390120"/>
              <a:gd name="connsiteY6-50" fmla="*/ 436034 h 2325794"/>
              <a:gd name="connsiteX7-51" fmla="*/ 11475720 w 12390120"/>
              <a:gd name="connsiteY7-52" fmla="*/ 154094 h 2325794"/>
              <a:gd name="connsiteX8-53" fmla="*/ 12390120 w 12390120"/>
              <a:gd name="connsiteY8-54" fmla="*/ 1694 h 2325794"/>
              <a:gd name="connsiteX0-55" fmla="*/ 0 w 12390120"/>
              <a:gd name="connsiteY0-56" fmla="*/ 2324100 h 2324100"/>
              <a:gd name="connsiteX1-57" fmla="*/ 1173480 w 12390120"/>
              <a:gd name="connsiteY1-58" fmla="*/ 2125980 h 2324100"/>
              <a:gd name="connsiteX2-59" fmla="*/ 2606040 w 12390120"/>
              <a:gd name="connsiteY2-60" fmla="*/ 1805940 h 2324100"/>
              <a:gd name="connsiteX3-61" fmla="*/ 4351020 w 12390120"/>
              <a:gd name="connsiteY3-62" fmla="*/ 1630680 h 2324100"/>
              <a:gd name="connsiteX4-63" fmla="*/ 6347460 w 12390120"/>
              <a:gd name="connsiteY4-64" fmla="*/ 1127760 h 2324100"/>
              <a:gd name="connsiteX5-65" fmla="*/ 8587740 w 12390120"/>
              <a:gd name="connsiteY5-66" fmla="*/ 807720 h 2324100"/>
              <a:gd name="connsiteX6-67" fmla="*/ 9966960 w 12390120"/>
              <a:gd name="connsiteY6-68" fmla="*/ 434340 h 2324100"/>
              <a:gd name="connsiteX7-69" fmla="*/ 11475720 w 12390120"/>
              <a:gd name="connsiteY7-70" fmla="*/ 152400 h 2324100"/>
              <a:gd name="connsiteX8-71" fmla="*/ 12390120 w 12390120"/>
              <a:gd name="connsiteY8-72" fmla="*/ 0 h 23241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390120" h="2324100">
                <a:moveTo>
                  <a:pt x="0" y="2324100"/>
                </a:moveTo>
                <a:cubicBezTo>
                  <a:pt x="369570" y="2268220"/>
                  <a:pt x="739140" y="2212340"/>
                  <a:pt x="1173480" y="2125980"/>
                </a:cubicBezTo>
                <a:cubicBezTo>
                  <a:pt x="1607820" y="2039620"/>
                  <a:pt x="2076450" y="1888490"/>
                  <a:pt x="2606040" y="1805940"/>
                </a:cubicBezTo>
                <a:cubicBezTo>
                  <a:pt x="3135630" y="1723390"/>
                  <a:pt x="3727450" y="1743710"/>
                  <a:pt x="4351020" y="1630680"/>
                </a:cubicBezTo>
                <a:cubicBezTo>
                  <a:pt x="4974590" y="1517650"/>
                  <a:pt x="5641340" y="1264920"/>
                  <a:pt x="6347460" y="1127760"/>
                </a:cubicBezTo>
                <a:cubicBezTo>
                  <a:pt x="7053580" y="990600"/>
                  <a:pt x="7984490" y="923290"/>
                  <a:pt x="8587740" y="807720"/>
                </a:cubicBezTo>
                <a:cubicBezTo>
                  <a:pt x="9190990" y="692150"/>
                  <a:pt x="9485630" y="543560"/>
                  <a:pt x="9966960" y="434340"/>
                </a:cubicBezTo>
                <a:cubicBezTo>
                  <a:pt x="10448290" y="325120"/>
                  <a:pt x="11080750" y="195580"/>
                  <a:pt x="11475720" y="152400"/>
                </a:cubicBezTo>
                <a:cubicBezTo>
                  <a:pt x="11870690" y="109220"/>
                  <a:pt x="12073255" y="88900"/>
                  <a:pt x="12390120" y="0"/>
                </a:cubicBezTo>
              </a:path>
            </a:pathLst>
          </a:custGeom>
          <a:noFill/>
          <a:ln w="57150" cap="rnd">
            <a:gradFill flip="none" rotWithShape="1">
              <a:gsLst>
                <a:gs pos="0">
                  <a:srgbClr val="FFE7A6">
                    <a:alpha val="0"/>
                  </a:srgbClr>
                </a:gs>
                <a:gs pos="63689">
                  <a:srgbClr val="FFE7A6"/>
                </a:gs>
                <a:gs pos="34100">
                  <a:srgbClr val="FFE7A6"/>
                </a:gs>
                <a:gs pos="100000">
                  <a:srgbClr val="FFE7A6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</a:ln>
          <a:effectLst>
            <a:outerShdw blurRad="101600" dist="101600" dir="5400000" algn="t" rotWithShape="0">
              <a:srgbClr val="071B11">
                <a:lumMod val="50000"/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0" y="3645796"/>
            <a:ext cx="12343098" cy="4262819"/>
          </a:xfrm>
          <a:custGeom>
            <a:avLst/>
            <a:gdLst>
              <a:gd name="connsiteX0" fmla="*/ 12191997 w 12191997"/>
              <a:gd name="connsiteY0" fmla="*/ 0 h 4300068"/>
              <a:gd name="connsiteX1" fmla="*/ 12191997 w 12191997"/>
              <a:gd name="connsiteY1" fmla="*/ 4300068 h 4300068"/>
              <a:gd name="connsiteX2" fmla="*/ 0 w 12191997"/>
              <a:gd name="connsiteY2" fmla="*/ 4300068 h 4300068"/>
              <a:gd name="connsiteX3" fmla="*/ 0 w 12191997"/>
              <a:gd name="connsiteY3" fmla="*/ 1549558 h 4300068"/>
              <a:gd name="connsiteX4" fmla="*/ 10940 w 12191997"/>
              <a:gd name="connsiteY4" fmla="*/ 1548545 h 4300068"/>
              <a:gd name="connsiteX5" fmla="*/ 22129 w 12191997"/>
              <a:gd name="connsiteY5" fmla="*/ 1547507 h 4300068"/>
              <a:gd name="connsiteX6" fmla="*/ 33325 w 12191997"/>
              <a:gd name="connsiteY6" fmla="*/ 1546468 h 4300068"/>
              <a:gd name="connsiteX7" fmla="*/ 44525 w 12191997"/>
              <a:gd name="connsiteY7" fmla="*/ 1545426 h 4300068"/>
              <a:gd name="connsiteX8" fmla="*/ 55730 w 12191997"/>
              <a:gd name="connsiteY8" fmla="*/ 1544383 h 4300068"/>
              <a:gd name="connsiteX9" fmla="*/ 66942 w 12191997"/>
              <a:gd name="connsiteY9" fmla="*/ 1543338 h 4300068"/>
              <a:gd name="connsiteX10" fmla="*/ 78160 w 12191997"/>
              <a:gd name="connsiteY10" fmla="*/ 1542290 h 4300068"/>
              <a:gd name="connsiteX11" fmla="*/ 89384 w 12191997"/>
              <a:gd name="connsiteY11" fmla="*/ 1541239 h 4300068"/>
              <a:gd name="connsiteX12" fmla="*/ 100614 w 12191997"/>
              <a:gd name="connsiteY12" fmla="*/ 1540186 h 4300068"/>
              <a:gd name="connsiteX13" fmla="*/ 111855 w 12191997"/>
              <a:gd name="connsiteY13" fmla="*/ 1539130 h 4300068"/>
              <a:gd name="connsiteX14" fmla="*/ 123100 w 12191997"/>
              <a:gd name="connsiteY14" fmla="*/ 1538070 h 4300068"/>
              <a:gd name="connsiteX15" fmla="*/ 134354 w 12191997"/>
              <a:gd name="connsiteY15" fmla="*/ 1537007 h 4300068"/>
              <a:gd name="connsiteX16" fmla="*/ 145618 w 12191997"/>
              <a:gd name="connsiteY16" fmla="*/ 1535942 h 4300068"/>
              <a:gd name="connsiteX17" fmla="*/ 156890 w 12191997"/>
              <a:gd name="connsiteY17" fmla="*/ 1534872 h 4300068"/>
              <a:gd name="connsiteX18" fmla="*/ 168171 w 12191997"/>
              <a:gd name="connsiteY18" fmla="*/ 1533799 h 4300068"/>
              <a:gd name="connsiteX19" fmla="*/ 179463 w 12191997"/>
              <a:gd name="connsiteY19" fmla="*/ 1532722 h 4300068"/>
              <a:gd name="connsiteX20" fmla="*/ 190765 w 12191997"/>
              <a:gd name="connsiteY20" fmla="*/ 1531641 h 4300068"/>
              <a:gd name="connsiteX21" fmla="*/ 202077 w 12191997"/>
              <a:gd name="connsiteY21" fmla="*/ 1530556 h 4300068"/>
              <a:gd name="connsiteX22" fmla="*/ 213400 w 12191997"/>
              <a:gd name="connsiteY22" fmla="*/ 1529466 h 4300068"/>
              <a:gd name="connsiteX23" fmla="*/ 224735 w 12191997"/>
              <a:gd name="connsiteY23" fmla="*/ 1528372 h 4300068"/>
              <a:gd name="connsiteX24" fmla="*/ 236081 w 12191997"/>
              <a:gd name="connsiteY24" fmla="*/ 1527273 h 4300068"/>
              <a:gd name="connsiteX25" fmla="*/ 247439 w 12191997"/>
              <a:gd name="connsiteY25" fmla="*/ 1526169 h 4300068"/>
              <a:gd name="connsiteX26" fmla="*/ 258811 w 12191997"/>
              <a:gd name="connsiteY26" fmla="*/ 1525061 h 4300068"/>
              <a:gd name="connsiteX27" fmla="*/ 270195 w 12191997"/>
              <a:gd name="connsiteY27" fmla="*/ 1523948 h 4300068"/>
              <a:gd name="connsiteX28" fmla="*/ 281592 w 12191997"/>
              <a:gd name="connsiteY28" fmla="*/ 1522829 h 4300068"/>
              <a:gd name="connsiteX29" fmla="*/ 293004 w 12191997"/>
              <a:gd name="connsiteY29" fmla="*/ 1521704 h 4300068"/>
              <a:gd name="connsiteX30" fmla="*/ 304429 w 12191997"/>
              <a:gd name="connsiteY30" fmla="*/ 1520574 h 4300068"/>
              <a:gd name="connsiteX31" fmla="*/ 315868 w 12191997"/>
              <a:gd name="connsiteY31" fmla="*/ 1519438 h 4300068"/>
              <a:gd name="connsiteX32" fmla="*/ 327324 w 12191997"/>
              <a:gd name="connsiteY32" fmla="*/ 1518296 h 4300068"/>
              <a:gd name="connsiteX33" fmla="*/ 338793 w 12191997"/>
              <a:gd name="connsiteY33" fmla="*/ 1517148 h 4300068"/>
              <a:gd name="connsiteX34" fmla="*/ 350280 w 12191997"/>
              <a:gd name="connsiteY34" fmla="*/ 1515994 h 4300068"/>
              <a:gd name="connsiteX35" fmla="*/ 361782 w 12191997"/>
              <a:gd name="connsiteY35" fmla="*/ 1514833 h 4300068"/>
              <a:gd name="connsiteX36" fmla="*/ 373300 w 12191997"/>
              <a:gd name="connsiteY36" fmla="*/ 1513666 h 4300068"/>
              <a:gd name="connsiteX37" fmla="*/ 384836 w 12191997"/>
              <a:gd name="connsiteY37" fmla="*/ 1512492 h 4300068"/>
              <a:gd name="connsiteX38" fmla="*/ 396389 w 12191997"/>
              <a:gd name="connsiteY38" fmla="*/ 1511311 h 4300068"/>
              <a:gd name="connsiteX39" fmla="*/ 407959 w 12191997"/>
              <a:gd name="connsiteY39" fmla="*/ 1510124 h 4300068"/>
              <a:gd name="connsiteX40" fmla="*/ 419548 w 12191997"/>
              <a:gd name="connsiteY40" fmla="*/ 1508929 h 4300068"/>
              <a:gd name="connsiteX41" fmla="*/ 431156 w 12191997"/>
              <a:gd name="connsiteY41" fmla="*/ 1507726 h 4300068"/>
              <a:gd name="connsiteX42" fmla="*/ 442782 w 12191997"/>
              <a:gd name="connsiteY42" fmla="*/ 1506516 h 4300068"/>
              <a:gd name="connsiteX43" fmla="*/ 454428 w 12191997"/>
              <a:gd name="connsiteY43" fmla="*/ 1505298 h 4300068"/>
              <a:gd name="connsiteX44" fmla="*/ 466093 w 12191997"/>
              <a:gd name="connsiteY44" fmla="*/ 1504072 h 4300068"/>
              <a:gd name="connsiteX45" fmla="*/ 477778 w 12191997"/>
              <a:gd name="connsiteY45" fmla="*/ 1502839 h 4300068"/>
              <a:gd name="connsiteX46" fmla="*/ 489484 w 12191997"/>
              <a:gd name="connsiteY46" fmla="*/ 1501597 h 4300068"/>
              <a:gd name="connsiteX47" fmla="*/ 501211 w 12191997"/>
              <a:gd name="connsiteY47" fmla="*/ 1500347 h 4300068"/>
              <a:gd name="connsiteX48" fmla="*/ 512958 w 12191997"/>
              <a:gd name="connsiteY48" fmla="*/ 1499088 h 4300068"/>
              <a:gd name="connsiteX49" fmla="*/ 524729 w 12191997"/>
              <a:gd name="connsiteY49" fmla="*/ 1497821 h 4300068"/>
              <a:gd name="connsiteX50" fmla="*/ 536520 w 12191997"/>
              <a:gd name="connsiteY50" fmla="*/ 1496545 h 4300068"/>
              <a:gd name="connsiteX51" fmla="*/ 548335 w 12191997"/>
              <a:gd name="connsiteY51" fmla="*/ 1495259 h 4300068"/>
              <a:gd name="connsiteX52" fmla="*/ 560172 w 12191997"/>
              <a:gd name="connsiteY52" fmla="*/ 1493965 h 4300068"/>
              <a:gd name="connsiteX53" fmla="*/ 572033 w 12191997"/>
              <a:gd name="connsiteY53" fmla="*/ 1492661 h 4300068"/>
              <a:gd name="connsiteX54" fmla="*/ 583916 w 12191997"/>
              <a:gd name="connsiteY54" fmla="*/ 1491348 h 4300068"/>
              <a:gd name="connsiteX55" fmla="*/ 595825 w 12191997"/>
              <a:gd name="connsiteY55" fmla="*/ 1490026 h 4300068"/>
              <a:gd name="connsiteX56" fmla="*/ 607758 w 12191997"/>
              <a:gd name="connsiteY56" fmla="*/ 1488693 h 4300068"/>
              <a:gd name="connsiteX57" fmla="*/ 619716 w 12191997"/>
              <a:gd name="connsiteY57" fmla="*/ 1487351 h 4300068"/>
              <a:gd name="connsiteX58" fmla="*/ 631698 w 12191997"/>
              <a:gd name="connsiteY58" fmla="*/ 1485998 h 4300068"/>
              <a:gd name="connsiteX59" fmla="*/ 643707 w 12191997"/>
              <a:gd name="connsiteY59" fmla="*/ 1484636 h 4300068"/>
              <a:gd name="connsiteX60" fmla="*/ 655741 w 12191997"/>
              <a:gd name="connsiteY60" fmla="*/ 1483262 h 4300068"/>
              <a:gd name="connsiteX61" fmla="*/ 667803 w 12191997"/>
              <a:gd name="connsiteY61" fmla="*/ 1481879 h 4300068"/>
              <a:gd name="connsiteX62" fmla="*/ 679890 w 12191997"/>
              <a:gd name="connsiteY62" fmla="*/ 1480484 h 4300068"/>
              <a:gd name="connsiteX63" fmla="*/ 692007 w 12191997"/>
              <a:gd name="connsiteY63" fmla="*/ 1479079 h 4300068"/>
              <a:gd name="connsiteX64" fmla="*/ 704148 w 12191997"/>
              <a:gd name="connsiteY64" fmla="*/ 1477662 h 4300068"/>
              <a:gd name="connsiteX65" fmla="*/ 716319 w 12191997"/>
              <a:gd name="connsiteY65" fmla="*/ 1476235 h 4300068"/>
              <a:gd name="connsiteX66" fmla="*/ 728519 w 12191997"/>
              <a:gd name="connsiteY66" fmla="*/ 1474796 h 4300068"/>
              <a:gd name="connsiteX67" fmla="*/ 740746 w 12191997"/>
              <a:gd name="connsiteY67" fmla="*/ 1473345 h 4300068"/>
              <a:gd name="connsiteX68" fmla="*/ 753004 w 12191997"/>
              <a:gd name="connsiteY68" fmla="*/ 1471883 h 4300068"/>
              <a:gd name="connsiteX69" fmla="*/ 765291 w 12191997"/>
              <a:gd name="connsiteY69" fmla="*/ 1470409 h 4300068"/>
              <a:gd name="connsiteX70" fmla="*/ 777608 w 12191997"/>
              <a:gd name="connsiteY70" fmla="*/ 1468922 h 4300068"/>
              <a:gd name="connsiteX71" fmla="*/ 789954 w 12191997"/>
              <a:gd name="connsiteY71" fmla="*/ 1467424 h 4300068"/>
              <a:gd name="connsiteX72" fmla="*/ 802333 w 12191997"/>
              <a:gd name="connsiteY72" fmla="*/ 1465913 h 4300068"/>
              <a:gd name="connsiteX73" fmla="*/ 814742 w 12191997"/>
              <a:gd name="connsiteY73" fmla="*/ 1464390 h 4300068"/>
              <a:gd name="connsiteX74" fmla="*/ 827183 w 12191997"/>
              <a:gd name="connsiteY74" fmla="*/ 1462854 h 4300068"/>
              <a:gd name="connsiteX75" fmla="*/ 839656 w 12191997"/>
              <a:gd name="connsiteY75" fmla="*/ 1461306 h 4300068"/>
              <a:gd name="connsiteX76" fmla="*/ 852161 w 12191997"/>
              <a:gd name="connsiteY76" fmla="*/ 1459744 h 4300068"/>
              <a:gd name="connsiteX77" fmla="*/ 864700 w 12191997"/>
              <a:gd name="connsiteY77" fmla="*/ 1458169 h 4300068"/>
              <a:gd name="connsiteX78" fmla="*/ 877271 w 12191997"/>
              <a:gd name="connsiteY78" fmla="*/ 1456581 h 4300068"/>
              <a:gd name="connsiteX79" fmla="*/ 889875 w 12191997"/>
              <a:gd name="connsiteY79" fmla="*/ 1454979 h 4300068"/>
              <a:gd name="connsiteX80" fmla="*/ 902515 w 12191997"/>
              <a:gd name="connsiteY80" fmla="*/ 1453364 h 4300068"/>
              <a:gd name="connsiteX81" fmla="*/ 915188 w 12191997"/>
              <a:gd name="connsiteY81" fmla="*/ 1451735 h 4300068"/>
              <a:gd name="connsiteX82" fmla="*/ 927896 w 12191997"/>
              <a:gd name="connsiteY82" fmla="*/ 1450092 h 4300068"/>
              <a:gd name="connsiteX83" fmla="*/ 940639 w 12191997"/>
              <a:gd name="connsiteY83" fmla="*/ 1448435 h 4300068"/>
              <a:gd name="connsiteX84" fmla="*/ 953417 w 12191997"/>
              <a:gd name="connsiteY84" fmla="*/ 1446763 h 4300068"/>
              <a:gd name="connsiteX85" fmla="*/ 966233 w 12191997"/>
              <a:gd name="connsiteY85" fmla="*/ 1445078 h 4300068"/>
              <a:gd name="connsiteX86" fmla="*/ 979083 w 12191997"/>
              <a:gd name="connsiteY86" fmla="*/ 1443378 h 4300068"/>
              <a:gd name="connsiteX87" fmla="*/ 991971 w 12191997"/>
              <a:gd name="connsiteY87" fmla="*/ 1441663 h 4300068"/>
              <a:gd name="connsiteX88" fmla="*/ 1004897 w 12191997"/>
              <a:gd name="connsiteY88" fmla="*/ 1439933 h 4300068"/>
              <a:gd name="connsiteX89" fmla="*/ 1017858 w 12191997"/>
              <a:gd name="connsiteY89" fmla="*/ 1438188 h 4300068"/>
              <a:gd name="connsiteX90" fmla="*/ 1030860 w 12191997"/>
              <a:gd name="connsiteY90" fmla="*/ 1436428 h 4300068"/>
              <a:gd name="connsiteX91" fmla="*/ 1043898 w 12191997"/>
              <a:gd name="connsiteY91" fmla="*/ 1434652 h 4300068"/>
              <a:gd name="connsiteX92" fmla="*/ 1056976 w 12191997"/>
              <a:gd name="connsiteY92" fmla="*/ 1432861 h 4300068"/>
              <a:gd name="connsiteX93" fmla="*/ 1083241 w 12191997"/>
              <a:gd name="connsiteY93" fmla="*/ 1429232 h 4300068"/>
              <a:gd name="connsiteX94" fmla="*/ 1096494 w 12191997"/>
              <a:gd name="connsiteY94" fmla="*/ 1427374 h 4300068"/>
              <a:gd name="connsiteX95" fmla="*/ 1109740 w 12191997"/>
              <a:gd name="connsiteY95" fmla="*/ 1425483 h 4300068"/>
              <a:gd name="connsiteX96" fmla="*/ 1123009 w 12191997"/>
              <a:gd name="connsiteY96" fmla="*/ 1423556 h 4300068"/>
              <a:gd name="connsiteX97" fmla="*/ 1136298 w 12191997"/>
              <a:gd name="connsiteY97" fmla="*/ 1421593 h 4300068"/>
              <a:gd name="connsiteX98" fmla="*/ 1149609 w 12191997"/>
              <a:gd name="connsiteY98" fmla="*/ 1419596 h 4300068"/>
              <a:gd name="connsiteX99" fmla="*/ 1162942 w 12191997"/>
              <a:gd name="connsiteY99" fmla="*/ 1417566 h 4300068"/>
              <a:gd name="connsiteX100" fmla="*/ 1176297 w 12191997"/>
              <a:gd name="connsiteY100" fmla="*/ 1415504 h 4300068"/>
              <a:gd name="connsiteX101" fmla="*/ 1189674 w 12191997"/>
              <a:gd name="connsiteY101" fmla="*/ 1413409 h 4300068"/>
              <a:gd name="connsiteX102" fmla="*/ 1203073 w 12191997"/>
              <a:gd name="connsiteY102" fmla="*/ 1411284 h 4300068"/>
              <a:gd name="connsiteX103" fmla="*/ 1216496 w 12191997"/>
              <a:gd name="connsiteY103" fmla="*/ 1409129 h 4300068"/>
              <a:gd name="connsiteX104" fmla="*/ 1229938 w 12191997"/>
              <a:gd name="connsiteY104" fmla="*/ 1406943 h 4300068"/>
              <a:gd name="connsiteX105" fmla="*/ 1243405 w 12191997"/>
              <a:gd name="connsiteY105" fmla="*/ 1404730 h 4300068"/>
              <a:gd name="connsiteX106" fmla="*/ 1256894 w 12191997"/>
              <a:gd name="connsiteY106" fmla="*/ 1402489 h 4300068"/>
              <a:gd name="connsiteX107" fmla="*/ 1270407 w 12191997"/>
              <a:gd name="connsiteY107" fmla="*/ 1400221 h 4300068"/>
              <a:gd name="connsiteX108" fmla="*/ 1283941 w 12191997"/>
              <a:gd name="connsiteY108" fmla="*/ 1397927 h 4300068"/>
              <a:gd name="connsiteX109" fmla="*/ 1297501 w 12191997"/>
              <a:gd name="connsiteY109" fmla="*/ 1395607 h 4300068"/>
              <a:gd name="connsiteX110" fmla="*/ 1311080 w 12191997"/>
              <a:gd name="connsiteY110" fmla="*/ 1393263 h 4300068"/>
              <a:gd name="connsiteX111" fmla="*/ 1324684 w 12191997"/>
              <a:gd name="connsiteY111" fmla="*/ 1390896 h 4300068"/>
              <a:gd name="connsiteX112" fmla="*/ 1338314 w 12191997"/>
              <a:gd name="connsiteY112" fmla="*/ 1388505 h 4300068"/>
              <a:gd name="connsiteX113" fmla="*/ 1351964 w 12191997"/>
              <a:gd name="connsiteY113" fmla="*/ 1386092 h 4300068"/>
              <a:gd name="connsiteX114" fmla="*/ 1365639 w 12191997"/>
              <a:gd name="connsiteY114" fmla="*/ 1383659 h 4300068"/>
              <a:gd name="connsiteX115" fmla="*/ 1379338 w 12191997"/>
              <a:gd name="connsiteY115" fmla="*/ 1381205 h 4300068"/>
              <a:gd name="connsiteX116" fmla="*/ 1393061 w 12191997"/>
              <a:gd name="connsiteY116" fmla="*/ 1378731 h 4300068"/>
              <a:gd name="connsiteX117" fmla="*/ 1406808 w 12191997"/>
              <a:gd name="connsiteY117" fmla="*/ 1376239 h 4300068"/>
              <a:gd name="connsiteX118" fmla="*/ 1420579 w 12191997"/>
              <a:gd name="connsiteY118" fmla="*/ 1373729 h 4300068"/>
              <a:gd name="connsiteX119" fmla="*/ 1434374 w 12191997"/>
              <a:gd name="connsiteY119" fmla="*/ 1371201 h 4300068"/>
              <a:gd name="connsiteX120" fmla="*/ 1448194 w 12191997"/>
              <a:gd name="connsiteY120" fmla="*/ 1368657 h 4300068"/>
              <a:gd name="connsiteX121" fmla="*/ 1462038 w 12191997"/>
              <a:gd name="connsiteY121" fmla="*/ 1366097 h 4300068"/>
              <a:gd name="connsiteX122" fmla="*/ 1475907 w 12191997"/>
              <a:gd name="connsiteY122" fmla="*/ 1363523 h 4300068"/>
              <a:gd name="connsiteX123" fmla="*/ 1489801 w 12191997"/>
              <a:gd name="connsiteY123" fmla="*/ 1360935 h 4300068"/>
              <a:gd name="connsiteX124" fmla="*/ 1503719 w 12191997"/>
              <a:gd name="connsiteY124" fmla="*/ 1358334 h 4300068"/>
              <a:gd name="connsiteX125" fmla="*/ 1517663 w 12191997"/>
              <a:gd name="connsiteY125" fmla="*/ 1355720 h 4300068"/>
              <a:gd name="connsiteX126" fmla="*/ 1531631 w 12191997"/>
              <a:gd name="connsiteY126" fmla="*/ 1353095 h 4300068"/>
              <a:gd name="connsiteX127" fmla="*/ 1545626 w 12191997"/>
              <a:gd name="connsiteY127" fmla="*/ 1350459 h 4300068"/>
              <a:gd name="connsiteX128" fmla="*/ 1559644 w 12191997"/>
              <a:gd name="connsiteY128" fmla="*/ 1347813 h 4300068"/>
              <a:gd name="connsiteX129" fmla="*/ 1573689 w 12191997"/>
              <a:gd name="connsiteY129" fmla="*/ 1345159 h 4300068"/>
              <a:gd name="connsiteX130" fmla="*/ 1587759 w 12191997"/>
              <a:gd name="connsiteY130" fmla="*/ 1342496 h 4300068"/>
              <a:gd name="connsiteX131" fmla="*/ 1601856 w 12191997"/>
              <a:gd name="connsiteY131" fmla="*/ 1339825 h 4300068"/>
              <a:gd name="connsiteX132" fmla="*/ 1615978 w 12191997"/>
              <a:gd name="connsiteY132" fmla="*/ 1337148 h 4300068"/>
              <a:gd name="connsiteX133" fmla="*/ 1630125 w 12191997"/>
              <a:gd name="connsiteY133" fmla="*/ 1334465 h 4300068"/>
              <a:gd name="connsiteX134" fmla="*/ 1644300 w 12191997"/>
              <a:gd name="connsiteY134" fmla="*/ 1331777 h 4300068"/>
              <a:gd name="connsiteX135" fmla="*/ 1658499 w 12191997"/>
              <a:gd name="connsiteY135" fmla="*/ 1329084 h 4300068"/>
              <a:gd name="connsiteX136" fmla="*/ 1672726 w 12191997"/>
              <a:gd name="connsiteY136" fmla="*/ 1326389 h 4300068"/>
              <a:gd name="connsiteX137" fmla="*/ 1686979 w 12191997"/>
              <a:gd name="connsiteY137" fmla="*/ 1323690 h 4300068"/>
              <a:gd name="connsiteX138" fmla="*/ 1701259 w 12191997"/>
              <a:gd name="connsiteY138" fmla="*/ 1320990 h 4300068"/>
              <a:gd name="connsiteX139" fmla="*/ 1715565 w 12191997"/>
              <a:gd name="connsiteY139" fmla="*/ 1318289 h 4300068"/>
              <a:gd name="connsiteX140" fmla="*/ 1729898 w 12191997"/>
              <a:gd name="connsiteY140" fmla="*/ 1315588 h 4300068"/>
              <a:gd name="connsiteX141" fmla="*/ 1744258 w 12191997"/>
              <a:gd name="connsiteY141" fmla="*/ 1312887 h 4300068"/>
              <a:gd name="connsiteX142" fmla="*/ 1758645 w 12191997"/>
              <a:gd name="connsiteY142" fmla="*/ 1310188 h 4300068"/>
              <a:gd name="connsiteX143" fmla="*/ 1773060 w 12191997"/>
              <a:gd name="connsiteY143" fmla="*/ 1307490 h 4300068"/>
              <a:gd name="connsiteX144" fmla="*/ 1787501 w 12191997"/>
              <a:gd name="connsiteY144" fmla="*/ 1304796 h 4300068"/>
              <a:gd name="connsiteX145" fmla="*/ 1801970 w 12191997"/>
              <a:gd name="connsiteY145" fmla="*/ 1302105 h 4300068"/>
              <a:gd name="connsiteX146" fmla="*/ 1816466 w 12191997"/>
              <a:gd name="connsiteY146" fmla="*/ 1299420 h 4300068"/>
              <a:gd name="connsiteX147" fmla="*/ 1830991 w 12191997"/>
              <a:gd name="connsiteY147" fmla="*/ 1296740 h 4300068"/>
              <a:gd name="connsiteX148" fmla="*/ 1845542 w 12191997"/>
              <a:gd name="connsiteY148" fmla="*/ 1294065 h 4300068"/>
              <a:gd name="connsiteX149" fmla="*/ 1860123 w 12191997"/>
              <a:gd name="connsiteY149" fmla="*/ 1291399 h 4300068"/>
              <a:gd name="connsiteX150" fmla="*/ 1874730 w 12191997"/>
              <a:gd name="connsiteY150" fmla="*/ 1288739 h 4300068"/>
              <a:gd name="connsiteX151" fmla="*/ 1889367 w 12191997"/>
              <a:gd name="connsiteY151" fmla="*/ 1286089 h 4300068"/>
              <a:gd name="connsiteX152" fmla="*/ 1904030 w 12191997"/>
              <a:gd name="connsiteY152" fmla="*/ 1283447 h 4300068"/>
              <a:gd name="connsiteX153" fmla="*/ 1918723 w 12191997"/>
              <a:gd name="connsiteY153" fmla="*/ 1280817 h 4300068"/>
              <a:gd name="connsiteX154" fmla="*/ 1933444 w 12191997"/>
              <a:gd name="connsiteY154" fmla="*/ 1278197 h 4300068"/>
              <a:gd name="connsiteX155" fmla="*/ 1948193 w 12191997"/>
              <a:gd name="connsiteY155" fmla="*/ 1275589 h 4300068"/>
              <a:gd name="connsiteX156" fmla="*/ 1962972 w 12191997"/>
              <a:gd name="connsiteY156" fmla="*/ 1272994 h 4300068"/>
              <a:gd name="connsiteX157" fmla="*/ 1977780 w 12191997"/>
              <a:gd name="connsiteY157" fmla="*/ 1270412 h 4300068"/>
              <a:gd name="connsiteX158" fmla="*/ 1992616 w 12191997"/>
              <a:gd name="connsiteY158" fmla="*/ 1267844 h 4300068"/>
              <a:gd name="connsiteX159" fmla="*/ 2007481 w 12191997"/>
              <a:gd name="connsiteY159" fmla="*/ 1265292 h 4300068"/>
              <a:gd name="connsiteX160" fmla="*/ 2022375 w 12191997"/>
              <a:gd name="connsiteY160" fmla="*/ 1262755 h 4300068"/>
              <a:gd name="connsiteX161" fmla="*/ 2037299 w 12191997"/>
              <a:gd name="connsiteY161" fmla="*/ 1260235 h 4300068"/>
              <a:gd name="connsiteX162" fmla="*/ 2052252 w 12191997"/>
              <a:gd name="connsiteY162" fmla="*/ 1257733 h 4300068"/>
              <a:gd name="connsiteX163" fmla="*/ 2067235 w 12191997"/>
              <a:gd name="connsiteY163" fmla="*/ 1255249 h 4300068"/>
              <a:gd name="connsiteX164" fmla="*/ 2082246 w 12191997"/>
              <a:gd name="connsiteY164" fmla="*/ 1252783 h 4300068"/>
              <a:gd name="connsiteX165" fmla="*/ 2097290 w 12191997"/>
              <a:gd name="connsiteY165" fmla="*/ 1250339 h 4300068"/>
              <a:gd name="connsiteX166" fmla="*/ 2112362 w 12191997"/>
              <a:gd name="connsiteY166" fmla="*/ 1247914 h 4300068"/>
              <a:gd name="connsiteX167" fmla="*/ 2127464 w 12191997"/>
              <a:gd name="connsiteY167" fmla="*/ 1245511 h 4300068"/>
              <a:gd name="connsiteX168" fmla="*/ 2142595 w 12191997"/>
              <a:gd name="connsiteY168" fmla="*/ 1243130 h 4300068"/>
              <a:gd name="connsiteX169" fmla="*/ 2157758 w 12191997"/>
              <a:gd name="connsiteY169" fmla="*/ 1240773 h 4300068"/>
              <a:gd name="connsiteX170" fmla="*/ 2172952 w 12191997"/>
              <a:gd name="connsiteY170" fmla="*/ 1238439 h 4300068"/>
              <a:gd name="connsiteX171" fmla="*/ 2188174 w 12191997"/>
              <a:gd name="connsiteY171" fmla="*/ 1236129 h 4300068"/>
              <a:gd name="connsiteX172" fmla="*/ 2203429 w 12191997"/>
              <a:gd name="connsiteY172" fmla="*/ 1233847 h 4300068"/>
              <a:gd name="connsiteX173" fmla="*/ 2218713 w 12191997"/>
              <a:gd name="connsiteY173" fmla="*/ 1231589 h 4300068"/>
              <a:gd name="connsiteX174" fmla="*/ 2234029 w 12191997"/>
              <a:gd name="connsiteY174" fmla="*/ 1229359 h 4300068"/>
              <a:gd name="connsiteX175" fmla="*/ 2249375 w 12191997"/>
              <a:gd name="connsiteY175" fmla="*/ 1227156 h 4300068"/>
              <a:gd name="connsiteX176" fmla="*/ 2264753 w 12191997"/>
              <a:gd name="connsiteY176" fmla="*/ 1224983 h 4300068"/>
              <a:gd name="connsiteX177" fmla="*/ 2280162 w 12191997"/>
              <a:gd name="connsiteY177" fmla="*/ 1222839 h 4300068"/>
              <a:gd name="connsiteX178" fmla="*/ 2295601 w 12191997"/>
              <a:gd name="connsiteY178" fmla="*/ 1220725 h 4300068"/>
              <a:gd name="connsiteX179" fmla="*/ 2311073 w 12191997"/>
              <a:gd name="connsiteY179" fmla="*/ 1218643 h 4300068"/>
              <a:gd name="connsiteX180" fmla="*/ 2326576 w 12191997"/>
              <a:gd name="connsiteY180" fmla="*/ 1216591 h 4300068"/>
              <a:gd name="connsiteX181" fmla="*/ 2342111 w 12191997"/>
              <a:gd name="connsiteY181" fmla="*/ 1214574 h 4300068"/>
              <a:gd name="connsiteX182" fmla="*/ 2357678 w 12191997"/>
              <a:gd name="connsiteY182" fmla="*/ 1212589 h 4300068"/>
              <a:gd name="connsiteX183" fmla="*/ 2373276 w 12191997"/>
              <a:gd name="connsiteY183" fmla="*/ 1210638 h 4300068"/>
              <a:gd name="connsiteX184" fmla="*/ 2388906 w 12191997"/>
              <a:gd name="connsiteY184" fmla="*/ 1208724 h 4300068"/>
              <a:gd name="connsiteX185" fmla="*/ 2404570 w 12191997"/>
              <a:gd name="connsiteY185" fmla="*/ 1206845 h 4300068"/>
              <a:gd name="connsiteX186" fmla="*/ 2420264 w 12191997"/>
              <a:gd name="connsiteY186" fmla="*/ 1205002 h 4300068"/>
              <a:gd name="connsiteX187" fmla="*/ 2435992 w 12191997"/>
              <a:gd name="connsiteY187" fmla="*/ 1203197 h 4300068"/>
              <a:gd name="connsiteX188" fmla="*/ 2451752 w 12191997"/>
              <a:gd name="connsiteY188" fmla="*/ 1201430 h 4300068"/>
              <a:gd name="connsiteX189" fmla="*/ 2467544 w 12191997"/>
              <a:gd name="connsiteY189" fmla="*/ 1199703 h 4300068"/>
              <a:gd name="connsiteX190" fmla="*/ 2483370 w 12191997"/>
              <a:gd name="connsiteY190" fmla="*/ 1198015 h 4300068"/>
              <a:gd name="connsiteX191" fmla="*/ 2499226 w 12191997"/>
              <a:gd name="connsiteY191" fmla="*/ 1196368 h 4300068"/>
              <a:gd name="connsiteX192" fmla="*/ 2531075 w 12191997"/>
              <a:gd name="connsiteY192" fmla="*/ 1193196 h 4300068"/>
              <a:gd name="connsiteX193" fmla="*/ 2546962 w 12191997"/>
              <a:gd name="connsiteY193" fmla="*/ 1191692 h 4300068"/>
              <a:gd name="connsiteX194" fmla="*/ 2562930 w 12191997"/>
              <a:gd name="connsiteY194" fmla="*/ 1190246 h 4300068"/>
              <a:gd name="connsiteX195" fmla="*/ 2578935 w 12191997"/>
              <a:gd name="connsiteY195" fmla="*/ 1188861 h 4300068"/>
              <a:gd name="connsiteX196" fmla="*/ 2594972 w 12191997"/>
              <a:gd name="connsiteY196" fmla="*/ 1187533 h 4300068"/>
              <a:gd name="connsiteX197" fmla="*/ 2611047 w 12191997"/>
              <a:gd name="connsiteY197" fmla="*/ 1186264 h 4300068"/>
              <a:gd name="connsiteX198" fmla="*/ 2627158 w 12191997"/>
              <a:gd name="connsiteY198" fmla="*/ 1185052 h 4300068"/>
              <a:gd name="connsiteX199" fmla="*/ 2643303 w 12191997"/>
              <a:gd name="connsiteY199" fmla="*/ 1183893 h 4300068"/>
              <a:gd name="connsiteX200" fmla="*/ 2659483 w 12191997"/>
              <a:gd name="connsiteY200" fmla="*/ 1182789 h 4300068"/>
              <a:gd name="connsiteX201" fmla="*/ 2675700 w 12191997"/>
              <a:gd name="connsiteY201" fmla="*/ 1181736 h 4300068"/>
              <a:gd name="connsiteX202" fmla="*/ 2691951 w 12191997"/>
              <a:gd name="connsiteY202" fmla="*/ 1180734 h 4300068"/>
              <a:gd name="connsiteX203" fmla="*/ 2708235 w 12191997"/>
              <a:gd name="connsiteY203" fmla="*/ 1179781 h 4300068"/>
              <a:gd name="connsiteX204" fmla="*/ 2724556 w 12191997"/>
              <a:gd name="connsiteY204" fmla="*/ 1178876 h 4300068"/>
              <a:gd name="connsiteX205" fmla="*/ 2740911 w 12191997"/>
              <a:gd name="connsiteY205" fmla="*/ 1178017 h 4300068"/>
              <a:gd name="connsiteX206" fmla="*/ 2757300 w 12191997"/>
              <a:gd name="connsiteY206" fmla="*/ 1177203 h 4300068"/>
              <a:gd name="connsiteX207" fmla="*/ 2773725 w 12191997"/>
              <a:gd name="connsiteY207" fmla="*/ 1176433 h 4300068"/>
              <a:gd name="connsiteX208" fmla="*/ 2790183 w 12191997"/>
              <a:gd name="connsiteY208" fmla="*/ 1175705 h 4300068"/>
              <a:gd name="connsiteX209" fmla="*/ 2806674 w 12191997"/>
              <a:gd name="connsiteY209" fmla="*/ 1175018 h 4300068"/>
              <a:gd name="connsiteX210" fmla="*/ 2823201 w 12191997"/>
              <a:gd name="connsiteY210" fmla="*/ 1174370 h 4300068"/>
              <a:gd name="connsiteX211" fmla="*/ 2839763 w 12191997"/>
              <a:gd name="connsiteY211" fmla="*/ 1173760 h 4300068"/>
              <a:gd name="connsiteX212" fmla="*/ 2856356 w 12191997"/>
              <a:gd name="connsiteY212" fmla="*/ 1173186 h 4300068"/>
              <a:gd name="connsiteX213" fmla="*/ 2872984 w 12191997"/>
              <a:gd name="connsiteY213" fmla="*/ 1172648 h 4300068"/>
              <a:gd name="connsiteX214" fmla="*/ 2889645 w 12191997"/>
              <a:gd name="connsiteY214" fmla="*/ 1172143 h 4300068"/>
              <a:gd name="connsiteX215" fmla="*/ 2906341 w 12191997"/>
              <a:gd name="connsiteY215" fmla="*/ 1171671 h 4300068"/>
              <a:gd name="connsiteX216" fmla="*/ 2923070 w 12191997"/>
              <a:gd name="connsiteY216" fmla="*/ 1171230 h 4300068"/>
              <a:gd name="connsiteX217" fmla="*/ 2939832 w 12191997"/>
              <a:gd name="connsiteY217" fmla="*/ 1170818 h 4300068"/>
              <a:gd name="connsiteX218" fmla="*/ 2956627 w 12191997"/>
              <a:gd name="connsiteY218" fmla="*/ 1170434 h 4300068"/>
              <a:gd name="connsiteX219" fmla="*/ 2973455 w 12191997"/>
              <a:gd name="connsiteY219" fmla="*/ 1170076 h 4300068"/>
              <a:gd name="connsiteX220" fmla="*/ 2990316 w 12191997"/>
              <a:gd name="connsiteY220" fmla="*/ 1169744 h 4300068"/>
              <a:gd name="connsiteX221" fmla="*/ 3007210 w 12191997"/>
              <a:gd name="connsiteY221" fmla="*/ 1169436 h 4300068"/>
              <a:gd name="connsiteX222" fmla="*/ 3024137 w 12191997"/>
              <a:gd name="connsiteY222" fmla="*/ 1169150 h 4300068"/>
              <a:gd name="connsiteX223" fmla="*/ 3041097 w 12191997"/>
              <a:gd name="connsiteY223" fmla="*/ 1168885 h 4300068"/>
              <a:gd name="connsiteX224" fmla="*/ 3058088 w 12191997"/>
              <a:gd name="connsiteY224" fmla="*/ 1168639 h 4300068"/>
              <a:gd name="connsiteX225" fmla="*/ 3075113 w 12191997"/>
              <a:gd name="connsiteY225" fmla="*/ 1168412 h 4300068"/>
              <a:gd name="connsiteX226" fmla="*/ 3092169 w 12191997"/>
              <a:gd name="connsiteY226" fmla="*/ 1168201 h 4300068"/>
              <a:gd name="connsiteX227" fmla="*/ 3109258 w 12191997"/>
              <a:gd name="connsiteY227" fmla="*/ 1168006 h 4300068"/>
              <a:gd name="connsiteX228" fmla="*/ 3126380 w 12191997"/>
              <a:gd name="connsiteY228" fmla="*/ 1167824 h 4300068"/>
              <a:gd name="connsiteX229" fmla="*/ 3143532 w 12191997"/>
              <a:gd name="connsiteY229" fmla="*/ 1167655 h 4300068"/>
              <a:gd name="connsiteX230" fmla="*/ 3160717 w 12191997"/>
              <a:gd name="connsiteY230" fmla="*/ 1167497 h 4300068"/>
              <a:gd name="connsiteX231" fmla="*/ 3177934 w 12191997"/>
              <a:gd name="connsiteY231" fmla="*/ 1167349 h 4300068"/>
              <a:gd name="connsiteX232" fmla="*/ 3195182 w 12191997"/>
              <a:gd name="connsiteY232" fmla="*/ 1167208 h 4300068"/>
              <a:gd name="connsiteX233" fmla="*/ 3212462 w 12191997"/>
              <a:gd name="connsiteY233" fmla="*/ 1167075 h 4300068"/>
              <a:gd name="connsiteX234" fmla="*/ 3229773 w 12191997"/>
              <a:gd name="connsiteY234" fmla="*/ 1166947 h 4300068"/>
              <a:gd name="connsiteX235" fmla="*/ 3247115 w 12191997"/>
              <a:gd name="connsiteY235" fmla="*/ 1166822 h 4300068"/>
              <a:gd name="connsiteX236" fmla="*/ 3264490 w 12191997"/>
              <a:gd name="connsiteY236" fmla="*/ 1166701 h 4300068"/>
              <a:gd name="connsiteX237" fmla="*/ 3281895 w 12191997"/>
              <a:gd name="connsiteY237" fmla="*/ 1166580 h 4300068"/>
              <a:gd name="connsiteX238" fmla="*/ 3299330 w 12191997"/>
              <a:gd name="connsiteY238" fmla="*/ 1166458 h 4300068"/>
              <a:gd name="connsiteX239" fmla="*/ 3316797 w 12191997"/>
              <a:gd name="connsiteY239" fmla="*/ 1166336 h 4300068"/>
              <a:gd name="connsiteX240" fmla="*/ 3334294 w 12191997"/>
              <a:gd name="connsiteY240" fmla="*/ 1166209 h 4300068"/>
              <a:gd name="connsiteX241" fmla="*/ 3351823 w 12191997"/>
              <a:gd name="connsiteY241" fmla="*/ 1166079 h 4300068"/>
              <a:gd name="connsiteX242" fmla="*/ 3369382 w 12191997"/>
              <a:gd name="connsiteY242" fmla="*/ 1165941 h 4300068"/>
              <a:gd name="connsiteX243" fmla="*/ 3386970 w 12191997"/>
              <a:gd name="connsiteY243" fmla="*/ 1165797 h 4300068"/>
              <a:gd name="connsiteX244" fmla="*/ 3404589 w 12191997"/>
              <a:gd name="connsiteY244" fmla="*/ 1165644 h 4300068"/>
              <a:gd name="connsiteX245" fmla="*/ 3422240 w 12191997"/>
              <a:gd name="connsiteY245" fmla="*/ 1165480 h 4300068"/>
              <a:gd name="connsiteX246" fmla="*/ 3439919 w 12191997"/>
              <a:gd name="connsiteY246" fmla="*/ 1165304 h 4300068"/>
              <a:gd name="connsiteX247" fmla="*/ 3457629 w 12191997"/>
              <a:gd name="connsiteY247" fmla="*/ 1165116 h 4300068"/>
              <a:gd name="connsiteX248" fmla="*/ 3475369 w 12191997"/>
              <a:gd name="connsiteY248" fmla="*/ 1164912 h 4300068"/>
              <a:gd name="connsiteX249" fmla="*/ 3493139 w 12191997"/>
              <a:gd name="connsiteY249" fmla="*/ 1164693 h 4300068"/>
              <a:gd name="connsiteX250" fmla="*/ 3510938 w 12191997"/>
              <a:gd name="connsiteY250" fmla="*/ 1164456 h 4300068"/>
              <a:gd name="connsiteX251" fmla="*/ 3528767 w 12191997"/>
              <a:gd name="connsiteY251" fmla="*/ 1164200 h 4300068"/>
              <a:gd name="connsiteX252" fmla="*/ 3546625 w 12191997"/>
              <a:gd name="connsiteY252" fmla="*/ 1163923 h 4300068"/>
              <a:gd name="connsiteX253" fmla="*/ 3564512 w 12191997"/>
              <a:gd name="connsiteY253" fmla="*/ 1163625 h 4300068"/>
              <a:gd name="connsiteX254" fmla="*/ 3582429 w 12191997"/>
              <a:gd name="connsiteY254" fmla="*/ 1163304 h 4300068"/>
              <a:gd name="connsiteX255" fmla="*/ 3600376 w 12191997"/>
              <a:gd name="connsiteY255" fmla="*/ 1162958 h 4300068"/>
              <a:gd name="connsiteX256" fmla="*/ 3618352 w 12191997"/>
              <a:gd name="connsiteY256" fmla="*/ 1162586 h 4300068"/>
              <a:gd name="connsiteX257" fmla="*/ 3636355 w 12191997"/>
              <a:gd name="connsiteY257" fmla="*/ 1162186 h 4300068"/>
              <a:gd name="connsiteX258" fmla="*/ 3654387 w 12191997"/>
              <a:gd name="connsiteY258" fmla="*/ 1161758 h 4300068"/>
              <a:gd name="connsiteX259" fmla="*/ 3672450 w 12191997"/>
              <a:gd name="connsiteY259" fmla="*/ 1161299 h 4300068"/>
              <a:gd name="connsiteX260" fmla="*/ 3690540 w 12191997"/>
              <a:gd name="connsiteY260" fmla="*/ 1160808 h 4300068"/>
              <a:gd name="connsiteX261" fmla="*/ 3708659 w 12191997"/>
              <a:gd name="connsiteY261" fmla="*/ 1160284 h 4300068"/>
              <a:gd name="connsiteX262" fmla="*/ 3726805 w 12191997"/>
              <a:gd name="connsiteY262" fmla="*/ 1159724 h 4300068"/>
              <a:gd name="connsiteX263" fmla="*/ 3744981 w 12191997"/>
              <a:gd name="connsiteY263" fmla="*/ 1159129 h 4300068"/>
              <a:gd name="connsiteX264" fmla="*/ 3763185 w 12191997"/>
              <a:gd name="connsiteY264" fmla="*/ 1158497 h 4300068"/>
              <a:gd name="connsiteX265" fmla="*/ 3781416 w 12191997"/>
              <a:gd name="connsiteY265" fmla="*/ 1157826 h 4300068"/>
              <a:gd name="connsiteX266" fmla="*/ 3799676 w 12191997"/>
              <a:gd name="connsiteY266" fmla="*/ 1157114 h 4300068"/>
              <a:gd name="connsiteX267" fmla="*/ 3817964 w 12191997"/>
              <a:gd name="connsiteY267" fmla="*/ 1156360 h 4300068"/>
              <a:gd name="connsiteX268" fmla="*/ 3836278 w 12191997"/>
              <a:gd name="connsiteY268" fmla="*/ 1155563 h 4300068"/>
              <a:gd name="connsiteX269" fmla="*/ 3854622 w 12191997"/>
              <a:gd name="connsiteY269" fmla="*/ 1154721 h 4300068"/>
              <a:gd name="connsiteX270" fmla="*/ 3872992 w 12191997"/>
              <a:gd name="connsiteY270" fmla="*/ 1153833 h 4300068"/>
              <a:gd name="connsiteX271" fmla="*/ 3891391 w 12191997"/>
              <a:gd name="connsiteY271" fmla="*/ 1152897 h 4300068"/>
              <a:gd name="connsiteX272" fmla="*/ 3909815 w 12191997"/>
              <a:gd name="connsiteY272" fmla="*/ 1151912 h 4300068"/>
              <a:gd name="connsiteX273" fmla="*/ 3928268 w 12191997"/>
              <a:gd name="connsiteY273" fmla="*/ 1150877 h 4300068"/>
              <a:gd name="connsiteX274" fmla="*/ 3946747 w 12191997"/>
              <a:gd name="connsiteY274" fmla="*/ 1149789 h 4300068"/>
              <a:gd name="connsiteX275" fmla="*/ 3965253 w 12191997"/>
              <a:gd name="connsiteY275" fmla="*/ 1148648 h 4300068"/>
              <a:gd name="connsiteX276" fmla="*/ 3983787 w 12191997"/>
              <a:gd name="connsiteY276" fmla="*/ 1147453 h 4300068"/>
              <a:gd name="connsiteX277" fmla="*/ 4002347 w 12191997"/>
              <a:gd name="connsiteY277" fmla="*/ 1146201 h 4300068"/>
              <a:gd name="connsiteX278" fmla="*/ 4020933 w 12191997"/>
              <a:gd name="connsiteY278" fmla="*/ 1144892 h 4300068"/>
              <a:gd name="connsiteX279" fmla="*/ 4039546 w 12191997"/>
              <a:gd name="connsiteY279" fmla="*/ 1143523 h 4300068"/>
              <a:gd name="connsiteX280" fmla="*/ 4058187 w 12191997"/>
              <a:gd name="connsiteY280" fmla="*/ 1142094 h 4300068"/>
              <a:gd name="connsiteX281" fmla="*/ 4076852 w 12191997"/>
              <a:gd name="connsiteY281" fmla="*/ 1140603 h 4300068"/>
              <a:gd name="connsiteX282" fmla="*/ 4095545 w 12191997"/>
              <a:gd name="connsiteY282" fmla="*/ 1139049 h 4300068"/>
              <a:gd name="connsiteX283" fmla="*/ 4114263 w 12191997"/>
              <a:gd name="connsiteY283" fmla="*/ 1137429 h 4300068"/>
              <a:gd name="connsiteX284" fmla="*/ 4133007 w 12191997"/>
              <a:gd name="connsiteY284" fmla="*/ 1135743 h 4300068"/>
              <a:gd name="connsiteX285" fmla="*/ 4151778 w 12191997"/>
              <a:gd name="connsiteY285" fmla="*/ 1133990 h 4300068"/>
              <a:gd name="connsiteX286" fmla="*/ 4170573 w 12191997"/>
              <a:gd name="connsiteY286" fmla="*/ 1132167 h 4300068"/>
              <a:gd name="connsiteX287" fmla="*/ 4189395 w 12191997"/>
              <a:gd name="connsiteY287" fmla="*/ 1130274 h 4300068"/>
              <a:gd name="connsiteX288" fmla="*/ 4208242 w 12191997"/>
              <a:gd name="connsiteY288" fmla="*/ 1128308 h 4300068"/>
              <a:gd name="connsiteX289" fmla="*/ 4227115 w 12191997"/>
              <a:gd name="connsiteY289" fmla="*/ 1126270 h 4300068"/>
              <a:gd name="connsiteX290" fmla="*/ 4246013 w 12191997"/>
              <a:gd name="connsiteY290" fmla="*/ 1124156 h 4300068"/>
              <a:gd name="connsiteX291" fmla="*/ 4283842 w 12191997"/>
              <a:gd name="connsiteY291" fmla="*/ 1119702 h 4300068"/>
              <a:gd name="connsiteX292" fmla="*/ 4302863 w 12191997"/>
              <a:gd name="connsiteY292" fmla="*/ 1117348 h 4300068"/>
              <a:gd name="connsiteX293" fmla="*/ 4321868 w 12191997"/>
              <a:gd name="connsiteY293" fmla="*/ 1114919 h 4300068"/>
              <a:gd name="connsiteX294" fmla="*/ 4340902 w 12191997"/>
              <a:gd name="connsiteY294" fmla="*/ 1112410 h 4300068"/>
              <a:gd name="connsiteX295" fmla="*/ 4359961 w 12191997"/>
              <a:gd name="connsiteY295" fmla="*/ 1109824 h 4300068"/>
              <a:gd name="connsiteX296" fmla="*/ 4379052 w 12191997"/>
              <a:gd name="connsiteY296" fmla="*/ 1107162 h 4300068"/>
              <a:gd name="connsiteX297" fmla="*/ 4398169 w 12191997"/>
              <a:gd name="connsiteY297" fmla="*/ 1104425 h 4300068"/>
              <a:gd name="connsiteX298" fmla="*/ 4417315 w 12191997"/>
              <a:gd name="connsiteY298" fmla="*/ 1101616 h 4300068"/>
              <a:gd name="connsiteX299" fmla="*/ 4436489 w 12191997"/>
              <a:gd name="connsiteY299" fmla="*/ 1098735 h 4300068"/>
              <a:gd name="connsiteX300" fmla="*/ 4455690 w 12191997"/>
              <a:gd name="connsiteY300" fmla="*/ 1095784 h 4300068"/>
              <a:gd name="connsiteX301" fmla="*/ 4474920 w 12191997"/>
              <a:gd name="connsiteY301" fmla="*/ 1092764 h 4300068"/>
              <a:gd name="connsiteX302" fmla="*/ 4494176 w 12191997"/>
              <a:gd name="connsiteY302" fmla="*/ 1089678 h 4300068"/>
              <a:gd name="connsiteX303" fmla="*/ 4513459 w 12191997"/>
              <a:gd name="connsiteY303" fmla="*/ 1086527 h 4300068"/>
              <a:gd name="connsiteX304" fmla="*/ 4532772 w 12191997"/>
              <a:gd name="connsiteY304" fmla="*/ 1083312 h 4300068"/>
              <a:gd name="connsiteX305" fmla="*/ 4552111 w 12191997"/>
              <a:gd name="connsiteY305" fmla="*/ 1080034 h 4300068"/>
              <a:gd name="connsiteX306" fmla="*/ 4571477 w 12191997"/>
              <a:gd name="connsiteY306" fmla="*/ 1076697 h 4300068"/>
              <a:gd name="connsiteX307" fmla="*/ 4590871 w 12191997"/>
              <a:gd name="connsiteY307" fmla="*/ 1073300 h 4300068"/>
              <a:gd name="connsiteX308" fmla="*/ 4610291 w 12191997"/>
              <a:gd name="connsiteY308" fmla="*/ 1069845 h 4300068"/>
              <a:gd name="connsiteX309" fmla="*/ 4629739 w 12191997"/>
              <a:gd name="connsiteY309" fmla="*/ 1066335 h 4300068"/>
              <a:gd name="connsiteX310" fmla="*/ 4649214 w 12191997"/>
              <a:gd name="connsiteY310" fmla="*/ 1062770 h 4300068"/>
              <a:gd name="connsiteX311" fmla="*/ 4668714 w 12191997"/>
              <a:gd name="connsiteY311" fmla="*/ 1059151 h 4300068"/>
              <a:gd name="connsiteX312" fmla="*/ 4688241 w 12191997"/>
              <a:gd name="connsiteY312" fmla="*/ 1055482 h 4300068"/>
              <a:gd name="connsiteX313" fmla="*/ 4707796 w 12191997"/>
              <a:gd name="connsiteY313" fmla="*/ 1051764 h 4300068"/>
              <a:gd name="connsiteX314" fmla="*/ 4727377 w 12191997"/>
              <a:gd name="connsiteY314" fmla="*/ 1047996 h 4300068"/>
              <a:gd name="connsiteX315" fmla="*/ 4746985 w 12191997"/>
              <a:gd name="connsiteY315" fmla="*/ 1044182 h 4300068"/>
              <a:gd name="connsiteX316" fmla="*/ 4766618 w 12191997"/>
              <a:gd name="connsiteY316" fmla="*/ 1040323 h 4300068"/>
              <a:gd name="connsiteX317" fmla="*/ 4786278 w 12191997"/>
              <a:gd name="connsiteY317" fmla="*/ 1036420 h 4300068"/>
              <a:gd name="connsiteX318" fmla="*/ 4805963 w 12191997"/>
              <a:gd name="connsiteY318" fmla="*/ 1032474 h 4300068"/>
              <a:gd name="connsiteX319" fmla="*/ 4825675 w 12191997"/>
              <a:gd name="connsiteY319" fmla="*/ 1028489 h 4300068"/>
              <a:gd name="connsiteX320" fmla="*/ 4845412 w 12191997"/>
              <a:gd name="connsiteY320" fmla="*/ 1024464 h 4300068"/>
              <a:gd name="connsiteX321" fmla="*/ 4865176 w 12191997"/>
              <a:gd name="connsiteY321" fmla="*/ 1020401 h 4300068"/>
              <a:gd name="connsiteX322" fmla="*/ 4884965 w 12191997"/>
              <a:gd name="connsiteY322" fmla="*/ 1016302 h 4300068"/>
              <a:gd name="connsiteX323" fmla="*/ 4904779 w 12191997"/>
              <a:gd name="connsiteY323" fmla="*/ 1012169 h 4300068"/>
              <a:gd name="connsiteX324" fmla="*/ 4924620 w 12191997"/>
              <a:gd name="connsiteY324" fmla="*/ 1008003 h 4300068"/>
              <a:gd name="connsiteX325" fmla="*/ 4944485 w 12191997"/>
              <a:gd name="connsiteY325" fmla="*/ 1003805 h 4300068"/>
              <a:gd name="connsiteX326" fmla="*/ 4964376 w 12191997"/>
              <a:gd name="connsiteY326" fmla="*/ 999578 h 4300068"/>
              <a:gd name="connsiteX327" fmla="*/ 4984291 w 12191997"/>
              <a:gd name="connsiteY327" fmla="*/ 995322 h 4300068"/>
              <a:gd name="connsiteX328" fmla="*/ 5004233 w 12191997"/>
              <a:gd name="connsiteY328" fmla="*/ 991039 h 4300068"/>
              <a:gd name="connsiteX329" fmla="*/ 5024198 w 12191997"/>
              <a:gd name="connsiteY329" fmla="*/ 986731 h 4300068"/>
              <a:gd name="connsiteX330" fmla="*/ 5044189 w 12191997"/>
              <a:gd name="connsiteY330" fmla="*/ 982400 h 4300068"/>
              <a:gd name="connsiteX331" fmla="*/ 5064204 w 12191997"/>
              <a:gd name="connsiteY331" fmla="*/ 978046 h 4300068"/>
              <a:gd name="connsiteX332" fmla="*/ 5084245 w 12191997"/>
              <a:gd name="connsiteY332" fmla="*/ 973671 h 4300068"/>
              <a:gd name="connsiteX333" fmla="*/ 5104310 w 12191997"/>
              <a:gd name="connsiteY333" fmla="*/ 969277 h 4300068"/>
              <a:gd name="connsiteX334" fmla="*/ 5124398 w 12191997"/>
              <a:gd name="connsiteY334" fmla="*/ 964865 h 4300068"/>
              <a:gd name="connsiteX335" fmla="*/ 5144512 w 12191997"/>
              <a:gd name="connsiteY335" fmla="*/ 960437 h 4300068"/>
              <a:gd name="connsiteX336" fmla="*/ 5164650 w 12191997"/>
              <a:gd name="connsiteY336" fmla="*/ 955995 h 4300068"/>
              <a:gd name="connsiteX337" fmla="*/ 5184812 w 12191997"/>
              <a:gd name="connsiteY337" fmla="*/ 951539 h 4300068"/>
              <a:gd name="connsiteX338" fmla="*/ 5204998 w 12191997"/>
              <a:gd name="connsiteY338" fmla="*/ 947073 h 4300068"/>
              <a:gd name="connsiteX339" fmla="*/ 5225207 w 12191997"/>
              <a:gd name="connsiteY339" fmla="*/ 942595 h 4300068"/>
              <a:gd name="connsiteX340" fmla="*/ 5245441 w 12191997"/>
              <a:gd name="connsiteY340" fmla="*/ 938110 h 4300068"/>
              <a:gd name="connsiteX341" fmla="*/ 5265699 w 12191997"/>
              <a:gd name="connsiteY341" fmla="*/ 933617 h 4300068"/>
              <a:gd name="connsiteX342" fmla="*/ 5285980 w 12191997"/>
              <a:gd name="connsiteY342" fmla="*/ 929119 h 4300068"/>
              <a:gd name="connsiteX343" fmla="*/ 5306284 w 12191997"/>
              <a:gd name="connsiteY343" fmla="*/ 924617 h 4300068"/>
              <a:gd name="connsiteX344" fmla="*/ 5326612 w 12191997"/>
              <a:gd name="connsiteY344" fmla="*/ 920113 h 4300068"/>
              <a:gd name="connsiteX345" fmla="*/ 5346964 w 12191997"/>
              <a:gd name="connsiteY345" fmla="*/ 915608 h 4300068"/>
              <a:gd name="connsiteX346" fmla="*/ 5367338 w 12191997"/>
              <a:gd name="connsiteY346" fmla="*/ 911104 h 4300068"/>
              <a:gd name="connsiteX347" fmla="*/ 5387735 w 12191997"/>
              <a:gd name="connsiteY347" fmla="*/ 906601 h 4300068"/>
              <a:gd name="connsiteX348" fmla="*/ 5408156 w 12191997"/>
              <a:gd name="connsiteY348" fmla="*/ 902103 h 4300068"/>
              <a:gd name="connsiteX349" fmla="*/ 5428599 w 12191997"/>
              <a:gd name="connsiteY349" fmla="*/ 897609 h 4300068"/>
              <a:gd name="connsiteX350" fmla="*/ 5449065 w 12191997"/>
              <a:gd name="connsiteY350" fmla="*/ 893122 h 4300068"/>
              <a:gd name="connsiteX351" fmla="*/ 5469554 w 12191997"/>
              <a:gd name="connsiteY351" fmla="*/ 888644 h 4300068"/>
              <a:gd name="connsiteX352" fmla="*/ 5490066 w 12191997"/>
              <a:gd name="connsiteY352" fmla="*/ 884176 h 4300068"/>
              <a:gd name="connsiteX353" fmla="*/ 5510599 w 12191997"/>
              <a:gd name="connsiteY353" fmla="*/ 879718 h 4300068"/>
              <a:gd name="connsiteX354" fmla="*/ 5531155 w 12191997"/>
              <a:gd name="connsiteY354" fmla="*/ 875274 h 4300068"/>
              <a:gd name="connsiteX355" fmla="*/ 5551733 w 12191997"/>
              <a:gd name="connsiteY355" fmla="*/ 870844 h 4300068"/>
              <a:gd name="connsiteX356" fmla="*/ 5572334 w 12191997"/>
              <a:gd name="connsiteY356" fmla="*/ 866430 h 4300068"/>
              <a:gd name="connsiteX357" fmla="*/ 5592956 w 12191997"/>
              <a:gd name="connsiteY357" fmla="*/ 862034 h 4300068"/>
              <a:gd name="connsiteX358" fmla="*/ 5613601 w 12191997"/>
              <a:gd name="connsiteY358" fmla="*/ 857656 h 4300068"/>
              <a:gd name="connsiteX359" fmla="*/ 5634266 w 12191997"/>
              <a:gd name="connsiteY359" fmla="*/ 853299 h 4300068"/>
              <a:gd name="connsiteX360" fmla="*/ 5654954 w 12191997"/>
              <a:gd name="connsiteY360" fmla="*/ 848963 h 4300068"/>
              <a:gd name="connsiteX361" fmla="*/ 5675663 w 12191997"/>
              <a:gd name="connsiteY361" fmla="*/ 844651 h 4300068"/>
              <a:gd name="connsiteX362" fmla="*/ 5696394 w 12191997"/>
              <a:gd name="connsiteY362" fmla="*/ 840365 h 4300068"/>
              <a:gd name="connsiteX363" fmla="*/ 5717146 w 12191997"/>
              <a:gd name="connsiteY363" fmla="*/ 836105 h 4300068"/>
              <a:gd name="connsiteX364" fmla="*/ 5737919 w 12191997"/>
              <a:gd name="connsiteY364" fmla="*/ 831873 h 4300068"/>
              <a:gd name="connsiteX365" fmla="*/ 5758713 w 12191997"/>
              <a:gd name="connsiteY365" fmla="*/ 827670 h 4300068"/>
              <a:gd name="connsiteX366" fmla="*/ 5779528 w 12191997"/>
              <a:gd name="connsiteY366" fmla="*/ 823498 h 4300068"/>
              <a:gd name="connsiteX367" fmla="*/ 5800365 w 12191997"/>
              <a:gd name="connsiteY367" fmla="*/ 819360 h 4300068"/>
              <a:gd name="connsiteX368" fmla="*/ 5821221 w 12191997"/>
              <a:gd name="connsiteY368" fmla="*/ 815255 h 4300068"/>
              <a:gd name="connsiteX369" fmla="*/ 5842098 w 12191997"/>
              <a:gd name="connsiteY369" fmla="*/ 811186 h 4300068"/>
              <a:gd name="connsiteX370" fmla="*/ 5862996 w 12191997"/>
              <a:gd name="connsiteY370" fmla="*/ 807154 h 4300068"/>
              <a:gd name="connsiteX371" fmla="*/ 5883915 w 12191997"/>
              <a:gd name="connsiteY371" fmla="*/ 803162 h 4300068"/>
              <a:gd name="connsiteX372" fmla="*/ 5904854 w 12191997"/>
              <a:gd name="connsiteY372" fmla="*/ 799209 h 4300068"/>
              <a:gd name="connsiteX373" fmla="*/ 5925812 w 12191997"/>
              <a:gd name="connsiteY373" fmla="*/ 795297 h 4300068"/>
              <a:gd name="connsiteX374" fmla="*/ 5946792 w 12191997"/>
              <a:gd name="connsiteY374" fmla="*/ 791430 h 4300068"/>
              <a:gd name="connsiteX375" fmla="*/ 5967791 w 12191997"/>
              <a:gd name="connsiteY375" fmla="*/ 787606 h 4300068"/>
              <a:gd name="connsiteX376" fmla="*/ 5988810 w 12191997"/>
              <a:gd name="connsiteY376" fmla="*/ 783830 h 4300068"/>
              <a:gd name="connsiteX377" fmla="*/ 6009849 w 12191997"/>
              <a:gd name="connsiteY377" fmla="*/ 780101 h 4300068"/>
              <a:gd name="connsiteX378" fmla="*/ 6030906 w 12191997"/>
              <a:gd name="connsiteY378" fmla="*/ 776421 h 4300068"/>
              <a:gd name="connsiteX379" fmla="*/ 6051984 w 12191997"/>
              <a:gd name="connsiteY379" fmla="*/ 772792 h 4300068"/>
              <a:gd name="connsiteX380" fmla="*/ 6073081 w 12191997"/>
              <a:gd name="connsiteY380" fmla="*/ 769216 h 4300068"/>
              <a:gd name="connsiteX381" fmla="*/ 6094198 w 12191997"/>
              <a:gd name="connsiteY381" fmla="*/ 765693 h 4300068"/>
              <a:gd name="connsiteX382" fmla="*/ 6115333 w 12191997"/>
              <a:gd name="connsiteY382" fmla="*/ 762226 h 4300068"/>
              <a:gd name="connsiteX383" fmla="*/ 6136489 w 12191997"/>
              <a:gd name="connsiteY383" fmla="*/ 758816 h 4300068"/>
              <a:gd name="connsiteX384" fmla="*/ 6157662 w 12191997"/>
              <a:gd name="connsiteY384" fmla="*/ 755465 h 4300068"/>
              <a:gd name="connsiteX385" fmla="*/ 6178854 w 12191997"/>
              <a:gd name="connsiteY385" fmla="*/ 752173 h 4300068"/>
              <a:gd name="connsiteX386" fmla="*/ 6200066 w 12191997"/>
              <a:gd name="connsiteY386" fmla="*/ 748942 h 4300068"/>
              <a:gd name="connsiteX387" fmla="*/ 6221296 w 12191997"/>
              <a:gd name="connsiteY387" fmla="*/ 745775 h 4300068"/>
              <a:gd name="connsiteX388" fmla="*/ 6242545 w 12191997"/>
              <a:gd name="connsiteY388" fmla="*/ 742672 h 4300068"/>
              <a:gd name="connsiteX389" fmla="*/ 6263810 w 12191997"/>
              <a:gd name="connsiteY389" fmla="*/ 739635 h 4300068"/>
              <a:gd name="connsiteX390" fmla="*/ 6306438 w 12191997"/>
              <a:gd name="connsiteY390" fmla="*/ 733760 h 4300068"/>
              <a:gd name="connsiteX391" fmla="*/ 6327791 w 12191997"/>
              <a:gd name="connsiteY391" fmla="*/ 730923 h 4300068"/>
              <a:gd name="connsiteX392" fmla="*/ 6349309 w 12191997"/>
              <a:gd name="connsiteY392" fmla="*/ 728129 h 4300068"/>
              <a:gd name="connsiteX393" fmla="*/ 6370955 w 12191997"/>
              <a:gd name="connsiteY393" fmla="*/ 725383 h 4300068"/>
              <a:gd name="connsiteX394" fmla="*/ 6392722 w 12191997"/>
              <a:gd name="connsiteY394" fmla="*/ 722683 h 4300068"/>
              <a:gd name="connsiteX395" fmla="*/ 6414613 w 12191997"/>
              <a:gd name="connsiteY395" fmla="*/ 720030 h 4300068"/>
              <a:gd name="connsiteX396" fmla="*/ 6436621 w 12191997"/>
              <a:gd name="connsiteY396" fmla="*/ 717420 h 4300068"/>
              <a:gd name="connsiteX397" fmla="*/ 6458744 w 12191997"/>
              <a:gd name="connsiteY397" fmla="*/ 714855 h 4300068"/>
              <a:gd name="connsiteX398" fmla="*/ 6480978 w 12191997"/>
              <a:gd name="connsiteY398" fmla="*/ 712334 h 4300068"/>
              <a:gd name="connsiteX399" fmla="*/ 6503319 w 12191997"/>
              <a:gd name="connsiteY399" fmla="*/ 709854 h 4300068"/>
              <a:gd name="connsiteX400" fmla="*/ 6525765 w 12191997"/>
              <a:gd name="connsiteY400" fmla="*/ 707415 h 4300068"/>
              <a:gd name="connsiteX401" fmla="*/ 6548310 w 12191997"/>
              <a:gd name="connsiteY401" fmla="*/ 705017 h 4300068"/>
              <a:gd name="connsiteX402" fmla="*/ 6570956 w 12191997"/>
              <a:gd name="connsiteY402" fmla="*/ 702658 h 4300068"/>
              <a:gd name="connsiteX403" fmla="*/ 6593695 w 12191997"/>
              <a:gd name="connsiteY403" fmla="*/ 700338 h 4300068"/>
              <a:gd name="connsiteX404" fmla="*/ 6616525 w 12191997"/>
              <a:gd name="connsiteY404" fmla="*/ 698056 h 4300068"/>
              <a:gd name="connsiteX405" fmla="*/ 6639444 w 12191997"/>
              <a:gd name="connsiteY405" fmla="*/ 695811 h 4300068"/>
              <a:gd name="connsiteX406" fmla="*/ 6662448 w 12191997"/>
              <a:gd name="connsiteY406" fmla="*/ 693601 h 4300068"/>
              <a:gd name="connsiteX407" fmla="*/ 6685531 w 12191997"/>
              <a:gd name="connsiteY407" fmla="*/ 691427 h 4300068"/>
              <a:gd name="connsiteX408" fmla="*/ 6708693 w 12191997"/>
              <a:gd name="connsiteY408" fmla="*/ 689287 h 4300068"/>
              <a:gd name="connsiteX409" fmla="*/ 6731932 w 12191997"/>
              <a:gd name="connsiteY409" fmla="*/ 687180 h 4300068"/>
              <a:gd name="connsiteX410" fmla="*/ 6755238 w 12191997"/>
              <a:gd name="connsiteY410" fmla="*/ 685105 h 4300068"/>
              <a:gd name="connsiteX411" fmla="*/ 6778615 w 12191997"/>
              <a:gd name="connsiteY411" fmla="*/ 683062 h 4300068"/>
              <a:gd name="connsiteX412" fmla="*/ 6802056 w 12191997"/>
              <a:gd name="connsiteY412" fmla="*/ 681050 h 4300068"/>
              <a:gd name="connsiteX413" fmla="*/ 6825559 w 12191997"/>
              <a:gd name="connsiteY413" fmla="*/ 679068 h 4300068"/>
              <a:gd name="connsiteX414" fmla="*/ 6849121 w 12191997"/>
              <a:gd name="connsiteY414" fmla="*/ 677114 h 4300068"/>
              <a:gd name="connsiteX415" fmla="*/ 6872738 w 12191997"/>
              <a:gd name="connsiteY415" fmla="*/ 675188 h 4300068"/>
              <a:gd name="connsiteX416" fmla="*/ 6896405 w 12191997"/>
              <a:gd name="connsiteY416" fmla="*/ 673289 h 4300068"/>
              <a:gd name="connsiteX417" fmla="*/ 6920122 w 12191997"/>
              <a:gd name="connsiteY417" fmla="*/ 671416 h 4300068"/>
              <a:gd name="connsiteX418" fmla="*/ 6943883 w 12191997"/>
              <a:gd name="connsiteY418" fmla="*/ 669569 h 4300068"/>
              <a:gd name="connsiteX419" fmla="*/ 6967687 w 12191997"/>
              <a:gd name="connsiteY419" fmla="*/ 667746 h 4300068"/>
              <a:gd name="connsiteX420" fmla="*/ 6991528 w 12191997"/>
              <a:gd name="connsiteY420" fmla="*/ 665947 h 4300068"/>
              <a:gd name="connsiteX421" fmla="*/ 7015405 w 12191997"/>
              <a:gd name="connsiteY421" fmla="*/ 664169 h 4300068"/>
              <a:gd name="connsiteX422" fmla="*/ 7039315 w 12191997"/>
              <a:gd name="connsiteY422" fmla="*/ 662414 h 4300068"/>
              <a:gd name="connsiteX423" fmla="*/ 7063253 w 12191997"/>
              <a:gd name="connsiteY423" fmla="*/ 660680 h 4300068"/>
              <a:gd name="connsiteX424" fmla="*/ 7087216 w 12191997"/>
              <a:gd name="connsiteY424" fmla="*/ 658965 h 4300068"/>
              <a:gd name="connsiteX425" fmla="*/ 7111202 w 12191997"/>
              <a:gd name="connsiteY425" fmla="*/ 657269 h 4300068"/>
              <a:gd name="connsiteX426" fmla="*/ 7135206 w 12191997"/>
              <a:gd name="connsiteY426" fmla="*/ 655592 h 4300068"/>
              <a:gd name="connsiteX427" fmla="*/ 7159226 w 12191997"/>
              <a:gd name="connsiteY427" fmla="*/ 653931 h 4300068"/>
              <a:gd name="connsiteX428" fmla="*/ 7183258 w 12191997"/>
              <a:gd name="connsiteY428" fmla="*/ 652287 h 4300068"/>
              <a:gd name="connsiteX429" fmla="*/ 7207300 w 12191997"/>
              <a:gd name="connsiteY429" fmla="*/ 650658 h 4300068"/>
              <a:gd name="connsiteX430" fmla="*/ 7231347 w 12191997"/>
              <a:gd name="connsiteY430" fmla="*/ 649044 h 4300068"/>
              <a:gd name="connsiteX431" fmla="*/ 7255397 w 12191997"/>
              <a:gd name="connsiteY431" fmla="*/ 647444 h 4300068"/>
              <a:gd name="connsiteX432" fmla="*/ 7279445 w 12191997"/>
              <a:gd name="connsiteY432" fmla="*/ 645856 h 4300068"/>
              <a:gd name="connsiteX433" fmla="*/ 7303491 w 12191997"/>
              <a:gd name="connsiteY433" fmla="*/ 644280 h 4300068"/>
              <a:gd name="connsiteX434" fmla="*/ 7327528 w 12191997"/>
              <a:gd name="connsiteY434" fmla="*/ 642714 h 4300068"/>
              <a:gd name="connsiteX435" fmla="*/ 7351555 w 12191997"/>
              <a:gd name="connsiteY435" fmla="*/ 641159 h 4300068"/>
              <a:gd name="connsiteX436" fmla="*/ 7375568 w 12191997"/>
              <a:gd name="connsiteY436" fmla="*/ 639613 h 4300068"/>
              <a:gd name="connsiteX437" fmla="*/ 7399565 w 12191997"/>
              <a:gd name="connsiteY437" fmla="*/ 638075 h 4300068"/>
              <a:gd name="connsiteX438" fmla="*/ 7423540 w 12191997"/>
              <a:gd name="connsiteY438" fmla="*/ 636545 h 4300068"/>
              <a:gd name="connsiteX439" fmla="*/ 7447492 w 12191997"/>
              <a:gd name="connsiteY439" fmla="*/ 635020 h 4300068"/>
              <a:gd name="connsiteX440" fmla="*/ 7471418 w 12191997"/>
              <a:gd name="connsiteY440" fmla="*/ 633502 h 4300068"/>
              <a:gd name="connsiteX441" fmla="*/ 7495311 w 12191997"/>
              <a:gd name="connsiteY441" fmla="*/ 631987 h 4300068"/>
              <a:gd name="connsiteX442" fmla="*/ 7519174 w 12191997"/>
              <a:gd name="connsiteY442" fmla="*/ 630477 h 4300068"/>
              <a:gd name="connsiteX443" fmla="*/ 7542998 w 12191997"/>
              <a:gd name="connsiteY443" fmla="*/ 628969 h 4300068"/>
              <a:gd name="connsiteX444" fmla="*/ 7566784 w 12191997"/>
              <a:gd name="connsiteY444" fmla="*/ 627464 h 4300068"/>
              <a:gd name="connsiteX445" fmla="*/ 7590525 w 12191997"/>
              <a:gd name="connsiteY445" fmla="*/ 625959 h 4300068"/>
              <a:gd name="connsiteX446" fmla="*/ 7614221 w 12191997"/>
              <a:gd name="connsiteY446" fmla="*/ 624454 h 4300068"/>
              <a:gd name="connsiteX447" fmla="*/ 7637866 w 12191997"/>
              <a:gd name="connsiteY447" fmla="*/ 622949 h 4300068"/>
              <a:gd name="connsiteX448" fmla="*/ 7661458 w 12191997"/>
              <a:gd name="connsiteY448" fmla="*/ 621442 h 4300068"/>
              <a:gd name="connsiteX449" fmla="*/ 7684994 w 12191997"/>
              <a:gd name="connsiteY449" fmla="*/ 619933 h 4300068"/>
              <a:gd name="connsiteX450" fmla="*/ 7708471 w 12191997"/>
              <a:gd name="connsiteY450" fmla="*/ 618419 h 4300068"/>
              <a:gd name="connsiteX451" fmla="*/ 7731885 w 12191997"/>
              <a:gd name="connsiteY451" fmla="*/ 616902 h 4300068"/>
              <a:gd name="connsiteX452" fmla="*/ 7755233 w 12191997"/>
              <a:gd name="connsiteY452" fmla="*/ 615379 h 4300068"/>
              <a:gd name="connsiteX453" fmla="*/ 7778512 w 12191997"/>
              <a:gd name="connsiteY453" fmla="*/ 613850 h 4300068"/>
              <a:gd name="connsiteX454" fmla="*/ 7801718 w 12191997"/>
              <a:gd name="connsiteY454" fmla="*/ 612313 h 4300068"/>
              <a:gd name="connsiteX455" fmla="*/ 7824849 w 12191997"/>
              <a:gd name="connsiteY455" fmla="*/ 610769 h 4300068"/>
              <a:gd name="connsiteX456" fmla="*/ 7847901 w 12191997"/>
              <a:gd name="connsiteY456" fmla="*/ 609216 h 4300068"/>
              <a:gd name="connsiteX457" fmla="*/ 7870868 w 12191997"/>
              <a:gd name="connsiteY457" fmla="*/ 607653 h 4300068"/>
              <a:gd name="connsiteX458" fmla="*/ 7893752 w 12191997"/>
              <a:gd name="connsiteY458" fmla="*/ 606080 h 4300068"/>
              <a:gd name="connsiteX459" fmla="*/ 7916548 w 12191997"/>
              <a:gd name="connsiteY459" fmla="*/ 604494 h 4300068"/>
              <a:gd name="connsiteX460" fmla="*/ 7939250 w 12191997"/>
              <a:gd name="connsiteY460" fmla="*/ 602896 h 4300068"/>
              <a:gd name="connsiteX461" fmla="*/ 7961858 w 12191997"/>
              <a:gd name="connsiteY461" fmla="*/ 601285 h 4300068"/>
              <a:gd name="connsiteX462" fmla="*/ 7984366 w 12191997"/>
              <a:gd name="connsiteY462" fmla="*/ 599659 h 4300068"/>
              <a:gd name="connsiteX463" fmla="*/ 8006773 w 12191997"/>
              <a:gd name="connsiteY463" fmla="*/ 598018 h 4300068"/>
              <a:gd name="connsiteX464" fmla="*/ 8029077 w 12191997"/>
              <a:gd name="connsiteY464" fmla="*/ 596361 h 4300068"/>
              <a:gd name="connsiteX465" fmla="*/ 8051270 w 12191997"/>
              <a:gd name="connsiteY465" fmla="*/ 594687 h 4300068"/>
              <a:gd name="connsiteX466" fmla="*/ 8073353 w 12191997"/>
              <a:gd name="connsiteY466" fmla="*/ 592995 h 4300068"/>
              <a:gd name="connsiteX467" fmla="*/ 8095321 w 12191997"/>
              <a:gd name="connsiteY467" fmla="*/ 591284 h 4300068"/>
              <a:gd name="connsiteX468" fmla="*/ 8117171 w 12191997"/>
              <a:gd name="connsiteY468" fmla="*/ 589553 h 4300068"/>
              <a:gd name="connsiteX469" fmla="*/ 8138899 w 12191997"/>
              <a:gd name="connsiteY469" fmla="*/ 587801 h 4300068"/>
              <a:gd name="connsiteX470" fmla="*/ 8160504 w 12191997"/>
              <a:gd name="connsiteY470" fmla="*/ 586028 h 4300068"/>
              <a:gd name="connsiteX471" fmla="*/ 8181981 w 12191997"/>
              <a:gd name="connsiteY471" fmla="*/ 584232 h 4300068"/>
              <a:gd name="connsiteX472" fmla="*/ 8203326 w 12191997"/>
              <a:gd name="connsiteY472" fmla="*/ 582413 h 4300068"/>
              <a:gd name="connsiteX473" fmla="*/ 8224539 w 12191997"/>
              <a:gd name="connsiteY473" fmla="*/ 580570 h 4300068"/>
              <a:gd name="connsiteX474" fmla="*/ 8245613 w 12191997"/>
              <a:gd name="connsiteY474" fmla="*/ 578701 h 4300068"/>
              <a:gd name="connsiteX475" fmla="*/ 8266547 w 12191997"/>
              <a:gd name="connsiteY475" fmla="*/ 576806 h 4300068"/>
              <a:gd name="connsiteX476" fmla="*/ 8287339 w 12191997"/>
              <a:gd name="connsiteY476" fmla="*/ 574884 h 4300068"/>
              <a:gd name="connsiteX477" fmla="*/ 8307981 w 12191997"/>
              <a:gd name="connsiteY477" fmla="*/ 572934 h 4300068"/>
              <a:gd name="connsiteX478" fmla="*/ 8328475 w 12191997"/>
              <a:gd name="connsiteY478" fmla="*/ 570955 h 4300068"/>
              <a:gd name="connsiteX479" fmla="*/ 8348815 w 12191997"/>
              <a:gd name="connsiteY479" fmla="*/ 568946 h 4300068"/>
              <a:gd name="connsiteX480" fmla="*/ 8368998 w 12191997"/>
              <a:gd name="connsiteY480" fmla="*/ 566906 h 4300068"/>
              <a:gd name="connsiteX481" fmla="*/ 8389023 w 12191997"/>
              <a:gd name="connsiteY481" fmla="*/ 564835 h 4300068"/>
              <a:gd name="connsiteX482" fmla="*/ 8408884 w 12191997"/>
              <a:gd name="connsiteY482" fmla="*/ 562731 h 4300068"/>
              <a:gd name="connsiteX483" fmla="*/ 8428578 w 12191997"/>
              <a:gd name="connsiteY483" fmla="*/ 560594 h 4300068"/>
              <a:gd name="connsiteX484" fmla="*/ 8448104 w 12191997"/>
              <a:gd name="connsiteY484" fmla="*/ 558422 h 4300068"/>
              <a:gd name="connsiteX485" fmla="*/ 8467457 w 12191997"/>
              <a:gd name="connsiteY485" fmla="*/ 556214 h 4300068"/>
              <a:gd name="connsiteX486" fmla="*/ 8486635 w 12191997"/>
              <a:gd name="connsiteY486" fmla="*/ 553971 h 4300068"/>
              <a:gd name="connsiteX487" fmla="*/ 8505635 w 12191997"/>
              <a:gd name="connsiteY487" fmla="*/ 551690 h 4300068"/>
              <a:gd name="connsiteX488" fmla="*/ 8524450 w 12191997"/>
              <a:gd name="connsiteY488" fmla="*/ 549370 h 4300068"/>
              <a:gd name="connsiteX489" fmla="*/ 8561487 w 12191997"/>
              <a:gd name="connsiteY489" fmla="*/ 544618 h 4300068"/>
              <a:gd name="connsiteX490" fmla="*/ 8579762 w 12191997"/>
              <a:gd name="connsiteY490" fmla="*/ 542182 h 4300068"/>
              <a:gd name="connsiteX491" fmla="*/ 8597825 w 12191997"/>
              <a:gd name="connsiteY491" fmla="*/ 539720 h 4300068"/>
              <a:gd name="connsiteX492" fmla="*/ 8615708 w 12191997"/>
              <a:gd name="connsiteY492" fmla="*/ 537228 h 4300068"/>
              <a:gd name="connsiteX493" fmla="*/ 8633415 w 12191997"/>
              <a:gd name="connsiteY493" fmla="*/ 534707 h 4300068"/>
              <a:gd name="connsiteX494" fmla="*/ 8650952 w 12191997"/>
              <a:gd name="connsiteY494" fmla="*/ 532158 h 4300068"/>
              <a:gd name="connsiteX495" fmla="*/ 8668320 w 12191997"/>
              <a:gd name="connsiteY495" fmla="*/ 529581 h 4300068"/>
              <a:gd name="connsiteX496" fmla="*/ 8685521 w 12191997"/>
              <a:gd name="connsiteY496" fmla="*/ 526977 h 4300068"/>
              <a:gd name="connsiteX497" fmla="*/ 8702560 w 12191997"/>
              <a:gd name="connsiteY497" fmla="*/ 524347 h 4300068"/>
              <a:gd name="connsiteX498" fmla="*/ 8719438 w 12191997"/>
              <a:gd name="connsiteY498" fmla="*/ 521691 h 4300068"/>
              <a:gd name="connsiteX499" fmla="*/ 8736159 w 12191997"/>
              <a:gd name="connsiteY499" fmla="*/ 519009 h 4300068"/>
              <a:gd name="connsiteX500" fmla="*/ 8752722 w 12191997"/>
              <a:gd name="connsiteY500" fmla="*/ 516303 h 4300068"/>
              <a:gd name="connsiteX501" fmla="*/ 8769135 w 12191997"/>
              <a:gd name="connsiteY501" fmla="*/ 513573 h 4300068"/>
              <a:gd name="connsiteX502" fmla="*/ 8785400 w 12191997"/>
              <a:gd name="connsiteY502" fmla="*/ 510820 h 4300068"/>
              <a:gd name="connsiteX503" fmla="*/ 8801519 w 12191997"/>
              <a:gd name="connsiteY503" fmla="*/ 508044 h 4300068"/>
              <a:gd name="connsiteX504" fmla="*/ 8817497 w 12191997"/>
              <a:gd name="connsiteY504" fmla="*/ 505245 h 4300068"/>
              <a:gd name="connsiteX505" fmla="*/ 8833334 w 12191997"/>
              <a:gd name="connsiteY505" fmla="*/ 502425 h 4300068"/>
              <a:gd name="connsiteX506" fmla="*/ 8849030 w 12191997"/>
              <a:gd name="connsiteY506" fmla="*/ 499584 h 4300068"/>
              <a:gd name="connsiteX507" fmla="*/ 8864595 w 12191997"/>
              <a:gd name="connsiteY507" fmla="*/ 496723 h 4300068"/>
              <a:gd name="connsiteX508" fmla="*/ 8880030 w 12191997"/>
              <a:gd name="connsiteY508" fmla="*/ 493843 h 4300068"/>
              <a:gd name="connsiteX509" fmla="*/ 8895331 w 12191997"/>
              <a:gd name="connsiteY509" fmla="*/ 490943 h 4300068"/>
              <a:gd name="connsiteX510" fmla="*/ 8910511 w 12191997"/>
              <a:gd name="connsiteY510" fmla="*/ 488024 h 4300068"/>
              <a:gd name="connsiteX511" fmla="*/ 8925567 w 12191997"/>
              <a:gd name="connsiteY511" fmla="*/ 485088 h 4300068"/>
              <a:gd name="connsiteX512" fmla="*/ 8940503 w 12191997"/>
              <a:gd name="connsiteY512" fmla="*/ 482135 h 4300068"/>
              <a:gd name="connsiteX513" fmla="*/ 8955324 w 12191997"/>
              <a:gd name="connsiteY513" fmla="*/ 479165 h 4300068"/>
              <a:gd name="connsiteX514" fmla="*/ 8970028 w 12191997"/>
              <a:gd name="connsiteY514" fmla="*/ 476180 h 4300068"/>
              <a:gd name="connsiteX515" fmla="*/ 8984623 w 12191997"/>
              <a:gd name="connsiteY515" fmla="*/ 473179 h 4300068"/>
              <a:gd name="connsiteX516" fmla="*/ 8999108 w 12191997"/>
              <a:gd name="connsiteY516" fmla="*/ 470163 h 4300068"/>
              <a:gd name="connsiteX517" fmla="*/ 9013489 w 12191997"/>
              <a:gd name="connsiteY517" fmla="*/ 467133 h 4300068"/>
              <a:gd name="connsiteX518" fmla="*/ 9027766 w 12191997"/>
              <a:gd name="connsiteY518" fmla="*/ 464089 h 4300068"/>
              <a:gd name="connsiteX519" fmla="*/ 9041946 w 12191997"/>
              <a:gd name="connsiteY519" fmla="*/ 461033 h 4300068"/>
              <a:gd name="connsiteX520" fmla="*/ 9056026 w 12191997"/>
              <a:gd name="connsiteY520" fmla="*/ 457965 h 4300068"/>
              <a:gd name="connsiteX521" fmla="*/ 9070014 w 12191997"/>
              <a:gd name="connsiteY521" fmla="*/ 454885 h 4300068"/>
              <a:gd name="connsiteX522" fmla="*/ 9083910 w 12191997"/>
              <a:gd name="connsiteY522" fmla="*/ 451794 h 4300068"/>
              <a:gd name="connsiteX523" fmla="*/ 9097720 w 12191997"/>
              <a:gd name="connsiteY523" fmla="*/ 448693 h 4300068"/>
              <a:gd name="connsiteX524" fmla="*/ 9111443 w 12191997"/>
              <a:gd name="connsiteY524" fmla="*/ 445582 h 4300068"/>
              <a:gd name="connsiteX525" fmla="*/ 9125084 w 12191997"/>
              <a:gd name="connsiteY525" fmla="*/ 442462 h 4300068"/>
              <a:gd name="connsiteX526" fmla="*/ 9138645 w 12191997"/>
              <a:gd name="connsiteY526" fmla="*/ 439334 h 4300068"/>
              <a:gd name="connsiteX527" fmla="*/ 9152131 w 12191997"/>
              <a:gd name="connsiteY527" fmla="*/ 436198 h 4300068"/>
              <a:gd name="connsiteX528" fmla="*/ 9165542 w 12191997"/>
              <a:gd name="connsiteY528" fmla="*/ 433054 h 4300068"/>
              <a:gd name="connsiteX529" fmla="*/ 9178884 w 12191997"/>
              <a:gd name="connsiteY529" fmla="*/ 429905 h 4300068"/>
              <a:gd name="connsiteX530" fmla="*/ 9192158 w 12191997"/>
              <a:gd name="connsiteY530" fmla="*/ 426749 h 4300068"/>
              <a:gd name="connsiteX531" fmla="*/ 9205365 w 12191997"/>
              <a:gd name="connsiteY531" fmla="*/ 423588 h 4300068"/>
              <a:gd name="connsiteX532" fmla="*/ 9218513 w 12191997"/>
              <a:gd name="connsiteY532" fmla="*/ 420422 h 4300068"/>
              <a:gd name="connsiteX533" fmla="*/ 9231599 w 12191997"/>
              <a:gd name="connsiteY533" fmla="*/ 417252 h 4300068"/>
              <a:gd name="connsiteX534" fmla="*/ 9244631 w 12191997"/>
              <a:gd name="connsiteY534" fmla="*/ 414079 h 4300068"/>
              <a:gd name="connsiteX535" fmla="*/ 9257609 w 12191997"/>
              <a:gd name="connsiteY535" fmla="*/ 410902 h 4300068"/>
              <a:gd name="connsiteX536" fmla="*/ 9270536 w 12191997"/>
              <a:gd name="connsiteY536" fmla="*/ 407724 h 4300068"/>
              <a:gd name="connsiteX537" fmla="*/ 9283417 w 12191997"/>
              <a:gd name="connsiteY537" fmla="*/ 404544 h 4300068"/>
              <a:gd name="connsiteX538" fmla="*/ 9296253 w 12191997"/>
              <a:gd name="connsiteY538" fmla="*/ 401364 h 4300068"/>
              <a:gd name="connsiteX539" fmla="*/ 9309047 w 12191997"/>
              <a:gd name="connsiteY539" fmla="*/ 398182 h 4300068"/>
              <a:gd name="connsiteX540" fmla="*/ 9321801 w 12191997"/>
              <a:gd name="connsiteY540" fmla="*/ 395001 h 4300068"/>
              <a:gd name="connsiteX541" fmla="*/ 9334521 w 12191997"/>
              <a:gd name="connsiteY541" fmla="*/ 391821 h 4300068"/>
              <a:gd name="connsiteX542" fmla="*/ 9347208 w 12191997"/>
              <a:gd name="connsiteY542" fmla="*/ 388642 h 4300068"/>
              <a:gd name="connsiteX543" fmla="*/ 9359864 w 12191997"/>
              <a:gd name="connsiteY543" fmla="*/ 385466 h 4300068"/>
              <a:gd name="connsiteX544" fmla="*/ 9372495 w 12191997"/>
              <a:gd name="connsiteY544" fmla="*/ 382293 h 4300068"/>
              <a:gd name="connsiteX545" fmla="*/ 9385101 w 12191997"/>
              <a:gd name="connsiteY545" fmla="*/ 379122 h 4300068"/>
              <a:gd name="connsiteX546" fmla="*/ 9397685 w 12191997"/>
              <a:gd name="connsiteY546" fmla="*/ 375956 h 4300068"/>
              <a:gd name="connsiteX547" fmla="*/ 9410251 w 12191997"/>
              <a:gd name="connsiteY547" fmla="*/ 372794 h 4300068"/>
              <a:gd name="connsiteX548" fmla="*/ 9422803 w 12191997"/>
              <a:gd name="connsiteY548" fmla="*/ 369638 h 4300068"/>
              <a:gd name="connsiteX549" fmla="*/ 9435341 w 12191997"/>
              <a:gd name="connsiteY549" fmla="*/ 366487 h 4300068"/>
              <a:gd name="connsiteX550" fmla="*/ 9447871 w 12191997"/>
              <a:gd name="connsiteY550" fmla="*/ 363342 h 4300068"/>
              <a:gd name="connsiteX551" fmla="*/ 9460394 w 12191997"/>
              <a:gd name="connsiteY551" fmla="*/ 360205 h 4300068"/>
              <a:gd name="connsiteX552" fmla="*/ 9472913 w 12191997"/>
              <a:gd name="connsiteY552" fmla="*/ 357075 h 4300068"/>
              <a:gd name="connsiteX553" fmla="*/ 9485433 w 12191997"/>
              <a:gd name="connsiteY553" fmla="*/ 353953 h 4300068"/>
              <a:gd name="connsiteX554" fmla="*/ 9497954 w 12191997"/>
              <a:gd name="connsiteY554" fmla="*/ 350840 h 4300068"/>
              <a:gd name="connsiteX555" fmla="*/ 9510479 w 12191997"/>
              <a:gd name="connsiteY555" fmla="*/ 347737 h 4300068"/>
              <a:gd name="connsiteX556" fmla="*/ 9523016 w 12191997"/>
              <a:gd name="connsiteY556" fmla="*/ 344643 h 4300068"/>
              <a:gd name="connsiteX557" fmla="*/ 9535561 w 12191997"/>
              <a:gd name="connsiteY557" fmla="*/ 341560 h 4300068"/>
              <a:gd name="connsiteX558" fmla="*/ 9548123 w 12191997"/>
              <a:gd name="connsiteY558" fmla="*/ 338489 h 4300068"/>
              <a:gd name="connsiteX559" fmla="*/ 9560700 w 12191997"/>
              <a:gd name="connsiteY559" fmla="*/ 335429 h 4300068"/>
              <a:gd name="connsiteX560" fmla="*/ 9573298 w 12191997"/>
              <a:gd name="connsiteY560" fmla="*/ 332381 h 4300068"/>
              <a:gd name="connsiteX561" fmla="*/ 9585918 w 12191997"/>
              <a:gd name="connsiteY561" fmla="*/ 329346 h 4300068"/>
              <a:gd name="connsiteX562" fmla="*/ 9598566 w 12191997"/>
              <a:gd name="connsiteY562" fmla="*/ 326325 h 4300068"/>
              <a:gd name="connsiteX563" fmla="*/ 9611242 w 12191997"/>
              <a:gd name="connsiteY563" fmla="*/ 323318 h 4300068"/>
              <a:gd name="connsiteX564" fmla="*/ 9623949 w 12191997"/>
              <a:gd name="connsiteY564" fmla="*/ 320326 h 4300068"/>
              <a:gd name="connsiteX565" fmla="*/ 9636694 w 12191997"/>
              <a:gd name="connsiteY565" fmla="*/ 317349 h 4300068"/>
              <a:gd name="connsiteX566" fmla="*/ 9649475 w 12191997"/>
              <a:gd name="connsiteY566" fmla="*/ 314388 h 4300068"/>
              <a:gd name="connsiteX567" fmla="*/ 9662296 w 12191997"/>
              <a:gd name="connsiteY567" fmla="*/ 311443 h 4300068"/>
              <a:gd name="connsiteX568" fmla="*/ 9675163 w 12191997"/>
              <a:gd name="connsiteY568" fmla="*/ 308516 h 4300068"/>
              <a:gd name="connsiteX569" fmla="*/ 9688076 w 12191997"/>
              <a:gd name="connsiteY569" fmla="*/ 305606 h 4300068"/>
              <a:gd name="connsiteX570" fmla="*/ 9701038 w 12191997"/>
              <a:gd name="connsiteY570" fmla="*/ 302714 h 4300068"/>
              <a:gd name="connsiteX571" fmla="*/ 9714054 w 12191997"/>
              <a:gd name="connsiteY571" fmla="*/ 299841 h 4300068"/>
              <a:gd name="connsiteX572" fmla="*/ 9727125 w 12191997"/>
              <a:gd name="connsiteY572" fmla="*/ 296988 h 4300068"/>
              <a:gd name="connsiteX573" fmla="*/ 9740258 w 12191997"/>
              <a:gd name="connsiteY573" fmla="*/ 294154 h 4300068"/>
              <a:gd name="connsiteX574" fmla="*/ 9753449 w 12191997"/>
              <a:gd name="connsiteY574" fmla="*/ 291341 h 4300068"/>
              <a:gd name="connsiteX575" fmla="*/ 9766709 w 12191997"/>
              <a:gd name="connsiteY575" fmla="*/ 288549 h 4300068"/>
              <a:gd name="connsiteX576" fmla="*/ 9780032 w 12191997"/>
              <a:gd name="connsiteY576" fmla="*/ 285780 h 4300068"/>
              <a:gd name="connsiteX577" fmla="*/ 9793430 w 12191997"/>
              <a:gd name="connsiteY577" fmla="*/ 283032 h 4300068"/>
              <a:gd name="connsiteX578" fmla="*/ 9806899 w 12191997"/>
              <a:gd name="connsiteY578" fmla="*/ 280307 h 4300068"/>
              <a:gd name="connsiteX579" fmla="*/ 9820446 w 12191997"/>
              <a:gd name="connsiteY579" fmla="*/ 277606 h 4300068"/>
              <a:gd name="connsiteX580" fmla="*/ 9834073 w 12191997"/>
              <a:gd name="connsiteY580" fmla="*/ 274929 h 4300068"/>
              <a:gd name="connsiteX581" fmla="*/ 9847783 w 12191997"/>
              <a:gd name="connsiteY581" fmla="*/ 272276 h 4300068"/>
              <a:gd name="connsiteX582" fmla="*/ 9861578 w 12191997"/>
              <a:gd name="connsiteY582" fmla="*/ 269649 h 4300068"/>
              <a:gd name="connsiteX583" fmla="*/ 9875464 w 12191997"/>
              <a:gd name="connsiteY583" fmla="*/ 267048 h 4300068"/>
              <a:gd name="connsiteX584" fmla="*/ 9889439 w 12191997"/>
              <a:gd name="connsiteY584" fmla="*/ 264472 h 4300068"/>
              <a:gd name="connsiteX585" fmla="*/ 9903510 w 12191997"/>
              <a:gd name="connsiteY585" fmla="*/ 261924 h 4300068"/>
              <a:gd name="connsiteX586" fmla="*/ 9917679 w 12191997"/>
              <a:gd name="connsiteY586" fmla="*/ 259404 h 4300068"/>
              <a:gd name="connsiteX587" fmla="*/ 9931949 w 12191997"/>
              <a:gd name="connsiteY587" fmla="*/ 256912 h 4300068"/>
              <a:gd name="connsiteX588" fmla="*/ 9960839 w 12191997"/>
              <a:gd name="connsiteY588" fmla="*/ 252008 h 4300068"/>
              <a:gd name="connsiteX589" fmla="*/ 9975473 w 12191997"/>
              <a:gd name="connsiteY589" fmla="*/ 249577 h 4300068"/>
              <a:gd name="connsiteX590" fmla="*/ 9990201 w 12191997"/>
              <a:gd name="connsiteY590" fmla="*/ 247139 h 4300068"/>
              <a:gd name="connsiteX591" fmla="*/ 10005017 w 12191997"/>
              <a:gd name="connsiteY591" fmla="*/ 244694 h 4300068"/>
              <a:gd name="connsiteX592" fmla="*/ 10019913 w 12191997"/>
              <a:gd name="connsiteY592" fmla="*/ 242244 h 4300068"/>
              <a:gd name="connsiteX593" fmla="*/ 10034894 w 12191997"/>
              <a:gd name="connsiteY593" fmla="*/ 239789 h 4300068"/>
              <a:gd name="connsiteX594" fmla="*/ 10049953 w 12191997"/>
              <a:gd name="connsiteY594" fmla="*/ 237330 h 4300068"/>
              <a:gd name="connsiteX595" fmla="*/ 10065090 w 12191997"/>
              <a:gd name="connsiteY595" fmla="*/ 234867 h 4300068"/>
              <a:gd name="connsiteX596" fmla="*/ 10080302 w 12191997"/>
              <a:gd name="connsiteY596" fmla="*/ 232401 h 4300068"/>
              <a:gd name="connsiteX597" fmla="*/ 10095586 w 12191997"/>
              <a:gd name="connsiteY597" fmla="*/ 229932 h 4300068"/>
              <a:gd name="connsiteX598" fmla="*/ 10110940 w 12191997"/>
              <a:gd name="connsiteY598" fmla="*/ 227460 h 4300068"/>
              <a:gd name="connsiteX599" fmla="*/ 10126359 w 12191997"/>
              <a:gd name="connsiteY599" fmla="*/ 224986 h 4300068"/>
              <a:gd name="connsiteX600" fmla="*/ 10141845 w 12191997"/>
              <a:gd name="connsiteY600" fmla="*/ 222511 h 4300068"/>
              <a:gd name="connsiteX601" fmla="*/ 10157395 w 12191997"/>
              <a:gd name="connsiteY601" fmla="*/ 220036 h 4300068"/>
              <a:gd name="connsiteX602" fmla="*/ 10173004 w 12191997"/>
              <a:gd name="connsiteY602" fmla="*/ 217560 h 4300068"/>
              <a:gd name="connsiteX603" fmla="*/ 10188671 w 12191997"/>
              <a:gd name="connsiteY603" fmla="*/ 215084 h 4300068"/>
              <a:gd name="connsiteX604" fmla="*/ 10204397 w 12191997"/>
              <a:gd name="connsiteY604" fmla="*/ 212609 h 4300068"/>
              <a:gd name="connsiteX605" fmla="*/ 10220171 w 12191997"/>
              <a:gd name="connsiteY605" fmla="*/ 210135 h 4300068"/>
              <a:gd name="connsiteX606" fmla="*/ 10235998 w 12191997"/>
              <a:gd name="connsiteY606" fmla="*/ 207662 h 4300068"/>
              <a:gd name="connsiteX607" fmla="*/ 10251875 w 12191997"/>
              <a:gd name="connsiteY607" fmla="*/ 205192 h 4300068"/>
              <a:gd name="connsiteX608" fmla="*/ 10267794 w 12191997"/>
              <a:gd name="connsiteY608" fmla="*/ 202724 h 4300068"/>
              <a:gd name="connsiteX609" fmla="*/ 10283761 w 12191997"/>
              <a:gd name="connsiteY609" fmla="*/ 200260 h 4300068"/>
              <a:gd name="connsiteX610" fmla="*/ 10299770 w 12191997"/>
              <a:gd name="connsiteY610" fmla="*/ 197799 h 4300068"/>
              <a:gd name="connsiteX611" fmla="*/ 10315816 w 12191997"/>
              <a:gd name="connsiteY611" fmla="*/ 195343 h 4300068"/>
              <a:gd name="connsiteX612" fmla="*/ 10331900 w 12191997"/>
              <a:gd name="connsiteY612" fmla="*/ 192891 h 4300068"/>
              <a:gd name="connsiteX613" fmla="*/ 10348017 w 12191997"/>
              <a:gd name="connsiteY613" fmla="*/ 190445 h 4300068"/>
              <a:gd name="connsiteX614" fmla="*/ 10364167 w 12191997"/>
              <a:gd name="connsiteY614" fmla="*/ 188004 h 4300068"/>
              <a:gd name="connsiteX615" fmla="*/ 10380345 w 12191997"/>
              <a:gd name="connsiteY615" fmla="*/ 185569 h 4300068"/>
              <a:gd name="connsiteX616" fmla="*/ 10396551 w 12191997"/>
              <a:gd name="connsiteY616" fmla="*/ 183141 h 4300068"/>
              <a:gd name="connsiteX617" fmla="*/ 10412783 w 12191997"/>
              <a:gd name="connsiteY617" fmla="*/ 180720 h 4300068"/>
              <a:gd name="connsiteX618" fmla="*/ 10429036 w 12191997"/>
              <a:gd name="connsiteY618" fmla="*/ 178307 h 4300068"/>
              <a:gd name="connsiteX619" fmla="*/ 10445310 w 12191997"/>
              <a:gd name="connsiteY619" fmla="*/ 175902 h 4300068"/>
              <a:gd name="connsiteX620" fmla="*/ 10461600 w 12191997"/>
              <a:gd name="connsiteY620" fmla="*/ 173506 h 4300068"/>
              <a:gd name="connsiteX621" fmla="*/ 10477908 w 12191997"/>
              <a:gd name="connsiteY621" fmla="*/ 171119 h 4300068"/>
              <a:gd name="connsiteX622" fmla="*/ 10494228 w 12191997"/>
              <a:gd name="connsiteY622" fmla="*/ 168742 h 4300068"/>
              <a:gd name="connsiteX623" fmla="*/ 10510557 w 12191997"/>
              <a:gd name="connsiteY623" fmla="*/ 166375 h 4300068"/>
              <a:gd name="connsiteX624" fmla="*/ 10526896 w 12191997"/>
              <a:gd name="connsiteY624" fmla="*/ 164019 h 4300068"/>
              <a:gd name="connsiteX625" fmla="*/ 10543240 w 12191997"/>
              <a:gd name="connsiteY625" fmla="*/ 161674 h 4300068"/>
              <a:gd name="connsiteX626" fmla="*/ 10559589 w 12191997"/>
              <a:gd name="connsiteY626" fmla="*/ 159341 h 4300068"/>
              <a:gd name="connsiteX627" fmla="*/ 10575937 w 12191997"/>
              <a:gd name="connsiteY627" fmla="*/ 157020 h 4300068"/>
              <a:gd name="connsiteX628" fmla="*/ 10592286 w 12191997"/>
              <a:gd name="connsiteY628" fmla="*/ 154712 h 4300068"/>
              <a:gd name="connsiteX629" fmla="*/ 10608630 w 12191997"/>
              <a:gd name="connsiteY629" fmla="*/ 152417 h 4300068"/>
              <a:gd name="connsiteX630" fmla="*/ 10624968 w 12191997"/>
              <a:gd name="connsiteY630" fmla="*/ 150136 h 4300068"/>
              <a:gd name="connsiteX631" fmla="*/ 10641299 w 12191997"/>
              <a:gd name="connsiteY631" fmla="*/ 147869 h 4300068"/>
              <a:gd name="connsiteX632" fmla="*/ 10657618 w 12191997"/>
              <a:gd name="connsiteY632" fmla="*/ 145617 h 4300068"/>
              <a:gd name="connsiteX633" fmla="*/ 10673924 w 12191997"/>
              <a:gd name="connsiteY633" fmla="*/ 143380 h 4300068"/>
              <a:gd name="connsiteX634" fmla="*/ 10690214 w 12191997"/>
              <a:gd name="connsiteY634" fmla="*/ 141159 h 4300068"/>
              <a:gd name="connsiteX635" fmla="*/ 10706486 w 12191997"/>
              <a:gd name="connsiteY635" fmla="*/ 138954 h 4300068"/>
              <a:gd name="connsiteX636" fmla="*/ 10722739 w 12191997"/>
              <a:gd name="connsiteY636" fmla="*/ 136766 h 4300068"/>
              <a:gd name="connsiteX637" fmla="*/ 10738969 w 12191997"/>
              <a:gd name="connsiteY637" fmla="*/ 134595 h 4300068"/>
              <a:gd name="connsiteX638" fmla="*/ 10755175 w 12191997"/>
              <a:gd name="connsiteY638" fmla="*/ 132442 h 4300068"/>
              <a:gd name="connsiteX639" fmla="*/ 10771351 w 12191997"/>
              <a:gd name="connsiteY639" fmla="*/ 130307 h 4300068"/>
              <a:gd name="connsiteX640" fmla="*/ 10787500 w 12191997"/>
              <a:gd name="connsiteY640" fmla="*/ 128192 h 4300068"/>
              <a:gd name="connsiteX641" fmla="*/ 10803615 w 12191997"/>
              <a:gd name="connsiteY641" fmla="*/ 126095 h 4300068"/>
              <a:gd name="connsiteX642" fmla="*/ 10819696 w 12191997"/>
              <a:gd name="connsiteY642" fmla="*/ 124018 h 4300068"/>
              <a:gd name="connsiteX643" fmla="*/ 10835741 w 12191997"/>
              <a:gd name="connsiteY643" fmla="*/ 121962 h 4300068"/>
              <a:gd name="connsiteX644" fmla="*/ 10851746 w 12191997"/>
              <a:gd name="connsiteY644" fmla="*/ 119926 h 4300068"/>
              <a:gd name="connsiteX645" fmla="*/ 10867709 w 12191997"/>
              <a:gd name="connsiteY645" fmla="*/ 117912 h 4300068"/>
              <a:gd name="connsiteX646" fmla="*/ 10883629 w 12191997"/>
              <a:gd name="connsiteY646" fmla="*/ 115920 h 4300068"/>
              <a:gd name="connsiteX647" fmla="*/ 10899502 w 12191997"/>
              <a:gd name="connsiteY647" fmla="*/ 113949 h 4300068"/>
              <a:gd name="connsiteX648" fmla="*/ 10915327 w 12191997"/>
              <a:gd name="connsiteY648" fmla="*/ 112002 h 4300068"/>
              <a:gd name="connsiteX649" fmla="*/ 10931101 w 12191997"/>
              <a:gd name="connsiteY649" fmla="*/ 110078 h 4300068"/>
              <a:gd name="connsiteX650" fmla="*/ 10946820 w 12191997"/>
              <a:gd name="connsiteY650" fmla="*/ 108178 h 4300068"/>
              <a:gd name="connsiteX651" fmla="*/ 10962484 w 12191997"/>
              <a:gd name="connsiteY651" fmla="*/ 106302 h 4300068"/>
              <a:gd name="connsiteX652" fmla="*/ 10978090 w 12191997"/>
              <a:gd name="connsiteY652" fmla="*/ 104451 h 4300068"/>
              <a:gd name="connsiteX653" fmla="*/ 10993635 w 12191997"/>
              <a:gd name="connsiteY653" fmla="*/ 102626 h 4300068"/>
              <a:gd name="connsiteX654" fmla="*/ 11009117 w 12191997"/>
              <a:gd name="connsiteY654" fmla="*/ 100826 h 4300068"/>
              <a:gd name="connsiteX655" fmla="*/ 11024533 w 12191997"/>
              <a:gd name="connsiteY655" fmla="*/ 99053 h 4300068"/>
              <a:gd name="connsiteX656" fmla="*/ 11039883 w 12191997"/>
              <a:gd name="connsiteY656" fmla="*/ 97306 h 4300068"/>
              <a:gd name="connsiteX657" fmla="*/ 11055161 w 12191997"/>
              <a:gd name="connsiteY657" fmla="*/ 95587 h 4300068"/>
              <a:gd name="connsiteX658" fmla="*/ 11070367 w 12191997"/>
              <a:gd name="connsiteY658" fmla="*/ 93896 h 4300068"/>
              <a:gd name="connsiteX659" fmla="*/ 11085498 w 12191997"/>
              <a:gd name="connsiteY659" fmla="*/ 92233 h 4300068"/>
              <a:gd name="connsiteX660" fmla="*/ 11100552 w 12191997"/>
              <a:gd name="connsiteY660" fmla="*/ 90599 h 4300068"/>
              <a:gd name="connsiteX661" fmla="*/ 11115525 w 12191997"/>
              <a:gd name="connsiteY661" fmla="*/ 88994 h 4300068"/>
              <a:gd name="connsiteX662" fmla="*/ 11130417 w 12191997"/>
              <a:gd name="connsiteY662" fmla="*/ 87419 h 4300068"/>
              <a:gd name="connsiteX663" fmla="*/ 11145226 w 12191997"/>
              <a:gd name="connsiteY663" fmla="*/ 85875 h 4300068"/>
              <a:gd name="connsiteX664" fmla="*/ 11159945 w 12191997"/>
              <a:gd name="connsiteY664" fmla="*/ 84361 h 4300068"/>
              <a:gd name="connsiteX665" fmla="*/ 11174576 w 12191997"/>
              <a:gd name="connsiteY665" fmla="*/ 82879 h 4300068"/>
              <a:gd name="connsiteX666" fmla="*/ 11189115 w 12191997"/>
              <a:gd name="connsiteY666" fmla="*/ 81429 h 4300068"/>
              <a:gd name="connsiteX667" fmla="*/ 11203560 w 12191997"/>
              <a:gd name="connsiteY667" fmla="*/ 80011 h 4300068"/>
              <a:gd name="connsiteX668" fmla="*/ 11217909 w 12191997"/>
              <a:gd name="connsiteY668" fmla="*/ 78626 h 4300068"/>
              <a:gd name="connsiteX669" fmla="*/ 11232159 w 12191997"/>
              <a:gd name="connsiteY669" fmla="*/ 77275 h 4300068"/>
              <a:gd name="connsiteX670" fmla="*/ 11246307 w 12191997"/>
              <a:gd name="connsiteY670" fmla="*/ 75957 h 4300068"/>
              <a:gd name="connsiteX671" fmla="*/ 11260351 w 12191997"/>
              <a:gd name="connsiteY671" fmla="*/ 74674 h 4300068"/>
              <a:gd name="connsiteX672" fmla="*/ 11274291 w 12191997"/>
              <a:gd name="connsiteY672" fmla="*/ 73426 h 4300068"/>
              <a:gd name="connsiteX673" fmla="*/ 11288121 w 12191997"/>
              <a:gd name="connsiteY673" fmla="*/ 72213 h 4300068"/>
              <a:gd name="connsiteX674" fmla="*/ 11301840 w 12191997"/>
              <a:gd name="connsiteY674" fmla="*/ 71036 h 4300068"/>
              <a:gd name="connsiteX675" fmla="*/ 11315445 w 12191997"/>
              <a:gd name="connsiteY675" fmla="*/ 69895 h 4300068"/>
              <a:gd name="connsiteX676" fmla="*/ 11328933 w 12191997"/>
              <a:gd name="connsiteY676" fmla="*/ 68791 h 4300068"/>
              <a:gd name="connsiteX677" fmla="*/ 11342306 w 12191997"/>
              <a:gd name="connsiteY677" fmla="*/ 67725 h 4300068"/>
              <a:gd name="connsiteX678" fmla="*/ 11355555 w 12191997"/>
              <a:gd name="connsiteY678" fmla="*/ 66697 h 4300068"/>
              <a:gd name="connsiteX679" fmla="*/ 11368685 w 12191997"/>
              <a:gd name="connsiteY679" fmla="*/ 65707 h 4300068"/>
              <a:gd name="connsiteX680" fmla="*/ 11381687 w 12191997"/>
              <a:gd name="connsiteY680" fmla="*/ 64756 h 4300068"/>
              <a:gd name="connsiteX681" fmla="*/ 11394561 w 12191997"/>
              <a:gd name="connsiteY681" fmla="*/ 63844 h 4300068"/>
              <a:gd name="connsiteX682" fmla="*/ 11407304 w 12191997"/>
              <a:gd name="connsiteY682" fmla="*/ 62972 h 4300068"/>
              <a:gd name="connsiteX683" fmla="*/ 11419915 w 12191997"/>
              <a:gd name="connsiteY683" fmla="*/ 62141 h 4300068"/>
              <a:gd name="connsiteX684" fmla="*/ 11432391 w 12191997"/>
              <a:gd name="connsiteY684" fmla="*/ 61350 h 4300068"/>
              <a:gd name="connsiteX685" fmla="*/ 11444727 w 12191997"/>
              <a:gd name="connsiteY685" fmla="*/ 60601 h 4300068"/>
              <a:gd name="connsiteX686" fmla="*/ 11456927 w 12191997"/>
              <a:gd name="connsiteY686" fmla="*/ 59894 h 4300068"/>
              <a:gd name="connsiteX687" fmla="*/ 11480925 w 12191997"/>
              <a:gd name="connsiteY687" fmla="*/ 58606 h 4300068"/>
              <a:gd name="connsiteX688" fmla="*/ 11492770 w 12191997"/>
              <a:gd name="connsiteY688" fmla="*/ 58005 h 4300068"/>
              <a:gd name="connsiteX689" fmla="*/ 11504502 w 12191997"/>
              <a:gd name="connsiteY689" fmla="*/ 57412 h 4300068"/>
              <a:gd name="connsiteX690" fmla="*/ 11516123 w 12191997"/>
              <a:gd name="connsiteY690" fmla="*/ 56824 h 4300068"/>
              <a:gd name="connsiteX691" fmla="*/ 11527630 w 12191997"/>
              <a:gd name="connsiteY691" fmla="*/ 56241 h 4300068"/>
              <a:gd name="connsiteX692" fmla="*/ 11539033 w 12191997"/>
              <a:gd name="connsiteY692" fmla="*/ 55664 h 4300068"/>
              <a:gd name="connsiteX693" fmla="*/ 11550329 w 12191997"/>
              <a:gd name="connsiteY693" fmla="*/ 55092 h 4300068"/>
              <a:gd name="connsiteX694" fmla="*/ 11561522 w 12191997"/>
              <a:gd name="connsiteY694" fmla="*/ 54525 h 4300068"/>
              <a:gd name="connsiteX695" fmla="*/ 11572612 w 12191997"/>
              <a:gd name="connsiteY695" fmla="*/ 53961 h 4300068"/>
              <a:gd name="connsiteX696" fmla="*/ 11583603 w 12191997"/>
              <a:gd name="connsiteY696" fmla="*/ 53400 h 4300068"/>
              <a:gd name="connsiteX697" fmla="*/ 11594496 w 12191997"/>
              <a:gd name="connsiteY697" fmla="*/ 52842 h 4300068"/>
              <a:gd name="connsiteX698" fmla="*/ 11605287 w 12191997"/>
              <a:gd name="connsiteY698" fmla="*/ 52287 h 4300068"/>
              <a:gd name="connsiteX699" fmla="*/ 11615989 w 12191997"/>
              <a:gd name="connsiteY699" fmla="*/ 51734 h 4300068"/>
              <a:gd name="connsiteX700" fmla="*/ 11626595 w 12191997"/>
              <a:gd name="connsiteY700" fmla="*/ 51182 h 4300068"/>
              <a:gd name="connsiteX701" fmla="*/ 11637113 w 12191997"/>
              <a:gd name="connsiteY701" fmla="*/ 50632 h 4300068"/>
              <a:gd name="connsiteX702" fmla="*/ 11647540 w 12191997"/>
              <a:gd name="connsiteY702" fmla="*/ 50083 h 4300068"/>
              <a:gd name="connsiteX703" fmla="*/ 11657883 w 12191997"/>
              <a:gd name="connsiteY703" fmla="*/ 49534 h 4300068"/>
              <a:gd name="connsiteX704" fmla="*/ 11668134 w 12191997"/>
              <a:gd name="connsiteY704" fmla="*/ 48984 h 4300068"/>
              <a:gd name="connsiteX705" fmla="*/ 11678307 w 12191997"/>
              <a:gd name="connsiteY705" fmla="*/ 48435 h 4300068"/>
              <a:gd name="connsiteX706" fmla="*/ 11688400 w 12191997"/>
              <a:gd name="connsiteY706" fmla="*/ 47884 h 4300068"/>
              <a:gd name="connsiteX707" fmla="*/ 11698407 w 12191997"/>
              <a:gd name="connsiteY707" fmla="*/ 47331 h 4300068"/>
              <a:gd name="connsiteX708" fmla="*/ 11708340 w 12191997"/>
              <a:gd name="connsiteY708" fmla="*/ 46777 h 4300068"/>
              <a:gd name="connsiteX709" fmla="*/ 11718198 w 12191997"/>
              <a:gd name="connsiteY709" fmla="*/ 46221 h 4300068"/>
              <a:gd name="connsiteX710" fmla="*/ 11727983 w 12191997"/>
              <a:gd name="connsiteY710" fmla="*/ 45662 h 4300068"/>
              <a:gd name="connsiteX711" fmla="*/ 11737694 w 12191997"/>
              <a:gd name="connsiteY711" fmla="*/ 45099 h 4300068"/>
              <a:gd name="connsiteX712" fmla="*/ 11747335 w 12191997"/>
              <a:gd name="connsiteY712" fmla="*/ 44533 h 4300068"/>
              <a:gd name="connsiteX713" fmla="*/ 11756908 w 12191997"/>
              <a:gd name="connsiteY713" fmla="*/ 43962 h 4300068"/>
              <a:gd name="connsiteX714" fmla="*/ 11766414 w 12191997"/>
              <a:gd name="connsiteY714" fmla="*/ 43387 h 4300068"/>
              <a:gd name="connsiteX715" fmla="*/ 11775856 w 12191997"/>
              <a:gd name="connsiteY715" fmla="*/ 42808 h 4300068"/>
              <a:gd name="connsiteX716" fmla="*/ 11785236 w 12191997"/>
              <a:gd name="connsiteY716" fmla="*/ 42222 h 4300068"/>
              <a:gd name="connsiteX717" fmla="*/ 11794554 w 12191997"/>
              <a:gd name="connsiteY717" fmla="*/ 41631 h 4300068"/>
              <a:gd name="connsiteX718" fmla="*/ 11803814 w 12191997"/>
              <a:gd name="connsiteY718" fmla="*/ 41033 h 4300068"/>
              <a:gd name="connsiteX719" fmla="*/ 11813016 w 12191997"/>
              <a:gd name="connsiteY719" fmla="*/ 40429 h 4300068"/>
              <a:gd name="connsiteX720" fmla="*/ 11822164 w 12191997"/>
              <a:gd name="connsiteY720" fmla="*/ 39817 h 4300068"/>
              <a:gd name="connsiteX721" fmla="*/ 11831257 w 12191997"/>
              <a:gd name="connsiteY721" fmla="*/ 39198 h 4300068"/>
              <a:gd name="connsiteX722" fmla="*/ 11840301 w 12191997"/>
              <a:gd name="connsiteY722" fmla="*/ 38570 h 4300068"/>
              <a:gd name="connsiteX723" fmla="*/ 11849293 w 12191997"/>
              <a:gd name="connsiteY723" fmla="*/ 37934 h 4300068"/>
              <a:gd name="connsiteX724" fmla="*/ 11858239 w 12191997"/>
              <a:gd name="connsiteY724" fmla="*/ 37289 h 4300068"/>
              <a:gd name="connsiteX725" fmla="*/ 11867138 w 12191997"/>
              <a:gd name="connsiteY725" fmla="*/ 36635 h 4300068"/>
              <a:gd name="connsiteX726" fmla="*/ 11875993 w 12191997"/>
              <a:gd name="connsiteY726" fmla="*/ 35971 h 4300068"/>
              <a:gd name="connsiteX727" fmla="*/ 11884807 w 12191997"/>
              <a:gd name="connsiteY727" fmla="*/ 35296 h 4300068"/>
              <a:gd name="connsiteX728" fmla="*/ 11893581 w 12191997"/>
              <a:gd name="connsiteY728" fmla="*/ 34611 h 4300068"/>
              <a:gd name="connsiteX729" fmla="*/ 11902315 w 12191997"/>
              <a:gd name="connsiteY729" fmla="*/ 33914 h 4300068"/>
              <a:gd name="connsiteX730" fmla="*/ 11911014 w 12191997"/>
              <a:gd name="connsiteY730" fmla="*/ 33205 h 4300068"/>
              <a:gd name="connsiteX731" fmla="*/ 11919679 w 12191997"/>
              <a:gd name="connsiteY731" fmla="*/ 32485 h 4300068"/>
              <a:gd name="connsiteX732" fmla="*/ 11928308 w 12191997"/>
              <a:gd name="connsiteY732" fmla="*/ 31752 h 4300068"/>
              <a:gd name="connsiteX733" fmla="*/ 11936909 w 12191997"/>
              <a:gd name="connsiteY733" fmla="*/ 31006 h 4300068"/>
              <a:gd name="connsiteX734" fmla="*/ 11945480 w 12191997"/>
              <a:gd name="connsiteY734" fmla="*/ 30246 h 4300068"/>
              <a:gd name="connsiteX735" fmla="*/ 11954023 w 12191997"/>
              <a:gd name="connsiteY735" fmla="*/ 29472 h 4300068"/>
              <a:gd name="connsiteX736" fmla="*/ 11962543 w 12191997"/>
              <a:gd name="connsiteY736" fmla="*/ 28685 h 4300068"/>
              <a:gd name="connsiteX737" fmla="*/ 11971038 w 12191997"/>
              <a:gd name="connsiteY737" fmla="*/ 27882 h 4300068"/>
              <a:gd name="connsiteX738" fmla="*/ 11979508 w 12191997"/>
              <a:gd name="connsiteY738" fmla="*/ 27064 h 4300068"/>
              <a:gd name="connsiteX739" fmla="*/ 11987961 w 12191997"/>
              <a:gd name="connsiteY739" fmla="*/ 26231 h 4300068"/>
              <a:gd name="connsiteX740" fmla="*/ 11996397 w 12191997"/>
              <a:gd name="connsiteY740" fmla="*/ 25381 h 4300068"/>
              <a:gd name="connsiteX741" fmla="*/ 12004817 w 12191997"/>
              <a:gd name="connsiteY741" fmla="*/ 24515 h 4300068"/>
              <a:gd name="connsiteX742" fmla="*/ 12013220 w 12191997"/>
              <a:gd name="connsiteY742" fmla="*/ 23631 h 4300068"/>
              <a:gd name="connsiteX743" fmla="*/ 12021614 w 12191997"/>
              <a:gd name="connsiteY743" fmla="*/ 22731 h 4300068"/>
              <a:gd name="connsiteX744" fmla="*/ 12029994 w 12191997"/>
              <a:gd name="connsiteY744" fmla="*/ 21812 h 4300068"/>
              <a:gd name="connsiteX745" fmla="*/ 12038367 w 12191997"/>
              <a:gd name="connsiteY745" fmla="*/ 20875 h 4300068"/>
              <a:gd name="connsiteX746" fmla="*/ 12046731 w 12191997"/>
              <a:gd name="connsiteY746" fmla="*/ 19920 h 4300068"/>
              <a:gd name="connsiteX747" fmla="*/ 12055094 w 12191997"/>
              <a:gd name="connsiteY747" fmla="*/ 18945 h 4300068"/>
              <a:gd name="connsiteX748" fmla="*/ 12063450 w 12191997"/>
              <a:gd name="connsiteY748" fmla="*/ 17950 h 4300068"/>
              <a:gd name="connsiteX749" fmla="*/ 12071806 w 12191997"/>
              <a:gd name="connsiteY749" fmla="*/ 16936 h 4300068"/>
              <a:gd name="connsiteX750" fmla="*/ 12080162 w 12191997"/>
              <a:gd name="connsiteY750" fmla="*/ 15900 h 4300068"/>
              <a:gd name="connsiteX751" fmla="*/ 12088519 w 12191997"/>
              <a:gd name="connsiteY751" fmla="*/ 14844 h 4300068"/>
              <a:gd name="connsiteX752" fmla="*/ 12096882 w 12191997"/>
              <a:gd name="connsiteY752" fmla="*/ 13767 h 4300068"/>
              <a:gd name="connsiteX753" fmla="*/ 12105250 w 12191997"/>
              <a:gd name="connsiteY753" fmla="*/ 12667 h 4300068"/>
              <a:gd name="connsiteX754" fmla="*/ 12113625 w 12191997"/>
              <a:gd name="connsiteY754" fmla="*/ 11546 h 4300068"/>
              <a:gd name="connsiteX755" fmla="*/ 12122010 w 12191997"/>
              <a:gd name="connsiteY755" fmla="*/ 10401 h 4300068"/>
              <a:gd name="connsiteX756" fmla="*/ 12130405 w 12191997"/>
              <a:gd name="connsiteY756" fmla="*/ 9234 h 4300068"/>
              <a:gd name="connsiteX757" fmla="*/ 12138816 w 12191997"/>
              <a:gd name="connsiteY757" fmla="*/ 8042 h 4300068"/>
              <a:gd name="connsiteX758" fmla="*/ 12147238 w 12191997"/>
              <a:gd name="connsiteY758" fmla="*/ 6827 h 4300068"/>
              <a:gd name="connsiteX759" fmla="*/ 12155681 w 12191997"/>
              <a:gd name="connsiteY759" fmla="*/ 5587 h 4300068"/>
              <a:gd name="connsiteX760" fmla="*/ 12164140 w 12191997"/>
              <a:gd name="connsiteY760" fmla="*/ 4323 h 4300068"/>
              <a:gd name="connsiteX761" fmla="*/ 12172619 w 12191997"/>
              <a:gd name="connsiteY761" fmla="*/ 3033 h 4300068"/>
              <a:gd name="connsiteX762" fmla="*/ 12181124 w 12191997"/>
              <a:gd name="connsiteY762" fmla="*/ 1717 h 4300068"/>
              <a:gd name="connsiteX763" fmla="*/ 12189650 w 12191997"/>
              <a:gd name="connsiteY763" fmla="*/ 375 h 4300068"/>
              <a:gd name="connsiteX764" fmla="*/ 12191997 w 12191997"/>
              <a:gd name="connsiteY764" fmla="*/ 0 h 430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</a:cxnLst>
            <a:rect l="l" t="t" r="r" b="b"/>
            <a:pathLst>
              <a:path w="12191997" h="4300068">
                <a:moveTo>
                  <a:pt x="12191997" y="0"/>
                </a:moveTo>
                <a:lnTo>
                  <a:pt x="12191997" y="4300068"/>
                </a:lnTo>
                <a:lnTo>
                  <a:pt x="0" y="4300068"/>
                </a:lnTo>
                <a:lnTo>
                  <a:pt x="0" y="1549558"/>
                </a:lnTo>
                <a:lnTo>
                  <a:pt x="10940" y="1548545"/>
                </a:lnTo>
                <a:lnTo>
                  <a:pt x="22129" y="1547507"/>
                </a:lnTo>
                <a:lnTo>
                  <a:pt x="33325" y="1546468"/>
                </a:lnTo>
                <a:lnTo>
                  <a:pt x="44525" y="1545426"/>
                </a:lnTo>
                <a:lnTo>
                  <a:pt x="55730" y="1544383"/>
                </a:lnTo>
                <a:lnTo>
                  <a:pt x="66942" y="1543338"/>
                </a:lnTo>
                <a:lnTo>
                  <a:pt x="78160" y="1542290"/>
                </a:lnTo>
                <a:lnTo>
                  <a:pt x="89384" y="1541239"/>
                </a:lnTo>
                <a:lnTo>
                  <a:pt x="100614" y="1540186"/>
                </a:lnTo>
                <a:lnTo>
                  <a:pt x="111855" y="1539130"/>
                </a:lnTo>
                <a:lnTo>
                  <a:pt x="123100" y="1538070"/>
                </a:lnTo>
                <a:lnTo>
                  <a:pt x="134354" y="1537007"/>
                </a:lnTo>
                <a:lnTo>
                  <a:pt x="145618" y="1535942"/>
                </a:lnTo>
                <a:lnTo>
                  <a:pt x="156890" y="1534872"/>
                </a:lnTo>
                <a:lnTo>
                  <a:pt x="168171" y="1533799"/>
                </a:lnTo>
                <a:lnTo>
                  <a:pt x="179463" y="1532722"/>
                </a:lnTo>
                <a:lnTo>
                  <a:pt x="190765" y="1531641"/>
                </a:lnTo>
                <a:lnTo>
                  <a:pt x="202077" y="1530556"/>
                </a:lnTo>
                <a:lnTo>
                  <a:pt x="213400" y="1529466"/>
                </a:lnTo>
                <a:lnTo>
                  <a:pt x="224735" y="1528372"/>
                </a:lnTo>
                <a:lnTo>
                  <a:pt x="236081" y="1527273"/>
                </a:lnTo>
                <a:lnTo>
                  <a:pt x="247439" y="1526169"/>
                </a:lnTo>
                <a:lnTo>
                  <a:pt x="258811" y="1525061"/>
                </a:lnTo>
                <a:lnTo>
                  <a:pt x="270195" y="1523948"/>
                </a:lnTo>
                <a:lnTo>
                  <a:pt x="281592" y="1522829"/>
                </a:lnTo>
                <a:lnTo>
                  <a:pt x="293004" y="1521704"/>
                </a:lnTo>
                <a:lnTo>
                  <a:pt x="304429" y="1520574"/>
                </a:lnTo>
                <a:lnTo>
                  <a:pt x="315868" y="1519438"/>
                </a:lnTo>
                <a:lnTo>
                  <a:pt x="327324" y="1518296"/>
                </a:lnTo>
                <a:lnTo>
                  <a:pt x="338793" y="1517148"/>
                </a:lnTo>
                <a:lnTo>
                  <a:pt x="350280" y="1515994"/>
                </a:lnTo>
                <a:lnTo>
                  <a:pt x="361782" y="1514833"/>
                </a:lnTo>
                <a:lnTo>
                  <a:pt x="373300" y="1513666"/>
                </a:lnTo>
                <a:lnTo>
                  <a:pt x="384836" y="1512492"/>
                </a:lnTo>
                <a:lnTo>
                  <a:pt x="396389" y="1511311"/>
                </a:lnTo>
                <a:lnTo>
                  <a:pt x="407959" y="1510124"/>
                </a:lnTo>
                <a:lnTo>
                  <a:pt x="419548" y="1508929"/>
                </a:lnTo>
                <a:lnTo>
                  <a:pt x="431156" y="1507726"/>
                </a:lnTo>
                <a:lnTo>
                  <a:pt x="442782" y="1506516"/>
                </a:lnTo>
                <a:lnTo>
                  <a:pt x="454428" y="1505298"/>
                </a:lnTo>
                <a:lnTo>
                  <a:pt x="466093" y="1504072"/>
                </a:lnTo>
                <a:lnTo>
                  <a:pt x="477778" y="1502839"/>
                </a:lnTo>
                <a:lnTo>
                  <a:pt x="489484" y="1501597"/>
                </a:lnTo>
                <a:lnTo>
                  <a:pt x="501211" y="1500347"/>
                </a:lnTo>
                <a:lnTo>
                  <a:pt x="512958" y="1499088"/>
                </a:lnTo>
                <a:lnTo>
                  <a:pt x="524729" y="1497821"/>
                </a:lnTo>
                <a:lnTo>
                  <a:pt x="536520" y="1496545"/>
                </a:lnTo>
                <a:lnTo>
                  <a:pt x="548335" y="1495259"/>
                </a:lnTo>
                <a:lnTo>
                  <a:pt x="560172" y="1493965"/>
                </a:lnTo>
                <a:lnTo>
                  <a:pt x="572033" y="1492661"/>
                </a:lnTo>
                <a:lnTo>
                  <a:pt x="583916" y="1491348"/>
                </a:lnTo>
                <a:lnTo>
                  <a:pt x="595825" y="1490026"/>
                </a:lnTo>
                <a:lnTo>
                  <a:pt x="607758" y="1488693"/>
                </a:lnTo>
                <a:lnTo>
                  <a:pt x="619716" y="1487351"/>
                </a:lnTo>
                <a:lnTo>
                  <a:pt x="631698" y="1485998"/>
                </a:lnTo>
                <a:lnTo>
                  <a:pt x="643707" y="1484636"/>
                </a:lnTo>
                <a:lnTo>
                  <a:pt x="655741" y="1483262"/>
                </a:lnTo>
                <a:lnTo>
                  <a:pt x="667803" y="1481879"/>
                </a:lnTo>
                <a:lnTo>
                  <a:pt x="679890" y="1480484"/>
                </a:lnTo>
                <a:lnTo>
                  <a:pt x="692007" y="1479079"/>
                </a:lnTo>
                <a:lnTo>
                  <a:pt x="704148" y="1477662"/>
                </a:lnTo>
                <a:lnTo>
                  <a:pt x="716319" y="1476235"/>
                </a:lnTo>
                <a:lnTo>
                  <a:pt x="728519" y="1474796"/>
                </a:lnTo>
                <a:lnTo>
                  <a:pt x="740746" y="1473345"/>
                </a:lnTo>
                <a:lnTo>
                  <a:pt x="753004" y="1471883"/>
                </a:lnTo>
                <a:lnTo>
                  <a:pt x="765291" y="1470409"/>
                </a:lnTo>
                <a:lnTo>
                  <a:pt x="777608" y="1468922"/>
                </a:lnTo>
                <a:lnTo>
                  <a:pt x="789954" y="1467424"/>
                </a:lnTo>
                <a:lnTo>
                  <a:pt x="802333" y="1465913"/>
                </a:lnTo>
                <a:lnTo>
                  <a:pt x="814742" y="1464390"/>
                </a:lnTo>
                <a:lnTo>
                  <a:pt x="827183" y="1462854"/>
                </a:lnTo>
                <a:lnTo>
                  <a:pt x="839656" y="1461306"/>
                </a:lnTo>
                <a:lnTo>
                  <a:pt x="852161" y="1459744"/>
                </a:lnTo>
                <a:lnTo>
                  <a:pt x="864700" y="1458169"/>
                </a:lnTo>
                <a:lnTo>
                  <a:pt x="877271" y="1456581"/>
                </a:lnTo>
                <a:lnTo>
                  <a:pt x="889875" y="1454979"/>
                </a:lnTo>
                <a:lnTo>
                  <a:pt x="902515" y="1453364"/>
                </a:lnTo>
                <a:lnTo>
                  <a:pt x="915188" y="1451735"/>
                </a:lnTo>
                <a:lnTo>
                  <a:pt x="927896" y="1450092"/>
                </a:lnTo>
                <a:lnTo>
                  <a:pt x="940639" y="1448435"/>
                </a:lnTo>
                <a:lnTo>
                  <a:pt x="953417" y="1446763"/>
                </a:lnTo>
                <a:lnTo>
                  <a:pt x="966233" y="1445078"/>
                </a:lnTo>
                <a:lnTo>
                  <a:pt x="979083" y="1443378"/>
                </a:lnTo>
                <a:lnTo>
                  <a:pt x="991971" y="1441663"/>
                </a:lnTo>
                <a:lnTo>
                  <a:pt x="1004897" y="1439933"/>
                </a:lnTo>
                <a:lnTo>
                  <a:pt x="1017858" y="1438188"/>
                </a:lnTo>
                <a:lnTo>
                  <a:pt x="1030860" y="1436428"/>
                </a:lnTo>
                <a:lnTo>
                  <a:pt x="1043898" y="1434652"/>
                </a:lnTo>
                <a:lnTo>
                  <a:pt x="1056976" y="1432861"/>
                </a:lnTo>
                <a:lnTo>
                  <a:pt x="1083241" y="1429232"/>
                </a:lnTo>
                <a:lnTo>
                  <a:pt x="1096494" y="1427374"/>
                </a:lnTo>
                <a:lnTo>
                  <a:pt x="1109740" y="1425483"/>
                </a:lnTo>
                <a:lnTo>
                  <a:pt x="1123009" y="1423556"/>
                </a:lnTo>
                <a:lnTo>
                  <a:pt x="1136298" y="1421593"/>
                </a:lnTo>
                <a:lnTo>
                  <a:pt x="1149609" y="1419596"/>
                </a:lnTo>
                <a:lnTo>
                  <a:pt x="1162942" y="1417566"/>
                </a:lnTo>
                <a:lnTo>
                  <a:pt x="1176297" y="1415504"/>
                </a:lnTo>
                <a:lnTo>
                  <a:pt x="1189674" y="1413409"/>
                </a:lnTo>
                <a:lnTo>
                  <a:pt x="1203073" y="1411284"/>
                </a:lnTo>
                <a:lnTo>
                  <a:pt x="1216496" y="1409129"/>
                </a:lnTo>
                <a:lnTo>
                  <a:pt x="1229938" y="1406943"/>
                </a:lnTo>
                <a:lnTo>
                  <a:pt x="1243405" y="1404730"/>
                </a:lnTo>
                <a:lnTo>
                  <a:pt x="1256894" y="1402489"/>
                </a:lnTo>
                <a:lnTo>
                  <a:pt x="1270407" y="1400221"/>
                </a:lnTo>
                <a:lnTo>
                  <a:pt x="1283941" y="1397927"/>
                </a:lnTo>
                <a:lnTo>
                  <a:pt x="1297501" y="1395607"/>
                </a:lnTo>
                <a:lnTo>
                  <a:pt x="1311080" y="1393263"/>
                </a:lnTo>
                <a:lnTo>
                  <a:pt x="1324684" y="1390896"/>
                </a:lnTo>
                <a:lnTo>
                  <a:pt x="1338314" y="1388505"/>
                </a:lnTo>
                <a:lnTo>
                  <a:pt x="1351964" y="1386092"/>
                </a:lnTo>
                <a:lnTo>
                  <a:pt x="1365639" y="1383659"/>
                </a:lnTo>
                <a:lnTo>
                  <a:pt x="1379338" y="1381205"/>
                </a:lnTo>
                <a:lnTo>
                  <a:pt x="1393061" y="1378731"/>
                </a:lnTo>
                <a:lnTo>
                  <a:pt x="1406808" y="1376239"/>
                </a:lnTo>
                <a:lnTo>
                  <a:pt x="1420579" y="1373729"/>
                </a:lnTo>
                <a:lnTo>
                  <a:pt x="1434374" y="1371201"/>
                </a:lnTo>
                <a:lnTo>
                  <a:pt x="1448194" y="1368657"/>
                </a:lnTo>
                <a:lnTo>
                  <a:pt x="1462038" y="1366097"/>
                </a:lnTo>
                <a:lnTo>
                  <a:pt x="1475907" y="1363523"/>
                </a:lnTo>
                <a:lnTo>
                  <a:pt x="1489801" y="1360935"/>
                </a:lnTo>
                <a:lnTo>
                  <a:pt x="1503719" y="1358334"/>
                </a:lnTo>
                <a:lnTo>
                  <a:pt x="1517663" y="1355720"/>
                </a:lnTo>
                <a:lnTo>
                  <a:pt x="1531631" y="1353095"/>
                </a:lnTo>
                <a:lnTo>
                  <a:pt x="1545626" y="1350459"/>
                </a:lnTo>
                <a:lnTo>
                  <a:pt x="1559644" y="1347813"/>
                </a:lnTo>
                <a:lnTo>
                  <a:pt x="1573689" y="1345159"/>
                </a:lnTo>
                <a:lnTo>
                  <a:pt x="1587759" y="1342496"/>
                </a:lnTo>
                <a:lnTo>
                  <a:pt x="1601856" y="1339825"/>
                </a:lnTo>
                <a:lnTo>
                  <a:pt x="1615978" y="1337148"/>
                </a:lnTo>
                <a:lnTo>
                  <a:pt x="1630125" y="1334465"/>
                </a:lnTo>
                <a:lnTo>
                  <a:pt x="1644300" y="1331777"/>
                </a:lnTo>
                <a:lnTo>
                  <a:pt x="1658499" y="1329084"/>
                </a:lnTo>
                <a:lnTo>
                  <a:pt x="1672726" y="1326389"/>
                </a:lnTo>
                <a:lnTo>
                  <a:pt x="1686979" y="1323690"/>
                </a:lnTo>
                <a:lnTo>
                  <a:pt x="1701259" y="1320990"/>
                </a:lnTo>
                <a:lnTo>
                  <a:pt x="1715565" y="1318289"/>
                </a:lnTo>
                <a:lnTo>
                  <a:pt x="1729898" y="1315588"/>
                </a:lnTo>
                <a:lnTo>
                  <a:pt x="1744258" y="1312887"/>
                </a:lnTo>
                <a:lnTo>
                  <a:pt x="1758645" y="1310188"/>
                </a:lnTo>
                <a:lnTo>
                  <a:pt x="1773060" y="1307490"/>
                </a:lnTo>
                <a:lnTo>
                  <a:pt x="1787501" y="1304796"/>
                </a:lnTo>
                <a:lnTo>
                  <a:pt x="1801970" y="1302105"/>
                </a:lnTo>
                <a:lnTo>
                  <a:pt x="1816466" y="1299420"/>
                </a:lnTo>
                <a:lnTo>
                  <a:pt x="1830991" y="1296740"/>
                </a:lnTo>
                <a:lnTo>
                  <a:pt x="1845542" y="1294065"/>
                </a:lnTo>
                <a:lnTo>
                  <a:pt x="1860123" y="1291399"/>
                </a:lnTo>
                <a:lnTo>
                  <a:pt x="1874730" y="1288739"/>
                </a:lnTo>
                <a:lnTo>
                  <a:pt x="1889367" y="1286089"/>
                </a:lnTo>
                <a:lnTo>
                  <a:pt x="1904030" y="1283447"/>
                </a:lnTo>
                <a:lnTo>
                  <a:pt x="1918723" y="1280817"/>
                </a:lnTo>
                <a:lnTo>
                  <a:pt x="1933444" y="1278197"/>
                </a:lnTo>
                <a:lnTo>
                  <a:pt x="1948193" y="1275589"/>
                </a:lnTo>
                <a:lnTo>
                  <a:pt x="1962972" y="1272994"/>
                </a:lnTo>
                <a:lnTo>
                  <a:pt x="1977780" y="1270412"/>
                </a:lnTo>
                <a:lnTo>
                  <a:pt x="1992616" y="1267844"/>
                </a:lnTo>
                <a:lnTo>
                  <a:pt x="2007481" y="1265292"/>
                </a:lnTo>
                <a:lnTo>
                  <a:pt x="2022375" y="1262755"/>
                </a:lnTo>
                <a:lnTo>
                  <a:pt x="2037299" y="1260235"/>
                </a:lnTo>
                <a:lnTo>
                  <a:pt x="2052252" y="1257733"/>
                </a:lnTo>
                <a:lnTo>
                  <a:pt x="2067235" y="1255249"/>
                </a:lnTo>
                <a:lnTo>
                  <a:pt x="2082246" y="1252783"/>
                </a:lnTo>
                <a:lnTo>
                  <a:pt x="2097290" y="1250339"/>
                </a:lnTo>
                <a:lnTo>
                  <a:pt x="2112362" y="1247914"/>
                </a:lnTo>
                <a:lnTo>
                  <a:pt x="2127464" y="1245511"/>
                </a:lnTo>
                <a:lnTo>
                  <a:pt x="2142595" y="1243130"/>
                </a:lnTo>
                <a:lnTo>
                  <a:pt x="2157758" y="1240773"/>
                </a:lnTo>
                <a:lnTo>
                  <a:pt x="2172952" y="1238439"/>
                </a:lnTo>
                <a:lnTo>
                  <a:pt x="2188174" y="1236129"/>
                </a:lnTo>
                <a:lnTo>
                  <a:pt x="2203429" y="1233847"/>
                </a:lnTo>
                <a:lnTo>
                  <a:pt x="2218713" y="1231589"/>
                </a:lnTo>
                <a:lnTo>
                  <a:pt x="2234029" y="1229359"/>
                </a:lnTo>
                <a:lnTo>
                  <a:pt x="2249375" y="1227156"/>
                </a:lnTo>
                <a:lnTo>
                  <a:pt x="2264753" y="1224983"/>
                </a:lnTo>
                <a:lnTo>
                  <a:pt x="2280162" y="1222839"/>
                </a:lnTo>
                <a:lnTo>
                  <a:pt x="2295601" y="1220725"/>
                </a:lnTo>
                <a:lnTo>
                  <a:pt x="2311073" y="1218643"/>
                </a:lnTo>
                <a:lnTo>
                  <a:pt x="2326576" y="1216591"/>
                </a:lnTo>
                <a:lnTo>
                  <a:pt x="2342111" y="1214574"/>
                </a:lnTo>
                <a:lnTo>
                  <a:pt x="2357678" y="1212589"/>
                </a:lnTo>
                <a:lnTo>
                  <a:pt x="2373276" y="1210638"/>
                </a:lnTo>
                <a:lnTo>
                  <a:pt x="2388906" y="1208724"/>
                </a:lnTo>
                <a:lnTo>
                  <a:pt x="2404570" y="1206845"/>
                </a:lnTo>
                <a:lnTo>
                  <a:pt x="2420264" y="1205002"/>
                </a:lnTo>
                <a:lnTo>
                  <a:pt x="2435992" y="1203197"/>
                </a:lnTo>
                <a:lnTo>
                  <a:pt x="2451752" y="1201430"/>
                </a:lnTo>
                <a:lnTo>
                  <a:pt x="2467544" y="1199703"/>
                </a:lnTo>
                <a:lnTo>
                  <a:pt x="2483370" y="1198015"/>
                </a:lnTo>
                <a:lnTo>
                  <a:pt x="2499226" y="1196368"/>
                </a:lnTo>
                <a:lnTo>
                  <a:pt x="2531075" y="1193196"/>
                </a:lnTo>
                <a:lnTo>
                  <a:pt x="2546962" y="1191692"/>
                </a:lnTo>
                <a:lnTo>
                  <a:pt x="2562930" y="1190246"/>
                </a:lnTo>
                <a:lnTo>
                  <a:pt x="2578935" y="1188861"/>
                </a:lnTo>
                <a:lnTo>
                  <a:pt x="2594972" y="1187533"/>
                </a:lnTo>
                <a:lnTo>
                  <a:pt x="2611047" y="1186264"/>
                </a:lnTo>
                <a:lnTo>
                  <a:pt x="2627158" y="1185052"/>
                </a:lnTo>
                <a:lnTo>
                  <a:pt x="2643303" y="1183893"/>
                </a:lnTo>
                <a:lnTo>
                  <a:pt x="2659483" y="1182789"/>
                </a:lnTo>
                <a:lnTo>
                  <a:pt x="2675700" y="1181736"/>
                </a:lnTo>
                <a:lnTo>
                  <a:pt x="2691951" y="1180734"/>
                </a:lnTo>
                <a:lnTo>
                  <a:pt x="2708235" y="1179781"/>
                </a:lnTo>
                <a:lnTo>
                  <a:pt x="2724556" y="1178876"/>
                </a:lnTo>
                <a:lnTo>
                  <a:pt x="2740911" y="1178017"/>
                </a:lnTo>
                <a:lnTo>
                  <a:pt x="2757300" y="1177203"/>
                </a:lnTo>
                <a:lnTo>
                  <a:pt x="2773725" y="1176433"/>
                </a:lnTo>
                <a:lnTo>
                  <a:pt x="2790183" y="1175705"/>
                </a:lnTo>
                <a:lnTo>
                  <a:pt x="2806674" y="1175018"/>
                </a:lnTo>
                <a:lnTo>
                  <a:pt x="2823201" y="1174370"/>
                </a:lnTo>
                <a:lnTo>
                  <a:pt x="2839763" y="1173760"/>
                </a:lnTo>
                <a:lnTo>
                  <a:pt x="2856356" y="1173186"/>
                </a:lnTo>
                <a:lnTo>
                  <a:pt x="2872984" y="1172648"/>
                </a:lnTo>
                <a:lnTo>
                  <a:pt x="2889645" y="1172143"/>
                </a:lnTo>
                <a:lnTo>
                  <a:pt x="2906341" y="1171671"/>
                </a:lnTo>
                <a:lnTo>
                  <a:pt x="2923070" y="1171230"/>
                </a:lnTo>
                <a:lnTo>
                  <a:pt x="2939832" y="1170818"/>
                </a:lnTo>
                <a:lnTo>
                  <a:pt x="2956627" y="1170434"/>
                </a:lnTo>
                <a:lnTo>
                  <a:pt x="2973455" y="1170076"/>
                </a:lnTo>
                <a:lnTo>
                  <a:pt x="2990316" y="1169744"/>
                </a:lnTo>
                <a:lnTo>
                  <a:pt x="3007210" y="1169436"/>
                </a:lnTo>
                <a:lnTo>
                  <a:pt x="3024137" y="1169150"/>
                </a:lnTo>
                <a:lnTo>
                  <a:pt x="3041097" y="1168885"/>
                </a:lnTo>
                <a:lnTo>
                  <a:pt x="3058088" y="1168639"/>
                </a:lnTo>
                <a:lnTo>
                  <a:pt x="3075113" y="1168412"/>
                </a:lnTo>
                <a:lnTo>
                  <a:pt x="3092169" y="1168201"/>
                </a:lnTo>
                <a:lnTo>
                  <a:pt x="3109258" y="1168006"/>
                </a:lnTo>
                <a:lnTo>
                  <a:pt x="3126380" y="1167824"/>
                </a:lnTo>
                <a:lnTo>
                  <a:pt x="3143532" y="1167655"/>
                </a:lnTo>
                <a:lnTo>
                  <a:pt x="3160717" y="1167497"/>
                </a:lnTo>
                <a:lnTo>
                  <a:pt x="3177934" y="1167349"/>
                </a:lnTo>
                <a:lnTo>
                  <a:pt x="3195182" y="1167208"/>
                </a:lnTo>
                <a:lnTo>
                  <a:pt x="3212462" y="1167075"/>
                </a:lnTo>
                <a:lnTo>
                  <a:pt x="3229773" y="1166947"/>
                </a:lnTo>
                <a:lnTo>
                  <a:pt x="3247115" y="1166822"/>
                </a:lnTo>
                <a:lnTo>
                  <a:pt x="3264490" y="1166701"/>
                </a:lnTo>
                <a:lnTo>
                  <a:pt x="3281895" y="1166580"/>
                </a:lnTo>
                <a:lnTo>
                  <a:pt x="3299330" y="1166458"/>
                </a:lnTo>
                <a:lnTo>
                  <a:pt x="3316797" y="1166336"/>
                </a:lnTo>
                <a:lnTo>
                  <a:pt x="3334294" y="1166209"/>
                </a:lnTo>
                <a:lnTo>
                  <a:pt x="3351823" y="1166079"/>
                </a:lnTo>
                <a:lnTo>
                  <a:pt x="3369382" y="1165941"/>
                </a:lnTo>
                <a:lnTo>
                  <a:pt x="3386970" y="1165797"/>
                </a:lnTo>
                <a:lnTo>
                  <a:pt x="3404589" y="1165644"/>
                </a:lnTo>
                <a:lnTo>
                  <a:pt x="3422240" y="1165480"/>
                </a:lnTo>
                <a:lnTo>
                  <a:pt x="3439919" y="1165304"/>
                </a:lnTo>
                <a:lnTo>
                  <a:pt x="3457629" y="1165116"/>
                </a:lnTo>
                <a:lnTo>
                  <a:pt x="3475369" y="1164912"/>
                </a:lnTo>
                <a:lnTo>
                  <a:pt x="3493139" y="1164693"/>
                </a:lnTo>
                <a:lnTo>
                  <a:pt x="3510938" y="1164456"/>
                </a:lnTo>
                <a:lnTo>
                  <a:pt x="3528767" y="1164200"/>
                </a:lnTo>
                <a:lnTo>
                  <a:pt x="3546625" y="1163923"/>
                </a:lnTo>
                <a:lnTo>
                  <a:pt x="3564512" y="1163625"/>
                </a:lnTo>
                <a:lnTo>
                  <a:pt x="3582429" y="1163304"/>
                </a:lnTo>
                <a:lnTo>
                  <a:pt x="3600376" y="1162958"/>
                </a:lnTo>
                <a:lnTo>
                  <a:pt x="3618352" y="1162586"/>
                </a:lnTo>
                <a:lnTo>
                  <a:pt x="3636355" y="1162186"/>
                </a:lnTo>
                <a:lnTo>
                  <a:pt x="3654387" y="1161758"/>
                </a:lnTo>
                <a:lnTo>
                  <a:pt x="3672450" y="1161299"/>
                </a:lnTo>
                <a:lnTo>
                  <a:pt x="3690540" y="1160808"/>
                </a:lnTo>
                <a:lnTo>
                  <a:pt x="3708659" y="1160284"/>
                </a:lnTo>
                <a:lnTo>
                  <a:pt x="3726805" y="1159724"/>
                </a:lnTo>
                <a:lnTo>
                  <a:pt x="3744981" y="1159129"/>
                </a:lnTo>
                <a:lnTo>
                  <a:pt x="3763185" y="1158497"/>
                </a:lnTo>
                <a:lnTo>
                  <a:pt x="3781416" y="1157826"/>
                </a:lnTo>
                <a:lnTo>
                  <a:pt x="3799676" y="1157114"/>
                </a:lnTo>
                <a:lnTo>
                  <a:pt x="3817964" y="1156360"/>
                </a:lnTo>
                <a:lnTo>
                  <a:pt x="3836278" y="1155563"/>
                </a:lnTo>
                <a:lnTo>
                  <a:pt x="3854622" y="1154721"/>
                </a:lnTo>
                <a:lnTo>
                  <a:pt x="3872992" y="1153833"/>
                </a:lnTo>
                <a:lnTo>
                  <a:pt x="3891391" y="1152897"/>
                </a:lnTo>
                <a:lnTo>
                  <a:pt x="3909815" y="1151912"/>
                </a:lnTo>
                <a:lnTo>
                  <a:pt x="3928268" y="1150877"/>
                </a:lnTo>
                <a:lnTo>
                  <a:pt x="3946747" y="1149789"/>
                </a:lnTo>
                <a:lnTo>
                  <a:pt x="3965253" y="1148648"/>
                </a:lnTo>
                <a:lnTo>
                  <a:pt x="3983787" y="1147453"/>
                </a:lnTo>
                <a:lnTo>
                  <a:pt x="4002347" y="1146201"/>
                </a:lnTo>
                <a:lnTo>
                  <a:pt x="4020933" y="1144892"/>
                </a:lnTo>
                <a:lnTo>
                  <a:pt x="4039546" y="1143523"/>
                </a:lnTo>
                <a:lnTo>
                  <a:pt x="4058187" y="1142094"/>
                </a:lnTo>
                <a:lnTo>
                  <a:pt x="4076852" y="1140603"/>
                </a:lnTo>
                <a:lnTo>
                  <a:pt x="4095545" y="1139049"/>
                </a:lnTo>
                <a:lnTo>
                  <a:pt x="4114263" y="1137429"/>
                </a:lnTo>
                <a:lnTo>
                  <a:pt x="4133007" y="1135743"/>
                </a:lnTo>
                <a:lnTo>
                  <a:pt x="4151778" y="1133990"/>
                </a:lnTo>
                <a:lnTo>
                  <a:pt x="4170573" y="1132167"/>
                </a:lnTo>
                <a:lnTo>
                  <a:pt x="4189395" y="1130274"/>
                </a:lnTo>
                <a:lnTo>
                  <a:pt x="4208242" y="1128308"/>
                </a:lnTo>
                <a:lnTo>
                  <a:pt x="4227115" y="1126270"/>
                </a:lnTo>
                <a:lnTo>
                  <a:pt x="4246013" y="1124156"/>
                </a:lnTo>
                <a:lnTo>
                  <a:pt x="4283842" y="1119702"/>
                </a:lnTo>
                <a:lnTo>
                  <a:pt x="4302863" y="1117348"/>
                </a:lnTo>
                <a:lnTo>
                  <a:pt x="4321868" y="1114919"/>
                </a:lnTo>
                <a:lnTo>
                  <a:pt x="4340902" y="1112410"/>
                </a:lnTo>
                <a:lnTo>
                  <a:pt x="4359961" y="1109824"/>
                </a:lnTo>
                <a:lnTo>
                  <a:pt x="4379052" y="1107162"/>
                </a:lnTo>
                <a:lnTo>
                  <a:pt x="4398169" y="1104425"/>
                </a:lnTo>
                <a:lnTo>
                  <a:pt x="4417315" y="1101616"/>
                </a:lnTo>
                <a:lnTo>
                  <a:pt x="4436489" y="1098735"/>
                </a:lnTo>
                <a:lnTo>
                  <a:pt x="4455690" y="1095784"/>
                </a:lnTo>
                <a:lnTo>
                  <a:pt x="4474920" y="1092764"/>
                </a:lnTo>
                <a:lnTo>
                  <a:pt x="4494176" y="1089678"/>
                </a:lnTo>
                <a:lnTo>
                  <a:pt x="4513459" y="1086527"/>
                </a:lnTo>
                <a:lnTo>
                  <a:pt x="4532772" y="1083312"/>
                </a:lnTo>
                <a:lnTo>
                  <a:pt x="4552111" y="1080034"/>
                </a:lnTo>
                <a:lnTo>
                  <a:pt x="4571477" y="1076697"/>
                </a:lnTo>
                <a:lnTo>
                  <a:pt x="4590871" y="1073300"/>
                </a:lnTo>
                <a:lnTo>
                  <a:pt x="4610291" y="1069845"/>
                </a:lnTo>
                <a:lnTo>
                  <a:pt x="4629739" y="1066335"/>
                </a:lnTo>
                <a:lnTo>
                  <a:pt x="4649214" y="1062770"/>
                </a:lnTo>
                <a:lnTo>
                  <a:pt x="4668714" y="1059151"/>
                </a:lnTo>
                <a:lnTo>
                  <a:pt x="4688241" y="1055482"/>
                </a:lnTo>
                <a:lnTo>
                  <a:pt x="4707796" y="1051764"/>
                </a:lnTo>
                <a:lnTo>
                  <a:pt x="4727377" y="1047996"/>
                </a:lnTo>
                <a:lnTo>
                  <a:pt x="4746985" y="1044182"/>
                </a:lnTo>
                <a:lnTo>
                  <a:pt x="4766618" y="1040323"/>
                </a:lnTo>
                <a:lnTo>
                  <a:pt x="4786278" y="1036420"/>
                </a:lnTo>
                <a:lnTo>
                  <a:pt x="4805963" y="1032474"/>
                </a:lnTo>
                <a:lnTo>
                  <a:pt x="4825675" y="1028489"/>
                </a:lnTo>
                <a:lnTo>
                  <a:pt x="4845412" y="1024464"/>
                </a:lnTo>
                <a:lnTo>
                  <a:pt x="4865176" y="1020401"/>
                </a:lnTo>
                <a:lnTo>
                  <a:pt x="4884965" y="1016302"/>
                </a:lnTo>
                <a:lnTo>
                  <a:pt x="4904779" y="1012169"/>
                </a:lnTo>
                <a:lnTo>
                  <a:pt x="4924620" y="1008003"/>
                </a:lnTo>
                <a:lnTo>
                  <a:pt x="4944485" y="1003805"/>
                </a:lnTo>
                <a:lnTo>
                  <a:pt x="4964376" y="999578"/>
                </a:lnTo>
                <a:lnTo>
                  <a:pt x="4984291" y="995322"/>
                </a:lnTo>
                <a:lnTo>
                  <a:pt x="5004233" y="991039"/>
                </a:lnTo>
                <a:lnTo>
                  <a:pt x="5024198" y="986731"/>
                </a:lnTo>
                <a:lnTo>
                  <a:pt x="5044189" y="982400"/>
                </a:lnTo>
                <a:lnTo>
                  <a:pt x="5064204" y="978046"/>
                </a:lnTo>
                <a:lnTo>
                  <a:pt x="5084245" y="973671"/>
                </a:lnTo>
                <a:lnTo>
                  <a:pt x="5104310" y="969277"/>
                </a:lnTo>
                <a:lnTo>
                  <a:pt x="5124398" y="964865"/>
                </a:lnTo>
                <a:lnTo>
                  <a:pt x="5144512" y="960437"/>
                </a:lnTo>
                <a:lnTo>
                  <a:pt x="5164650" y="955995"/>
                </a:lnTo>
                <a:lnTo>
                  <a:pt x="5184812" y="951539"/>
                </a:lnTo>
                <a:lnTo>
                  <a:pt x="5204998" y="947073"/>
                </a:lnTo>
                <a:lnTo>
                  <a:pt x="5225207" y="942595"/>
                </a:lnTo>
                <a:lnTo>
                  <a:pt x="5245441" y="938110"/>
                </a:lnTo>
                <a:lnTo>
                  <a:pt x="5265699" y="933617"/>
                </a:lnTo>
                <a:lnTo>
                  <a:pt x="5285980" y="929119"/>
                </a:lnTo>
                <a:lnTo>
                  <a:pt x="5306284" y="924617"/>
                </a:lnTo>
                <a:lnTo>
                  <a:pt x="5326612" y="920113"/>
                </a:lnTo>
                <a:lnTo>
                  <a:pt x="5346964" y="915608"/>
                </a:lnTo>
                <a:lnTo>
                  <a:pt x="5367338" y="911104"/>
                </a:lnTo>
                <a:lnTo>
                  <a:pt x="5387735" y="906601"/>
                </a:lnTo>
                <a:lnTo>
                  <a:pt x="5408156" y="902103"/>
                </a:lnTo>
                <a:lnTo>
                  <a:pt x="5428599" y="897609"/>
                </a:lnTo>
                <a:lnTo>
                  <a:pt x="5449065" y="893122"/>
                </a:lnTo>
                <a:lnTo>
                  <a:pt x="5469554" y="888644"/>
                </a:lnTo>
                <a:lnTo>
                  <a:pt x="5490066" y="884176"/>
                </a:lnTo>
                <a:lnTo>
                  <a:pt x="5510599" y="879718"/>
                </a:lnTo>
                <a:lnTo>
                  <a:pt x="5531155" y="875274"/>
                </a:lnTo>
                <a:lnTo>
                  <a:pt x="5551733" y="870844"/>
                </a:lnTo>
                <a:lnTo>
                  <a:pt x="5572334" y="866430"/>
                </a:lnTo>
                <a:lnTo>
                  <a:pt x="5592956" y="862034"/>
                </a:lnTo>
                <a:lnTo>
                  <a:pt x="5613601" y="857656"/>
                </a:lnTo>
                <a:lnTo>
                  <a:pt x="5634266" y="853299"/>
                </a:lnTo>
                <a:lnTo>
                  <a:pt x="5654954" y="848963"/>
                </a:lnTo>
                <a:lnTo>
                  <a:pt x="5675663" y="844651"/>
                </a:lnTo>
                <a:lnTo>
                  <a:pt x="5696394" y="840365"/>
                </a:lnTo>
                <a:lnTo>
                  <a:pt x="5717146" y="836105"/>
                </a:lnTo>
                <a:lnTo>
                  <a:pt x="5737919" y="831873"/>
                </a:lnTo>
                <a:lnTo>
                  <a:pt x="5758713" y="827670"/>
                </a:lnTo>
                <a:lnTo>
                  <a:pt x="5779528" y="823498"/>
                </a:lnTo>
                <a:lnTo>
                  <a:pt x="5800365" y="819360"/>
                </a:lnTo>
                <a:lnTo>
                  <a:pt x="5821221" y="815255"/>
                </a:lnTo>
                <a:lnTo>
                  <a:pt x="5842098" y="811186"/>
                </a:lnTo>
                <a:lnTo>
                  <a:pt x="5862996" y="807154"/>
                </a:lnTo>
                <a:lnTo>
                  <a:pt x="5883915" y="803162"/>
                </a:lnTo>
                <a:lnTo>
                  <a:pt x="5904854" y="799209"/>
                </a:lnTo>
                <a:lnTo>
                  <a:pt x="5925812" y="795297"/>
                </a:lnTo>
                <a:lnTo>
                  <a:pt x="5946792" y="791430"/>
                </a:lnTo>
                <a:lnTo>
                  <a:pt x="5967791" y="787606"/>
                </a:lnTo>
                <a:lnTo>
                  <a:pt x="5988810" y="783830"/>
                </a:lnTo>
                <a:lnTo>
                  <a:pt x="6009849" y="780101"/>
                </a:lnTo>
                <a:lnTo>
                  <a:pt x="6030906" y="776421"/>
                </a:lnTo>
                <a:lnTo>
                  <a:pt x="6051984" y="772792"/>
                </a:lnTo>
                <a:lnTo>
                  <a:pt x="6073081" y="769216"/>
                </a:lnTo>
                <a:lnTo>
                  <a:pt x="6094198" y="765693"/>
                </a:lnTo>
                <a:lnTo>
                  <a:pt x="6115333" y="762226"/>
                </a:lnTo>
                <a:lnTo>
                  <a:pt x="6136489" y="758816"/>
                </a:lnTo>
                <a:lnTo>
                  <a:pt x="6157662" y="755465"/>
                </a:lnTo>
                <a:lnTo>
                  <a:pt x="6178854" y="752173"/>
                </a:lnTo>
                <a:lnTo>
                  <a:pt x="6200066" y="748942"/>
                </a:lnTo>
                <a:lnTo>
                  <a:pt x="6221296" y="745775"/>
                </a:lnTo>
                <a:lnTo>
                  <a:pt x="6242545" y="742672"/>
                </a:lnTo>
                <a:lnTo>
                  <a:pt x="6263810" y="739635"/>
                </a:lnTo>
                <a:lnTo>
                  <a:pt x="6306438" y="733760"/>
                </a:lnTo>
                <a:lnTo>
                  <a:pt x="6327791" y="730923"/>
                </a:lnTo>
                <a:lnTo>
                  <a:pt x="6349309" y="728129"/>
                </a:lnTo>
                <a:lnTo>
                  <a:pt x="6370955" y="725383"/>
                </a:lnTo>
                <a:lnTo>
                  <a:pt x="6392722" y="722683"/>
                </a:lnTo>
                <a:lnTo>
                  <a:pt x="6414613" y="720030"/>
                </a:lnTo>
                <a:lnTo>
                  <a:pt x="6436621" y="717420"/>
                </a:lnTo>
                <a:lnTo>
                  <a:pt x="6458744" y="714855"/>
                </a:lnTo>
                <a:lnTo>
                  <a:pt x="6480978" y="712334"/>
                </a:lnTo>
                <a:lnTo>
                  <a:pt x="6503319" y="709854"/>
                </a:lnTo>
                <a:lnTo>
                  <a:pt x="6525765" y="707415"/>
                </a:lnTo>
                <a:lnTo>
                  <a:pt x="6548310" y="705017"/>
                </a:lnTo>
                <a:lnTo>
                  <a:pt x="6570956" y="702658"/>
                </a:lnTo>
                <a:lnTo>
                  <a:pt x="6593695" y="700338"/>
                </a:lnTo>
                <a:lnTo>
                  <a:pt x="6616525" y="698056"/>
                </a:lnTo>
                <a:lnTo>
                  <a:pt x="6639444" y="695811"/>
                </a:lnTo>
                <a:lnTo>
                  <a:pt x="6662448" y="693601"/>
                </a:lnTo>
                <a:lnTo>
                  <a:pt x="6685531" y="691427"/>
                </a:lnTo>
                <a:lnTo>
                  <a:pt x="6708693" y="689287"/>
                </a:lnTo>
                <a:lnTo>
                  <a:pt x="6731932" y="687180"/>
                </a:lnTo>
                <a:lnTo>
                  <a:pt x="6755238" y="685105"/>
                </a:lnTo>
                <a:lnTo>
                  <a:pt x="6778615" y="683062"/>
                </a:lnTo>
                <a:lnTo>
                  <a:pt x="6802056" y="681050"/>
                </a:lnTo>
                <a:lnTo>
                  <a:pt x="6825559" y="679068"/>
                </a:lnTo>
                <a:lnTo>
                  <a:pt x="6849121" y="677114"/>
                </a:lnTo>
                <a:lnTo>
                  <a:pt x="6872738" y="675188"/>
                </a:lnTo>
                <a:lnTo>
                  <a:pt x="6896405" y="673289"/>
                </a:lnTo>
                <a:lnTo>
                  <a:pt x="6920122" y="671416"/>
                </a:lnTo>
                <a:lnTo>
                  <a:pt x="6943883" y="669569"/>
                </a:lnTo>
                <a:lnTo>
                  <a:pt x="6967687" y="667746"/>
                </a:lnTo>
                <a:lnTo>
                  <a:pt x="6991528" y="665947"/>
                </a:lnTo>
                <a:lnTo>
                  <a:pt x="7015405" y="664169"/>
                </a:lnTo>
                <a:lnTo>
                  <a:pt x="7039315" y="662414"/>
                </a:lnTo>
                <a:lnTo>
                  <a:pt x="7063253" y="660680"/>
                </a:lnTo>
                <a:lnTo>
                  <a:pt x="7087216" y="658965"/>
                </a:lnTo>
                <a:lnTo>
                  <a:pt x="7111202" y="657269"/>
                </a:lnTo>
                <a:lnTo>
                  <a:pt x="7135206" y="655592"/>
                </a:lnTo>
                <a:lnTo>
                  <a:pt x="7159226" y="653931"/>
                </a:lnTo>
                <a:lnTo>
                  <a:pt x="7183258" y="652287"/>
                </a:lnTo>
                <a:lnTo>
                  <a:pt x="7207300" y="650658"/>
                </a:lnTo>
                <a:lnTo>
                  <a:pt x="7231347" y="649044"/>
                </a:lnTo>
                <a:lnTo>
                  <a:pt x="7255397" y="647444"/>
                </a:lnTo>
                <a:lnTo>
                  <a:pt x="7279445" y="645856"/>
                </a:lnTo>
                <a:lnTo>
                  <a:pt x="7303491" y="644280"/>
                </a:lnTo>
                <a:lnTo>
                  <a:pt x="7327528" y="642714"/>
                </a:lnTo>
                <a:lnTo>
                  <a:pt x="7351555" y="641159"/>
                </a:lnTo>
                <a:lnTo>
                  <a:pt x="7375568" y="639613"/>
                </a:lnTo>
                <a:lnTo>
                  <a:pt x="7399565" y="638075"/>
                </a:lnTo>
                <a:lnTo>
                  <a:pt x="7423540" y="636545"/>
                </a:lnTo>
                <a:lnTo>
                  <a:pt x="7447492" y="635020"/>
                </a:lnTo>
                <a:lnTo>
                  <a:pt x="7471418" y="633502"/>
                </a:lnTo>
                <a:lnTo>
                  <a:pt x="7495311" y="631987"/>
                </a:lnTo>
                <a:lnTo>
                  <a:pt x="7519174" y="630477"/>
                </a:lnTo>
                <a:lnTo>
                  <a:pt x="7542998" y="628969"/>
                </a:lnTo>
                <a:lnTo>
                  <a:pt x="7566784" y="627464"/>
                </a:lnTo>
                <a:lnTo>
                  <a:pt x="7590525" y="625959"/>
                </a:lnTo>
                <a:lnTo>
                  <a:pt x="7614221" y="624454"/>
                </a:lnTo>
                <a:lnTo>
                  <a:pt x="7637866" y="622949"/>
                </a:lnTo>
                <a:lnTo>
                  <a:pt x="7661458" y="621442"/>
                </a:lnTo>
                <a:lnTo>
                  <a:pt x="7684994" y="619933"/>
                </a:lnTo>
                <a:lnTo>
                  <a:pt x="7708471" y="618419"/>
                </a:lnTo>
                <a:lnTo>
                  <a:pt x="7731885" y="616902"/>
                </a:lnTo>
                <a:lnTo>
                  <a:pt x="7755233" y="615379"/>
                </a:lnTo>
                <a:lnTo>
                  <a:pt x="7778512" y="613850"/>
                </a:lnTo>
                <a:lnTo>
                  <a:pt x="7801718" y="612313"/>
                </a:lnTo>
                <a:lnTo>
                  <a:pt x="7824849" y="610769"/>
                </a:lnTo>
                <a:lnTo>
                  <a:pt x="7847901" y="609216"/>
                </a:lnTo>
                <a:lnTo>
                  <a:pt x="7870868" y="607653"/>
                </a:lnTo>
                <a:lnTo>
                  <a:pt x="7893752" y="606080"/>
                </a:lnTo>
                <a:lnTo>
                  <a:pt x="7916548" y="604494"/>
                </a:lnTo>
                <a:lnTo>
                  <a:pt x="7939250" y="602896"/>
                </a:lnTo>
                <a:lnTo>
                  <a:pt x="7961858" y="601285"/>
                </a:lnTo>
                <a:lnTo>
                  <a:pt x="7984366" y="599659"/>
                </a:lnTo>
                <a:lnTo>
                  <a:pt x="8006773" y="598018"/>
                </a:lnTo>
                <a:lnTo>
                  <a:pt x="8029077" y="596361"/>
                </a:lnTo>
                <a:lnTo>
                  <a:pt x="8051270" y="594687"/>
                </a:lnTo>
                <a:lnTo>
                  <a:pt x="8073353" y="592995"/>
                </a:lnTo>
                <a:lnTo>
                  <a:pt x="8095321" y="591284"/>
                </a:lnTo>
                <a:lnTo>
                  <a:pt x="8117171" y="589553"/>
                </a:lnTo>
                <a:lnTo>
                  <a:pt x="8138899" y="587801"/>
                </a:lnTo>
                <a:lnTo>
                  <a:pt x="8160504" y="586028"/>
                </a:lnTo>
                <a:lnTo>
                  <a:pt x="8181981" y="584232"/>
                </a:lnTo>
                <a:lnTo>
                  <a:pt x="8203326" y="582413"/>
                </a:lnTo>
                <a:lnTo>
                  <a:pt x="8224539" y="580570"/>
                </a:lnTo>
                <a:lnTo>
                  <a:pt x="8245613" y="578701"/>
                </a:lnTo>
                <a:lnTo>
                  <a:pt x="8266547" y="576806"/>
                </a:lnTo>
                <a:lnTo>
                  <a:pt x="8287339" y="574884"/>
                </a:lnTo>
                <a:lnTo>
                  <a:pt x="8307981" y="572934"/>
                </a:lnTo>
                <a:lnTo>
                  <a:pt x="8328475" y="570955"/>
                </a:lnTo>
                <a:lnTo>
                  <a:pt x="8348815" y="568946"/>
                </a:lnTo>
                <a:lnTo>
                  <a:pt x="8368998" y="566906"/>
                </a:lnTo>
                <a:lnTo>
                  <a:pt x="8389023" y="564835"/>
                </a:lnTo>
                <a:lnTo>
                  <a:pt x="8408884" y="562731"/>
                </a:lnTo>
                <a:lnTo>
                  <a:pt x="8428578" y="560594"/>
                </a:lnTo>
                <a:lnTo>
                  <a:pt x="8448104" y="558422"/>
                </a:lnTo>
                <a:lnTo>
                  <a:pt x="8467457" y="556214"/>
                </a:lnTo>
                <a:lnTo>
                  <a:pt x="8486635" y="553971"/>
                </a:lnTo>
                <a:lnTo>
                  <a:pt x="8505635" y="551690"/>
                </a:lnTo>
                <a:lnTo>
                  <a:pt x="8524450" y="549370"/>
                </a:lnTo>
                <a:lnTo>
                  <a:pt x="8561487" y="544618"/>
                </a:lnTo>
                <a:lnTo>
                  <a:pt x="8579762" y="542182"/>
                </a:lnTo>
                <a:lnTo>
                  <a:pt x="8597825" y="539720"/>
                </a:lnTo>
                <a:lnTo>
                  <a:pt x="8615708" y="537228"/>
                </a:lnTo>
                <a:lnTo>
                  <a:pt x="8633415" y="534707"/>
                </a:lnTo>
                <a:lnTo>
                  <a:pt x="8650952" y="532158"/>
                </a:lnTo>
                <a:lnTo>
                  <a:pt x="8668320" y="529581"/>
                </a:lnTo>
                <a:lnTo>
                  <a:pt x="8685521" y="526977"/>
                </a:lnTo>
                <a:lnTo>
                  <a:pt x="8702560" y="524347"/>
                </a:lnTo>
                <a:lnTo>
                  <a:pt x="8719438" y="521691"/>
                </a:lnTo>
                <a:lnTo>
                  <a:pt x="8736159" y="519009"/>
                </a:lnTo>
                <a:lnTo>
                  <a:pt x="8752722" y="516303"/>
                </a:lnTo>
                <a:lnTo>
                  <a:pt x="8769135" y="513573"/>
                </a:lnTo>
                <a:lnTo>
                  <a:pt x="8785400" y="510820"/>
                </a:lnTo>
                <a:lnTo>
                  <a:pt x="8801519" y="508044"/>
                </a:lnTo>
                <a:lnTo>
                  <a:pt x="8817497" y="505245"/>
                </a:lnTo>
                <a:lnTo>
                  <a:pt x="8833334" y="502425"/>
                </a:lnTo>
                <a:lnTo>
                  <a:pt x="8849030" y="499584"/>
                </a:lnTo>
                <a:lnTo>
                  <a:pt x="8864595" y="496723"/>
                </a:lnTo>
                <a:lnTo>
                  <a:pt x="8880030" y="493843"/>
                </a:lnTo>
                <a:lnTo>
                  <a:pt x="8895331" y="490943"/>
                </a:lnTo>
                <a:lnTo>
                  <a:pt x="8910511" y="488024"/>
                </a:lnTo>
                <a:lnTo>
                  <a:pt x="8925567" y="485088"/>
                </a:lnTo>
                <a:lnTo>
                  <a:pt x="8940503" y="482135"/>
                </a:lnTo>
                <a:lnTo>
                  <a:pt x="8955324" y="479165"/>
                </a:lnTo>
                <a:lnTo>
                  <a:pt x="8970028" y="476180"/>
                </a:lnTo>
                <a:lnTo>
                  <a:pt x="8984623" y="473179"/>
                </a:lnTo>
                <a:lnTo>
                  <a:pt x="8999108" y="470163"/>
                </a:lnTo>
                <a:lnTo>
                  <a:pt x="9013489" y="467133"/>
                </a:lnTo>
                <a:lnTo>
                  <a:pt x="9027766" y="464089"/>
                </a:lnTo>
                <a:lnTo>
                  <a:pt x="9041946" y="461033"/>
                </a:lnTo>
                <a:lnTo>
                  <a:pt x="9056026" y="457965"/>
                </a:lnTo>
                <a:lnTo>
                  <a:pt x="9070014" y="454885"/>
                </a:lnTo>
                <a:lnTo>
                  <a:pt x="9083910" y="451794"/>
                </a:lnTo>
                <a:lnTo>
                  <a:pt x="9097720" y="448693"/>
                </a:lnTo>
                <a:lnTo>
                  <a:pt x="9111443" y="445582"/>
                </a:lnTo>
                <a:lnTo>
                  <a:pt x="9125084" y="442462"/>
                </a:lnTo>
                <a:lnTo>
                  <a:pt x="9138645" y="439334"/>
                </a:lnTo>
                <a:lnTo>
                  <a:pt x="9152131" y="436198"/>
                </a:lnTo>
                <a:lnTo>
                  <a:pt x="9165542" y="433054"/>
                </a:lnTo>
                <a:lnTo>
                  <a:pt x="9178884" y="429905"/>
                </a:lnTo>
                <a:lnTo>
                  <a:pt x="9192158" y="426749"/>
                </a:lnTo>
                <a:lnTo>
                  <a:pt x="9205365" y="423588"/>
                </a:lnTo>
                <a:lnTo>
                  <a:pt x="9218513" y="420422"/>
                </a:lnTo>
                <a:lnTo>
                  <a:pt x="9231599" y="417252"/>
                </a:lnTo>
                <a:lnTo>
                  <a:pt x="9244631" y="414079"/>
                </a:lnTo>
                <a:lnTo>
                  <a:pt x="9257609" y="410902"/>
                </a:lnTo>
                <a:lnTo>
                  <a:pt x="9270536" y="407724"/>
                </a:lnTo>
                <a:lnTo>
                  <a:pt x="9283417" y="404544"/>
                </a:lnTo>
                <a:lnTo>
                  <a:pt x="9296253" y="401364"/>
                </a:lnTo>
                <a:lnTo>
                  <a:pt x="9309047" y="398182"/>
                </a:lnTo>
                <a:lnTo>
                  <a:pt x="9321801" y="395001"/>
                </a:lnTo>
                <a:lnTo>
                  <a:pt x="9334521" y="391821"/>
                </a:lnTo>
                <a:lnTo>
                  <a:pt x="9347208" y="388642"/>
                </a:lnTo>
                <a:lnTo>
                  <a:pt x="9359864" y="385466"/>
                </a:lnTo>
                <a:lnTo>
                  <a:pt x="9372495" y="382293"/>
                </a:lnTo>
                <a:lnTo>
                  <a:pt x="9385101" y="379122"/>
                </a:lnTo>
                <a:lnTo>
                  <a:pt x="9397685" y="375956"/>
                </a:lnTo>
                <a:lnTo>
                  <a:pt x="9410251" y="372794"/>
                </a:lnTo>
                <a:lnTo>
                  <a:pt x="9422803" y="369638"/>
                </a:lnTo>
                <a:lnTo>
                  <a:pt x="9435341" y="366487"/>
                </a:lnTo>
                <a:lnTo>
                  <a:pt x="9447871" y="363342"/>
                </a:lnTo>
                <a:lnTo>
                  <a:pt x="9460394" y="360205"/>
                </a:lnTo>
                <a:lnTo>
                  <a:pt x="9472913" y="357075"/>
                </a:lnTo>
                <a:lnTo>
                  <a:pt x="9485433" y="353953"/>
                </a:lnTo>
                <a:lnTo>
                  <a:pt x="9497954" y="350840"/>
                </a:lnTo>
                <a:lnTo>
                  <a:pt x="9510479" y="347737"/>
                </a:lnTo>
                <a:lnTo>
                  <a:pt x="9523016" y="344643"/>
                </a:lnTo>
                <a:lnTo>
                  <a:pt x="9535561" y="341560"/>
                </a:lnTo>
                <a:lnTo>
                  <a:pt x="9548123" y="338489"/>
                </a:lnTo>
                <a:lnTo>
                  <a:pt x="9560700" y="335429"/>
                </a:lnTo>
                <a:lnTo>
                  <a:pt x="9573298" y="332381"/>
                </a:lnTo>
                <a:lnTo>
                  <a:pt x="9585918" y="329346"/>
                </a:lnTo>
                <a:lnTo>
                  <a:pt x="9598566" y="326325"/>
                </a:lnTo>
                <a:lnTo>
                  <a:pt x="9611242" y="323318"/>
                </a:lnTo>
                <a:lnTo>
                  <a:pt x="9623949" y="320326"/>
                </a:lnTo>
                <a:lnTo>
                  <a:pt x="9636694" y="317349"/>
                </a:lnTo>
                <a:lnTo>
                  <a:pt x="9649475" y="314388"/>
                </a:lnTo>
                <a:lnTo>
                  <a:pt x="9662296" y="311443"/>
                </a:lnTo>
                <a:lnTo>
                  <a:pt x="9675163" y="308516"/>
                </a:lnTo>
                <a:lnTo>
                  <a:pt x="9688076" y="305606"/>
                </a:lnTo>
                <a:lnTo>
                  <a:pt x="9701038" y="302714"/>
                </a:lnTo>
                <a:lnTo>
                  <a:pt x="9714054" y="299841"/>
                </a:lnTo>
                <a:lnTo>
                  <a:pt x="9727125" y="296988"/>
                </a:lnTo>
                <a:lnTo>
                  <a:pt x="9740258" y="294154"/>
                </a:lnTo>
                <a:lnTo>
                  <a:pt x="9753449" y="291341"/>
                </a:lnTo>
                <a:lnTo>
                  <a:pt x="9766709" y="288549"/>
                </a:lnTo>
                <a:lnTo>
                  <a:pt x="9780032" y="285780"/>
                </a:lnTo>
                <a:lnTo>
                  <a:pt x="9793430" y="283032"/>
                </a:lnTo>
                <a:lnTo>
                  <a:pt x="9806899" y="280307"/>
                </a:lnTo>
                <a:lnTo>
                  <a:pt x="9820446" y="277606"/>
                </a:lnTo>
                <a:lnTo>
                  <a:pt x="9834073" y="274929"/>
                </a:lnTo>
                <a:lnTo>
                  <a:pt x="9847783" y="272276"/>
                </a:lnTo>
                <a:lnTo>
                  <a:pt x="9861578" y="269649"/>
                </a:lnTo>
                <a:lnTo>
                  <a:pt x="9875464" y="267048"/>
                </a:lnTo>
                <a:lnTo>
                  <a:pt x="9889439" y="264472"/>
                </a:lnTo>
                <a:lnTo>
                  <a:pt x="9903510" y="261924"/>
                </a:lnTo>
                <a:lnTo>
                  <a:pt x="9917679" y="259404"/>
                </a:lnTo>
                <a:lnTo>
                  <a:pt x="9931949" y="256912"/>
                </a:lnTo>
                <a:lnTo>
                  <a:pt x="9960839" y="252008"/>
                </a:lnTo>
                <a:lnTo>
                  <a:pt x="9975473" y="249577"/>
                </a:lnTo>
                <a:lnTo>
                  <a:pt x="9990201" y="247139"/>
                </a:lnTo>
                <a:lnTo>
                  <a:pt x="10005017" y="244694"/>
                </a:lnTo>
                <a:lnTo>
                  <a:pt x="10019913" y="242244"/>
                </a:lnTo>
                <a:lnTo>
                  <a:pt x="10034894" y="239789"/>
                </a:lnTo>
                <a:lnTo>
                  <a:pt x="10049953" y="237330"/>
                </a:lnTo>
                <a:lnTo>
                  <a:pt x="10065090" y="234867"/>
                </a:lnTo>
                <a:lnTo>
                  <a:pt x="10080302" y="232401"/>
                </a:lnTo>
                <a:lnTo>
                  <a:pt x="10095586" y="229932"/>
                </a:lnTo>
                <a:lnTo>
                  <a:pt x="10110940" y="227460"/>
                </a:lnTo>
                <a:lnTo>
                  <a:pt x="10126359" y="224986"/>
                </a:lnTo>
                <a:lnTo>
                  <a:pt x="10141845" y="222511"/>
                </a:lnTo>
                <a:lnTo>
                  <a:pt x="10157395" y="220036"/>
                </a:lnTo>
                <a:lnTo>
                  <a:pt x="10173004" y="217560"/>
                </a:lnTo>
                <a:lnTo>
                  <a:pt x="10188671" y="215084"/>
                </a:lnTo>
                <a:lnTo>
                  <a:pt x="10204397" y="212609"/>
                </a:lnTo>
                <a:lnTo>
                  <a:pt x="10220171" y="210135"/>
                </a:lnTo>
                <a:lnTo>
                  <a:pt x="10235998" y="207662"/>
                </a:lnTo>
                <a:lnTo>
                  <a:pt x="10251875" y="205192"/>
                </a:lnTo>
                <a:lnTo>
                  <a:pt x="10267794" y="202724"/>
                </a:lnTo>
                <a:lnTo>
                  <a:pt x="10283761" y="200260"/>
                </a:lnTo>
                <a:lnTo>
                  <a:pt x="10299770" y="197799"/>
                </a:lnTo>
                <a:lnTo>
                  <a:pt x="10315816" y="195343"/>
                </a:lnTo>
                <a:lnTo>
                  <a:pt x="10331900" y="192891"/>
                </a:lnTo>
                <a:lnTo>
                  <a:pt x="10348017" y="190445"/>
                </a:lnTo>
                <a:lnTo>
                  <a:pt x="10364167" y="188004"/>
                </a:lnTo>
                <a:lnTo>
                  <a:pt x="10380345" y="185569"/>
                </a:lnTo>
                <a:lnTo>
                  <a:pt x="10396551" y="183141"/>
                </a:lnTo>
                <a:lnTo>
                  <a:pt x="10412783" y="180720"/>
                </a:lnTo>
                <a:lnTo>
                  <a:pt x="10429036" y="178307"/>
                </a:lnTo>
                <a:lnTo>
                  <a:pt x="10445310" y="175902"/>
                </a:lnTo>
                <a:lnTo>
                  <a:pt x="10461600" y="173506"/>
                </a:lnTo>
                <a:lnTo>
                  <a:pt x="10477908" y="171119"/>
                </a:lnTo>
                <a:lnTo>
                  <a:pt x="10494228" y="168742"/>
                </a:lnTo>
                <a:lnTo>
                  <a:pt x="10510557" y="166375"/>
                </a:lnTo>
                <a:lnTo>
                  <a:pt x="10526896" y="164019"/>
                </a:lnTo>
                <a:lnTo>
                  <a:pt x="10543240" y="161674"/>
                </a:lnTo>
                <a:lnTo>
                  <a:pt x="10559589" y="159341"/>
                </a:lnTo>
                <a:lnTo>
                  <a:pt x="10575937" y="157020"/>
                </a:lnTo>
                <a:lnTo>
                  <a:pt x="10592286" y="154712"/>
                </a:lnTo>
                <a:lnTo>
                  <a:pt x="10608630" y="152417"/>
                </a:lnTo>
                <a:lnTo>
                  <a:pt x="10624968" y="150136"/>
                </a:lnTo>
                <a:lnTo>
                  <a:pt x="10641299" y="147869"/>
                </a:lnTo>
                <a:lnTo>
                  <a:pt x="10657618" y="145617"/>
                </a:lnTo>
                <a:lnTo>
                  <a:pt x="10673924" y="143380"/>
                </a:lnTo>
                <a:lnTo>
                  <a:pt x="10690214" y="141159"/>
                </a:lnTo>
                <a:lnTo>
                  <a:pt x="10706486" y="138954"/>
                </a:lnTo>
                <a:lnTo>
                  <a:pt x="10722739" y="136766"/>
                </a:lnTo>
                <a:lnTo>
                  <a:pt x="10738969" y="134595"/>
                </a:lnTo>
                <a:lnTo>
                  <a:pt x="10755175" y="132442"/>
                </a:lnTo>
                <a:lnTo>
                  <a:pt x="10771351" y="130307"/>
                </a:lnTo>
                <a:lnTo>
                  <a:pt x="10787500" y="128192"/>
                </a:lnTo>
                <a:lnTo>
                  <a:pt x="10803615" y="126095"/>
                </a:lnTo>
                <a:lnTo>
                  <a:pt x="10819696" y="124018"/>
                </a:lnTo>
                <a:lnTo>
                  <a:pt x="10835741" y="121962"/>
                </a:lnTo>
                <a:lnTo>
                  <a:pt x="10851746" y="119926"/>
                </a:lnTo>
                <a:lnTo>
                  <a:pt x="10867709" y="117912"/>
                </a:lnTo>
                <a:lnTo>
                  <a:pt x="10883629" y="115920"/>
                </a:lnTo>
                <a:lnTo>
                  <a:pt x="10899502" y="113949"/>
                </a:lnTo>
                <a:lnTo>
                  <a:pt x="10915327" y="112002"/>
                </a:lnTo>
                <a:lnTo>
                  <a:pt x="10931101" y="110078"/>
                </a:lnTo>
                <a:lnTo>
                  <a:pt x="10946820" y="108178"/>
                </a:lnTo>
                <a:lnTo>
                  <a:pt x="10962484" y="106302"/>
                </a:lnTo>
                <a:lnTo>
                  <a:pt x="10978090" y="104451"/>
                </a:lnTo>
                <a:lnTo>
                  <a:pt x="10993635" y="102626"/>
                </a:lnTo>
                <a:lnTo>
                  <a:pt x="11009117" y="100826"/>
                </a:lnTo>
                <a:lnTo>
                  <a:pt x="11024533" y="99053"/>
                </a:lnTo>
                <a:lnTo>
                  <a:pt x="11039883" y="97306"/>
                </a:lnTo>
                <a:lnTo>
                  <a:pt x="11055161" y="95587"/>
                </a:lnTo>
                <a:lnTo>
                  <a:pt x="11070367" y="93896"/>
                </a:lnTo>
                <a:lnTo>
                  <a:pt x="11085498" y="92233"/>
                </a:lnTo>
                <a:lnTo>
                  <a:pt x="11100552" y="90599"/>
                </a:lnTo>
                <a:lnTo>
                  <a:pt x="11115525" y="88994"/>
                </a:lnTo>
                <a:lnTo>
                  <a:pt x="11130417" y="87419"/>
                </a:lnTo>
                <a:lnTo>
                  <a:pt x="11145226" y="85875"/>
                </a:lnTo>
                <a:lnTo>
                  <a:pt x="11159945" y="84361"/>
                </a:lnTo>
                <a:lnTo>
                  <a:pt x="11174576" y="82879"/>
                </a:lnTo>
                <a:lnTo>
                  <a:pt x="11189115" y="81429"/>
                </a:lnTo>
                <a:lnTo>
                  <a:pt x="11203560" y="80011"/>
                </a:lnTo>
                <a:lnTo>
                  <a:pt x="11217909" y="78626"/>
                </a:lnTo>
                <a:lnTo>
                  <a:pt x="11232159" y="77275"/>
                </a:lnTo>
                <a:lnTo>
                  <a:pt x="11246307" y="75957"/>
                </a:lnTo>
                <a:lnTo>
                  <a:pt x="11260351" y="74674"/>
                </a:lnTo>
                <a:lnTo>
                  <a:pt x="11274291" y="73426"/>
                </a:lnTo>
                <a:lnTo>
                  <a:pt x="11288121" y="72213"/>
                </a:lnTo>
                <a:lnTo>
                  <a:pt x="11301840" y="71036"/>
                </a:lnTo>
                <a:lnTo>
                  <a:pt x="11315445" y="69895"/>
                </a:lnTo>
                <a:lnTo>
                  <a:pt x="11328933" y="68791"/>
                </a:lnTo>
                <a:lnTo>
                  <a:pt x="11342306" y="67725"/>
                </a:lnTo>
                <a:lnTo>
                  <a:pt x="11355555" y="66697"/>
                </a:lnTo>
                <a:lnTo>
                  <a:pt x="11368685" y="65707"/>
                </a:lnTo>
                <a:lnTo>
                  <a:pt x="11381687" y="64756"/>
                </a:lnTo>
                <a:lnTo>
                  <a:pt x="11394561" y="63844"/>
                </a:lnTo>
                <a:lnTo>
                  <a:pt x="11407304" y="62972"/>
                </a:lnTo>
                <a:lnTo>
                  <a:pt x="11419915" y="62141"/>
                </a:lnTo>
                <a:lnTo>
                  <a:pt x="11432391" y="61350"/>
                </a:lnTo>
                <a:lnTo>
                  <a:pt x="11444727" y="60601"/>
                </a:lnTo>
                <a:lnTo>
                  <a:pt x="11456927" y="59894"/>
                </a:lnTo>
                <a:lnTo>
                  <a:pt x="11480925" y="58606"/>
                </a:lnTo>
                <a:lnTo>
                  <a:pt x="11492770" y="58005"/>
                </a:lnTo>
                <a:lnTo>
                  <a:pt x="11504502" y="57412"/>
                </a:lnTo>
                <a:lnTo>
                  <a:pt x="11516123" y="56824"/>
                </a:lnTo>
                <a:lnTo>
                  <a:pt x="11527630" y="56241"/>
                </a:lnTo>
                <a:lnTo>
                  <a:pt x="11539033" y="55664"/>
                </a:lnTo>
                <a:lnTo>
                  <a:pt x="11550329" y="55092"/>
                </a:lnTo>
                <a:lnTo>
                  <a:pt x="11561522" y="54525"/>
                </a:lnTo>
                <a:lnTo>
                  <a:pt x="11572612" y="53961"/>
                </a:lnTo>
                <a:lnTo>
                  <a:pt x="11583603" y="53400"/>
                </a:lnTo>
                <a:lnTo>
                  <a:pt x="11594496" y="52842"/>
                </a:lnTo>
                <a:lnTo>
                  <a:pt x="11605287" y="52287"/>
                </a:lnTo>
                <a:lnTo>
                  <a:pt x="11615989" y="51734"/>
                </a:lnTo>
                <a:lnTo>
                  <a:pt x="11626595" y="51182"/>
                </a:lnTo>
                <a:lnTo>
                  <a:pt x="11637113" y="50632"/>
                </a:lnTo>
                <a:lnTo>
                  <a:pt x="11647540" y="50083"/>
                </a:lnTo>
                <a:lnTo>
                  <a:pt x="11657883" y="49534"/>
                </a:lnTo>
                <a:lnTo>
                  <a:pt x="11668134" y="48984"/>
                </a:lnTo>
                <a:lnTo>
                  <a:pt x="11678307" y="48435"/>
                </a:lnTo>
                <a:lnTo>
                  <a:pt x="11688400" y="47884"/>
                </a:lnTo>
                <a:lnTo>
                  <a:pt x="11698407" y="47331"/>
                </a:lnTo>
                <a:lnTo>
                  <a:pt x="11708340" y="46777"/>
                </a:lnTo>
                <a:lnTo>
                  <a:pt x="11718198" y="46221"/>
                </a:lnTo>
                <a:lnTo>
                  <a:pt x="11727983" y="45662"/>
                </a:lnTo>
                <a:lnTo>
                  <a:pt x="11737694" y="45099"/>
                </a:lnTo>
                <a:lnTo>
                  <a:pt x="11747335" y="44533"/>
                </a:lnTo>
                <a:lnTo>
                  <a:pt x="11756908" y="43962"/>
                </a:lnTo>
                <a:lnTo>
                  <a:pt x="11766414" y="43387"/>
                </a:lnTo>
                <a:lnTo>
                  <a:pt x="11775856" y="42808"/>
                </a:lnTo>
                <a:lnTo>
                  <a:pt x="11785236" y="42222"/>
                </a:lnTo>
                <a:lnTo>
                  <a:pt x="11794554" y="41631"/>
                </a:lnTo>
                <a:lnTo>
                  <a:pt x="11803814" y="41033"/>
                </a:lnTo>
                <a:lnTo>
                  <a:pt x="11813016" y="40429"/>
                </a:lnTo>
                <a:lnTo>
                  <a:pt x="11822164" y="39817"/>
                </a:lnTo>
                <a:lnTo>
                  <a:pt x="11831257" y="39198"/>
                </a:lnTo>
                <a:lnTo>
                  <a:pt x="11840301" y="38570"/>
                </a:lnTo>
                <a:lnTo>
                  <a:pt x="11849293" y="37934"/>
                </a:lnTo>
                <a:lnTo>
                  <a:pt x="11858239" y="37289"/>
                </a:lnTo>
                <a:lnTo>
                  <a:pt x="11867138" y="36635"/>
                </a:lnTo>
                <a:lnTo>
                  <a:pt x="11875993" y="35971"/>
                </a:lnTo>
                <a:lnTo>
                  <a:pt x="11884807" y="35296"/>
                </a:lnTo>
                <a:lnTo>
                  <a:pt x="11893581" y="34611"/>
                </a:lnTo>
                <a:lnTo>
                  <a:pt x="11902315" y="33914"/>
                </a:lnTo>
                <a:lnTo>
                  <a:pt x="11911014" y="33205"/>
                </a:lnTo>
                <a:lnTo>
                  <a:pt x="11919679" y="32485"/>
                </a:lnTo>
                <a:lnTo>
                  <a:pt x="11928308" y="31752"/>
                </a:lnTo>
                <a:lnTo>
                  <a:pt x="11936909" y="31006"/>
                </a:lnTo>
                <a:lnTo>
                  <a:pt x="11945480" y="30246"/>
                </a:lnTo>
                <a:lnTo>
                  <a:pt x="11954023" y="29472"/>
                </a:lnTo>
                <a:lnTo>
                  <a:pt x="11962543" y="28685"/>
                </a:lnTo>
                <a:lnTo>
                  <a:pt x="11971038" y="27882"/>
                </a:lnTo>
                <a:lnTo>
                  <a:pt x="11979508" y="27064"/>
                </a:lnTo>
                <a:lnTo>
                  <a:pt x="11987961" y="26231"/>
                </a:lnTo>
                <a:lnTo>
                  <a:pt x="11996397" y="25381"/>
                </a:lnTo>
                <a:lnTo>
                  <a:pt x="12004817" y="24515"/>
                </a:lnTo>
                <a:lnTo>
                  <a:pt x="12013220" y="23631"/>
                </a:lnTo>
                <a:lnTo>
                  <a:pt x="12021614" y="22731"/>
                </a:lnTo>
                <a:lnTo>
                  <a:pt x="12029994" y="21812"/>
                </a:lnTo>
                <a:lnTo>
                  <a:pt x="12038367" y="20875"/>
                </a:lnTo>
                <a:lnTo>
                  <a:pt x="12046731" y="19920"/>
                </a:lnTo>
                <a:lnTo>
                  <a:pt x="12055094" y="18945"/>
                </a:lnTo>
                <a:lnTo>
                  <a:pt x="12063450" y="17950"/>
                </a:lnTo>
                <a:lnTo>
                  <a:pt x="12071806" y="16936"/>
                </a:lnTo>
                <a:lnTo>
                  <a:pt x="12080162" y="15900"/>
                </a:lnTo>
                <a:lnTo>
                  <a:pt x="12088519" y="14844"/>
                </a:lnTo>
                <a:lnTo>
                  <a:pt x="12096882" y="13767"/>
                </a:lnTo>
                <a:lnTo>
                  <a:pt x="12105250" y="12667"/>
                </a:lnTo>
                <a:lnTo>
                  <a:pt x="12113625" y="11546"/>
                </a:lnTo>
                <a:lnTo>
                  <a:pt x="12122010" y="10401"/>
                </a:lnTo>
                <a:lnTo>
                  <a:pt x="12130405" y="9234"/>
                </a:lnTo>
                <a:lnTo>
                  <a:pt x="12138816" y="8042"/>
                </a:lnTo>
                <a:lnTo>
                  <a:pt x="12147238" y="6827"/>
                </a:lnTo>
                <a:lnTo>
                  <a:pt x="12155681" y="5587"/>
                </a:lnTo>
                <a:lnTo>
                  <a:pt x="12164140" y="4323"/>
                </a:lnTo>
                <a:lnTo>
                  <a:pt x="12172619" y="3033"/>
                </a:lnTo>
                <a:lnTo>
                  <a:pt x="12181124" y="1717"/>
                </a:lnTo>
                <a:lnTo>
                  <a:pt x="12189650" y="375"/>
                </a:lnTo>
                <a:lnTo>
                  <a:pt x="12191997" y="0"/>
                </a:lnTo>
                <a:close/>
              </a:path>
            </a:pathLst>
          </a:custGeom>
          <a:gradFill flip="none" rotWithShape="1">
            <a:gsLst>
              <a:gs pos="0">
                <a:srgbClr val="071B11">
                  <a:alpha val="0"/>
                </a:srgbClr>
              </a:gs>
              <a:gs pos="97000">
                <a:srgbClr val="265ED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334" y="93134"/>
            <a:ext cx="187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项目起源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81239" y="795125"/>
            <a:ext cx="4771924" cy="29202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226805" y="3645796"/>
            <a:ext cx="5323280" cy="27207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思想气泡: 云 1"/>
          <p:cNvSpPr/>
          <p:nvPr/>
        </p:nvSpPr>
        <p:spPr>
          <a:xfrm>
            <a:off x="4986481" y="557723"/>
            <a:ext cx="6758208" cy="1299704"/>
          </a:xfrm>
          <a:custGeom>
            <a:avLst/>
            <a:gdLst>
              <a:gd name="connsiteX0" fmla="*/ 610116 w 6758208"/>
              <a:gd name="connsiteY0" fmla="*/ 432332 h 1299704"/>
              <a:gd name="connsiteX1" fmla="*/ 879662 w 6758208"/>
              <a:gd name="connsiteY1" fmla="*/ 207802 h 1299704"/>
              <a:gd name="connsiteX2" fmla="*/ 2190942 w 6758208"/>
              <a:gd name="connsiteY2" fmla="*/ 156506 h 1299704"/>
              <a:gd name="connsiteX3" fmla="*/ 3513016 w 6758208"/>
              <a:gd name="connsiteY3" fmla="*/ 103254 h 1299704"/>
              <a:gd name="connsiteX4" fmla="*/ 4028173 w 6758208"/>
              <a:gd name="connsiteY4" fmla="*/ 6017 h 1299704"/>
              <a:gd name="connsiteX5" fmla="*/ 4667074 w 6758208"/>
              <a:gd name="connsiteY5" fmla="*/ 74642 h 1299704"/>
              <a:gd name="connsiteX6" fmla="*/ 5547831 w 6758208"/>
              <a:gd name="connsiteY6" fmla="*/ 20759 h 1299704"/>
              <a:gd name="connsiteX7" fmla="*/ 5994467 w 6758208"/>
              <a:gd name="connsiteY7" fmla="*/ 167758 h 1299704"/>
              <a:gd name="connsiteX8" fmla="*/ 6567664 w 6758208"/>
              <a:gd name="connsiteY8" fmla="*/ 310424 h 1299704"/>
              <a:gd name="connsiteX9" fmla="*/ 6542007 w 6758208"/>
              <a:gd name="connsiteY9" fmla="*/ 465125 h 1299704"/>
              <a:gd name="connsiteX10" fmla="*/ 6729423 w 6758208"/>
              <a:gd name="connsiteY10" fmla="*/ 701659 h 1299704"/>
              <a:gd name="connsiteX11" fmla="*/ 5851481 w 6758208"/>
              <a:gd name="connsiteY11" fmla="*/ 908709 h 1299704"/>
              <a:gd name="connsiteX12" fmla="*/ 5537193 w 6758208"/>
              <a:gd name="connsiteY12" fmla="*/ 1086125 h 1299704"/>
              <a:gd name="connsiteX13" fmla="*/ 4467144 w 6758208"/>
              <a:gd name="connsiteY13" fmla="*/ 1107606 h 1299704"/>
              <a:gd name="connsiteX14" fmla="*/ 3702465 w 6758208"/>
              <a:gd name="connsiteY14" fmla="*/ 1296875 h 1299704"/>
              <a:gd name="connsiteX15" fmla="*/ 2578131 w 6758208"/>
              <a:gd name="connsiteY15" fmla="*/ 1181346 h 1299704"/>
              <a:gd name="connsiteX16" fmla="*/ 907977 w 6758208"/>
              <a:gd name="connsiteY16" fmla="*/ 1067201 h 1299704"/>
              <a:gd name="connsiteX17" fmla="*/ 173648 w 6758208"/>
              <a:gd name="connsiteY17" fmla="*/ 940179 h 1299704"/>
              <a:gd name="connsiteX18" fmla="*/ 330557 w 6758208"/>
              <a:gd name="connsiteY18" fmla="*/ 768720 h 1299704"/>
              <a:gd name="connsiteX19" fmla="*/ -783 w 6758208"/>
              <a:gd name="connsiteY19" fmla="*/ 592809 h 1299704"/>
              <a:gd name="connsiteX20" fmla="*/ 604327 w 6758208"/>
              <a:gd name="connsiteY20" fmla="*/ 436453 h 1299704"/>
              <a:gd name="connsiteX21" fmla="*/ 610116 w 6758208"/>
              <a:gd name="connsiteY21" fmla="*/ 432332 h 1299704"/>
              <a:gd name="connsiteX0-1" fmla="*/ 423956 w 6758208"/>
              <a:gd name="connsiteY0-2" fmla="*/ 1487368 h 1299704"/>
              <a:gd name="connsiteX1-3" fmla="*/ 387853 w 6758208"/>
              <a:gd name="connsiteY1-4" fmla="*/ 1523471 h 1299704"/>
              <a:gd name="connsiteX2-5" fmla="*/ 351750 w 6758208"/>
              <a:gd name="connsiteY2-6" fmla="*/ 1487368 h 1299704"/>
              <a:gd name="connsiteX3-7" fmla="*/ 387853 w 6758208"/>
              <a:gd name="connsiteY3-8" fmla="*/ 1451265 h 1299704"/>
              <a:gd name="connsiteX4-9" fmla="*/ 423956 w 6758208"/>
              <a:gd name="connsiteY4-10" fmla="*/ 1487368 h 1299704"/>
              <a:gd name="connsiteX0-11" fmla="*/ 796245 w 6758208"/>
              <a:gd name="connsiteY0-12" fmla="*/ 1393240 h 1299704"/>
              <a:gd name="connsiteX1-13" fmla="*/ 724039 w 6758208"/>
              <a:gd name="connsiteY1-14" fmla="*/ 1465446 h 1299704"/>
              <a:gd name="connsiteX2-15" fmla="*/ 651833 w 6758208"/>
              <a:gd name="connsiteY2-16" fmla="*/ 1393240 h 1299704"/>
              <a:gd name="connsiteX3-17" fmla="*/ 724039 w 6758208"/>
              <a:gd name="connsiteY3-18" fmla="*/ 1321034 h 1299704"/>
              <a:gd name="connsiteX4-19" fmla="*/ 796245 w 6758208"/>
              <a:gd name="connsiteY4-20" fmla="*/ 1393240 h 1299704"/>
              <a:gd name="connsiteX0-21" fmla="*/ 1238065 w 6758208"/>
              <a:gd name="connsiteY0-22" fmla="*/ 1279644 h 1299704"/>
              <a:gd name="connsiteX1-23" fmla="*/ 1129756 w 6758208"/>
              <a:gd name="connsiteY1-24" fmla="*/ 1387953 h 1299704"/>
              <a:gd name="connsiteX2-25" fmla="*/ 1021447 w 6758208"/>
              <a:gd name="connsiteY2-26" fmla="*/ 1279644 h 1299704"/>
              <a:gd name="connsiteX3-27" fmla="*/ 1129756 w 6758208"/>
              <a:gd name="connsiteY3-28" fmla="*/ 1171335 h 1299704"/>
              <a:gd name="connsiteX4-29" fmla="*/ 1238065 w 6758208"/>
              <a:gd name="connsiteY4-30" fmla="*/ 1279644 h 1299704"/>
              <a:gd name="connsiteX0-31" fmla="*/ 734172 w 6758208"/>
              <a:gd name="connsiteY0-32" fmla="*/ 787554 h 1299704"/>
              <a:gd name="connsiteX1-33" fmla="*/ 337910 w 6758208"/>
              <a:gd name="connsiteY1-34" fmla="*/ 763576 h 1299704"/>
              <a:gd name="connsiteX2-35" fmla="*/ 1083816 w 6758208"/>
              <a:gd name="connsiteY2-36" fmla="*/ 1049962 h 1299704"/>
              <a:gd name="connsiteX3-37" fmla="*/ 910480 w 6758208"/>
              <a:gd name="connsiteY3-38" fmla="*/ 1061424 h 1299704"/>
              <a:gd name="connsiteX4-39" fmla="*/ 2577818 w 6758208"/>
              <a:gd name="connsiteY4-40" fmla="*/ 1176051 h 1299704"/>
              <a:gd name="connsiteX5-41" fmla="*/ 2473316 w 6758208"/>
              <a:gd name="connsiteY5-42" fmla="*/ 1123702 h 1299704"/>
              <a:gd name="connsiteX6-43" fmla="*/ 4509695 w 6758208"/>
              <a:gd name="connsiteY6-44" fmla="*/ 1045509 h 1299704"/>
              <a:gd name="connsiteX7-45" fmla="*/ 4467926 w 6758208"/>
              <a:gd name="connsiteY7-46" fmla="*/ 1102943 h 1299704"/>
              <a:gd name="connsiteX8-47" fmla="*/ 5339140 w 6758208"/>
              <a:gd name="connsiteY8-48" fmla="*/ 690588 h 1299704"/>
              <a:gd name="connsiteX9-49" fmla="*/ 5847727 w 6758208"/>
              <a:gd name="connsiteY9-50" fmla="*/ 905279 h 1299704"/>
              <a:gd name="connsiteX10-51" fmla="*/ 6538879 w 6758208"/>
              <a:gd name="connsiteY10-52" fmla="*/ 461936 h 1299704"/>
              <a:gd name="connsiteX11-53" fmla="*/ 6312354 w 6758208"/>
              <a:gd name="connsiteY11-54" fmla="*/ 542445 h 1299704"/>
              <a:gd name="connsiteX12-55" fmla="*/ 5995406 w 6758208"/>
              <a:gd name="connsiteY12-56" fmla="*/ 163245 h 1299704"/>
              <a:gd name="connsiteX13-57" fmla="*/ 6007296 w 6758208"/>
              <a:gd name="connsiteY13-58" fmla="*/ 201273 h 1299704"/>
              <a:gd name="connsiteX14-59" fmla="*/ 4548962 w 6758208"/>
              <a:gd name="connsiteY14-60" fmla="*/ 118898 h 1299704"/>
              <a:gd name="connsiteX15-61" fmla="*/ 4665040 w 6758208"/>
              <a:gd name="connsiteY15-62" fmla="*/ 70400 h 1299704"/>
              <a:gd name="connsiteX16-63" fmla="*/ 3463738 w 6758208"/>
              <a:gd name="connsiteY16-64" fmla="*/ 142004 h 1299704"/>
              <a:gd name="connsiteX17-65" fmla="*/ 3519900 w 6758208"/>
              <a:gd name="connsiteY17-66" fmla="*/ 100185 h 1299704"/>
              <a:gd name="connsiteX18-67" fmla="*/ 2190160 w 6758208"/>
              <a:gd name="connsiteY18-68" fmla="*/ 156205 h 1299704"/>
              <a:gd name="connsiteX19-69" fmla="*/ 2393532 w 6758208"/>
              <a:gd name="connsiteY19-70" fmla="*/ 196760 h 1299704"/>
              <a:gd name="connsiteX20-71" fmla="*/ 645627 w 6758208"/>
              <a:gd name="connsiteY20-72" fmla="*/ 475023 h 1299704"/>
              <a:gd name="connsiteX21-73" fmla="*/ 610116 w 6758208"/>
              <a:gd name="connsiteY21-74" fmla="*/ 432332 h 12997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-43" y="connsiteY6-44"/>
              </a:cxn>
              <a:cxn ang="0">
                <a:pos x="connsiteX7-45" y="connsiteY7-46"/>
              </a:cxn>
              <a:cxn ang="0">
                <a:pos x="connsiteX8-47" y="connsiteY8-48"/>
              </a:cxn>
              <a:cxn ang="0">
                <a:pos x="connsiteX9-49" y="connsiteY9-50"/>
              </a:cxn>
              <a:cxn ang="0">
                <a:pos x="connsiteX10-51" y="connsiteY10-52"/>
              </a:cxn>
              <a:cxn ang="0">
                <a:pos x="connsiteX11-53" y="connsiteY11-54"/>
              </a:cxn>
              <a:cxn ang="0">
                <a:pos x="connsiteX12-55" y="connsiteY12-56"/>
              </a:cxn>
              <a:cxn ang="0">
                <a:pos x="connsiteX13-57" y="connsiteY13-58"/>
              </a:cxn>
              <a:cxn ang="0">
                <a:pos x="connsiteX14-59" y="connsiteY14-60"/>
              </a:cxn>
              <a:cxn ang="0">
                <a:pos x="connsiteX15-61" y="connsiteY15-62"/>
              </a:cxn>
              <a:cxn ang="0">
                <a:pos x="connsiteX16-63" y="connsiteY16-64"/>
              </a:cxn>
              <a:cxn ang="0">
                <a:pos x="connsiteX17-65" y="connsiteY17-66"/>
              </a:cxn>
              <a:cxn ang="0">
                <a:pos x="connsiteX18-67" y="connsiteY18-68"/>
              </a:cxn>
              <a:cxn ang="0">
                <a:pos x="connsiteX19-69" y="connsiteY19-70"/>
              </a:cxn>
              <a:cxn ang="0">
                <a:pos x="connsiteX20-71" y="connsiteY20-72"/>
              </a:cxn>
              <a:cxn ang="0">
                <a:pos x="connsiteX21-73" y="connsiteY21-74"/>
              </a:cxn>
            </a:cxnLst>
            <a:rect l="l" t="t" r="r" b="b"/>
            <a:pathLst>
              <a:path w="6758208" h="1299704" fill="none" extrusionOk="0">
                <a:moveTo>
                  <a:pt x="610116" y="432332"/>
                </a:moveTo>
                <a:cubicBezTo>
                  <a:pt x="568351" y="356967"/>
                  <a:pt x="657336" y="268386"/>
                  <a:pt x="879662" y="207802"/>
                </a:cubicBezTo>
                <a:cubicBezTo>
                  <a:pt x="1251054" y="165533"/>
                  <a:pt x="1781453" y="103853"/>
                  <a:pt x="2190942" y="156506"/>
                </a:cubicBezTo>
                <a:cubicBezTo>
                  <a:pt x="2414113" y="-24867"/>
                  <a:pt x="3106120" y="25235"/>
                  <a:pt x="3513016" y="103254"/>
                </a:cubicBezTo>
                <a:cubicBezTo>
                  <a:pt x="3646937" y="54875"/>
                  <a:pt x="3785866" y="34762"/>
                  <a:pt x="4028173" y="6017"/>
                </a:cubicBezTo>
                <a:cubicBezTo>
                  <a:pt x="4290982" y="-8070"/>
                  <a:pt x="4509459" y="21353"/>
                  <a:pt x="4667074" y="74642"/>
                </a:cubicBezTo>
                <a:cubicBezTo>
                  <a:pt x="4889858" y="32592"/>
                  <a:pt x="5218253" y="-22499"/>
                  <a:pt x="5547831" y="20759"/>
                </a:cubicBezTo>
                <a:cubicBezTo>
                  <a:pt x="5787412" y="51617"/>
                  <a:pt x="5951735" y="99424"/>
                  <a:pt x="5994467" y="167758"/>
                </a:cubicBezTo>
                <a:cubicBezTo>
                  <a:pt x="6273561" y="198993"/>
                  <a:pt x="6468252" y="218187"/>
                  <a:pt x="6567664" y="310424"/>
                </a:cubicBezTo>
                <a:cubicBezTo>
                  <a:pt x="6627988" y="357892"/>
                  <a:pt x="6624014" y="418431"/>
                  <a:pt x="6542007" y="465125"/>
                </a:cubicBezTo>
                <a:cubicBezTo>
                  <a:pt x="6738119" y="545556"/>
                  <a:pt x="6820776" y="631173"/>
                  <a:pt x="6729423" y="701659"/>
                </a:cubicBezTo>
                <a:cubicBezTo>
                  <a:pt x="6601680" y="816030"/>
                  <a:pt x="6250952" y="888782"/>
                  <a:pt x="5851481" y="908709"/>
                </a:cubicBezTo>
                <a:cubicBezTo>
                  <a:pt x="5852051" y="980154"/>
                  <a:pt x="5744506" y="1040637"/>
                  <a:pt x="5537193" y="1086125"/>
                </a:cubicBezTo>
                <a:cubicBezTo>
                  <a:pt x="5281697" y="1095720"/>
                  <a:pt x="4832067" y="1161583"/>
                  <a:pt x="4467144" y="1107606"/>
                </a:cubicBezTo>
                <a:cubicBezTo>
                  <a:pt x="4349873" y="1245565"/>
                  <a:pt x="4016841" y="1245880"/>
                  <a:pt x="3702465" y="1296875"/>
                </a:cubicBezTo>
                <a:cubicBezTo>
                  <a:pt x="3268809" y="1355231"/>
                  <a:pt x="2815204" y="1251207"/>
                  <a:pt x="2578131" y="1181346"/>
                </a:cubicBezTo>
                <a:cubicBezTo>
                  <a:pt x="2064499" y="1262523"/>
                  <a:pt x="1255631" y="1181762"/>
                  <a:pt x="907977" y="1067201"/>
                </a:cubicBezTo>
                <a:cubicBezTo>
                  <a:pt x="552786" y="1095474"/>
                  <a:pt x="260743" y="1009350"/>
                  <a:pt x="173648" y="940179"/>
                </a:cubicBezTo>
                <a:cubicBezTo>
                  <a:pt x="117356" y="875809"/>
                  <a:pt x="166684" y="818255"/>
                  <a:pt x="330557" y="768720"/>
                </a:cubicBezTo>
                <a:cubicBezTo>
                  <a:pt x="87679" y="722406"/>
                  <a:pt x="-27942" y="652118"/>
                  <a:pt x="-783" y="592809"/>
                </a:cubicBezTo>
                <a:cubicBezTo>
                  <a:pt x="97523" y="523731"/>
                  <a:pt x="247962" y="426804"/>
                  <a:pt x="604327" y="436453"/>
                </a:cubicBezTo>
                <a:cubicBezTo>
                  <a:pt x="606602" y="435415"/>
                  <a:pt x="608743" y="433689"/>
                  <a:pt x="610116" y="432332"/>
                </a:cubicBezTo>
                <a:close/>
              </a:path>
              <a:path w="6758208" h="1299704" fill="none" extrusionOk="0">
                <a:moveTo>
                  <a:pt x="423956" y="1487368"/>
                </a:moveTo>
                <a:cubicBezTo>
                  <a:pt x="421492" y="1506004"/>
                  <a:pt x="406534" y="1525407"/>
                  <a:pt x="387853" y="1523471"/>
                </a:cubicBezTo>
                <a:cubicBezTo>
                  <a:pt x="368795" y="1523774"/>
                  <a:pt x="351040" y="1506198"/>
                  <a:pt x="351750" y="1487368"/>
                </a:cubicBezTo>
                <a:cubicBezTo>
                  <a:pt x="348901" y="1466905"/>
                  <a:pt x="367563" y="1451590"/>
                  <a:pt x="387853" y="1451265"/>
                </a:cubicBezTo>
                <a:cubicBezTo>
                  <a:pt x="404397" y="1451516"/>
                  <a:pt x="422807" y="1466513"/>
                  <a:pt x="423956" y="1487368"/>
                </a:cubicBezTo>
                <a:close/>
              </a:path>
              <a:path w="6758208" h="1299704" fill="none" extrusionOk="0">
                <a:moveTo>
                  <a:pt x="796245" y="1393240"/>
                </a:moveTo>
                <a:cubicBezTo>
                  <a:pt x="801283" y="1429351"/>
                  <a:pt x="769304" y="1470088"/>
                  <a:pt x="724039" y="1465446"/>
                </a:cubicBezTo>
                <a:cubicBezTo>
                  <a:pt x="685667" y="1466418"/>
                  <a:pt x="651574" y="1440985"/>
                  <a:pt x="651833" y="1393240"/>
                </a:cubicBezTo>
                <a:cubicBezTo>
                  <a:pt x="650503" y="1351957"/>
                  <a:pt x="685942" y="1320950"/>
                  <a:pt x="724039" y="1321034"/>
                </a:cubicBezTo>
                <a:cubicBezTo>
                  <a:pt x="762406" y="1329018"/>
                  <a:pt x="799486" y="1356188"/>
                  <a:pt x="796245" y="1393240"/>
                </a:cubicBezTo>
                <a:close/>
              </a:path>
              <a:path w="6758208" h="1299704" fill="none" extrusionOk="0">
                <a:moveTo>
                  <a:pt x="1238065" y="1279644"/>
                </a:moveTo>
                <a:cubicBezTo>
                  <a:pt x="1231449" y="1334577"/>
                  <a:pt x="1182452" y="1392275"/>
                  <a:pt x="1129756" y="1387953"/>
                </a:cubicBezTo>
                <a:cubicBezTo>
                  <a:pt x="1066820" y="1401915"/>
                  <a:pt x="1032612" y="1339885"/>
                  <a:pt x="1021447" y="1279644"/>
                </a:cubicBezTo>
                <a:cubicBezTo>
                  <a:pt x="1022951" y="1217022"/>
                  <a:pt x="1071568" y="1174880"/>
                  <a:pt x="1129756" y="1171335"/>
                </a:cubicBezTo>
                <a:cubicBezTo>
                  <a:pt x="1191017" y="1168937"/>
                  <a:pt x="1240999" y="1219173"/>
                  <a:pt x="1238065" y="1279644"/>
                </a:cubicBezTo>
                <a:close/>
              </a:path>
              <a:path w="6758208" h="1299704" fill="none" extrusionOk="0">
                <a:moveTo>
                  <a:pt x="734172" y="787554"/>
                </a:moveTo>
                <a:cubicBezTo>
                  <a:pt x="606918" y="797865"/>
                  <a:pt x="448859" y="775330"/>
                  <a:pt x="337910" y="763576"/>
                </a:cubicBezTo>
                <a:moveTo>
                  <a:pt x="1083816" y="1049962"/>
                </a:moveTo>
                <a:cubicBezTo>
                  <a:pt x="1019094" y="1047387"/>
                  <a:pt x="975357" y="1069236"/>
                  <a:pt x="910480" y="1061424"/>
                </a:cubicBezTo>
                <a:moveTo>
                  <a:pt x="2577818" y="1176051"/>
                </a:moveTo>
                <a:cubicBezTo>
                  <a:pt x="2535504" y="1154838"/>
                  <a:pt x="2497356" y="1136212"/>
                  <a:pt x="2473316" y="1123702"/>
                </a:cubicBezTo>
                <a:moveTo>
                  <a:pt x="4509695" y="1045509"/>
                </a:moveTo>
                <a:cubicBezTo>
                  <a:pt x="4501097" y="1063639"/>
                  <a:pt x="4487580" y="1086527"/>
                  <a:pt x="4467926" y="1102943"/>
                </a:cubicBezTo>
                <a:moveTo>
                  <a:pt x="5339140" y="690588"/>
                </a:moveTo>
                <a:cubicBezTo>
                  <a:pt x="5657941" y="711754"/>
                  <a:pt x="5858467" y="800074"/>
                  <a:pt x="5847727" y="905279"/>
                </a:cubicBezTo>
                <a:moveTo>
                  <a:pt x="6538879" y="461936"/>
                </a:moveTo>
                <a:cubicBezTo>
                  <a:pt x="6480184" y="500928"/>
                  <a:pt x="6395246" y="517089"/>
                  <a:pt x="6312354" y="542445"/>
                </a:cubicBezTo>
                <a:moveTo>
                  <a:pt x="5995406" y="163245"/>
                </a:moveTo>
                <a:cubicBezTo>
                  <a:pt x="6002412" y="173384"/>
                  <a:pt x="6007725" y="187282"/>
                  <a:pt x="6007296" y="201273"/>
                </a:cubicBezTo>
                <a:moveTo>
                  <a:pt x="4548962" y="118898"/>
                </a:moveTo>
                <a:cubicBezTo>
                  <a:pt x="4577472" y="105872"/>
                  <a:pt x="4615220" y="77831"/>
                  <a:pt x="4665040" y="70400"/>
                </a:cubicBezTo>
                <a:moveTo>
                  <a:pt x="3463738" y="142004"/>
                </a:moveTo>
                <a:cubicBezTo>
                  <a:pt x="3478502" y="124332"/>
                  <a:pt x="3493184" y="113025"/>
                  <a:pt x="3519900" y="100185"/>
                </a:cubicBezTo>
                <a:moveTo>
                  <a:pt x="2190160" y="156205"/>
                </a:moveTo>
                <a:cubicBezTo>
                  <a:pt x="2256741" y="153789"/>
                  <a:pt x="2332102" y="174684"/>
                  <a:pt x="2393532" y="196760"/>
                </a:cubicBezTo>
                <a:moveTo>
                  <a:pt x="645627" y="475023"/>
                </a:moveTo>
                <a:cubicBezTo>
                  <a:pt x="629913" y="461032"/>
                  <a:pt x="617673" y="445481"/>
                  <a:pt x="610116" y="432332"/>
                </a:cubicBezTo>
              </a:path>
              <a:path w="6758208" h="1299704" stroke="0" extrusionOk="0">
                <a:moveTo>
                  <a:pt x="610116" y="432332"/>
                </a:moveTo>
                <a:cubicBezTo>
                  <a:pt x="587215" y="348176"/>
                  <a:pt x="669716" y="269920"/>
                  <a:pt x="879662" y="207802"/>
                </a:cubicBezTo>
                <a:cubicBezTo>
                  <a:pt x="1274265" y="158386"/>
                  <a:pt x="1683835" y="113834"/>
                  <a:pt x="2190942" y="156506"/>
                </a:cubicBezTo>
                <a:cubicBezTo>
                  <a:pt x="2507421" y="2772"/>
                  <a:pt x="3186179" y="62927"/>
                  <a:pt x="3513016" y="103254"/>
                </a:cubicBezTo>
                <a:cubicBezTo>
                  <a:pt x="3589226" y="65740"/>
                  <a:pt x="3847832" y="-9795"/>
                  <a:pt x="4028173" y="6017"/>
                </a:cubicBezTo>
                <a:cubicBezTo>
                  <a:pt x="4268633" y="-33776"/>
                  <a:pt x="4523800" y="318"/>
                  <a:pt x="4667074" y="74642"/>
                </a:cubicBezTo>
                <a:cubicBezTo>
                  <a:pt x="4866094" y="-35235"/>
                  <a:pt x="5239614" y="-23294"/>
                  <a:pt x="5547831" y="20759"/>
                </a:cubicBezTo>
                <a:cubicBezTo>
                  <a:pt x="5789369" y="59301"/>
                  <a:pt x="5949044" y="99412"/>
                  <a:pt x="5994467" y="167758"/>
                </a:cubicBezTo>
                <a:cubicBezTo>
                  <a:pt x="6268298" y="186621"/>
                  <a:pt x="6485600" y="251291"/>
                  <a:pt x="6567664" y="310424"/>
                </a:cubicBezTo>
                <a:cubicBezTo>
                  <a:pt x="6635070" y="358535"/>
                  <a:pt x="6624419" y="414329"/>
                  <a:pt x="6542007" y="465125"/>
                </a:cubicBezTo>
                <a:cubicBezTo>
                  <a:pt x="6734678" y="559646"/>
                  <a:pt x="6806145" y="603565"/>
                  <a:pt x="6729423" y="701659"/>
                </a:cubicBezTo>
                <a:cubicBezTo>
                  <a:pt x="6704215" y="794983"/>
                  <a:pt x="6287765" y="902907"/>
                  <a:pt x="5851481" y="908709"/>
                </a:cubicBezTo>
                <a:cubicBezTo>
                  <a:pt x="5838258" y="991727"/>
                  <a:pt x="5744334" y="1011335"/>
                  <a:pt x="5537193" y="1086125"/>
                </a:cubicBezTo>
                <a:cubicBezTo>
                  <a:pt x="5294981" y="1147626"/>
                  <a:pt x="4825146" y="1140382"/>
                  <a:pt x="4467144" y="1107606"/>
                </a:cubicBezTo>
                <a:cubicBezTo>
                  <a:pt x="4387623" y="1207097"/>
                  <a:pt x="4055583" y="1289326"/>
                  <a:pt x="3702465" y="1296875"/>
                </a:cubicBezTo>
                <a:cubicBezTo>
                  <a:pt x="3306913" y="1329541"/>
                  <a:pt x="2795655" y="1226704"/>
                  <a:pt x="2578131" y="1181346"/>
                </a:cubicBezTo>
                <a:cubicBezTo>
                  <a:pt x="1930551" y="1212111"/>
                  <a:pt x="1301057" y="1263142"/>
                  <a:pt x="907977" y="1067201"/>
                </a:cubicBezTo>
                <a:cubicBezTo>
                  <a:pt x="575449" y="1057854"/>
                  <a:pt x="266832" y="1018430"/>
                  <a:pt x="173648" y="940179"/>
                </a:cubicBezTo>
                <a:cubicBezTo>
                  <a:pt x="101447" y="886811"/>
                  <a:pt x="167724" y="816771"/>
                  <a:pt x="330557" y="768720"/>
                </a:cubicBezTo>
                <a:cubicBezTo>
                  <a:pt x="103152" y="715773"/>
                  <a:pt x="-14151" y="665035"/>
                  <a:pt x="-783" y="592809"/>
                </a:cubicBezTo>
                <a:cubicBezTo>
                  <a:pt x="70714" y="495347"/>
                  <a:pt x="295630" y="432441"/>
                  <a:pt x="604327" y="436453"/>
                </a:cubicBezTo>
                <a:cubicBezTo>
                  <a:pt x="606188" y="434926"/>
                  <a:pt x="608310" y="433646"/>
                  <a:pt x="610116" y="432332"/>
                </a:cubicBezTo>
                <a:close/>
              </a:path>
              <a:path w="6758208" h="1299704" stroke="0" extrusionOk="0">
                <a:moveTo>
                  <a:pt x="423956" y="1487368"/>
                </a:moveTo>
                <a:cubicBezTo>
                  <a:pt x="425323" y="1509209"/>
                  <a:pt x="405822" y="1520634"/>
                  <a:pt x="387853" y="1523471"/>
                </a:cubicBezTo>
                <a:cubicBezTo>
                  <a:pt x="367087" y="1519891"/>
                  <a:pt x="351063" y="1507944"/>
                  <a:pt x="351750" y="1487368"/>
                </a:cubicBezTo>
                <a:cubicBezTo>
                  <a:pt x="351930" y="1470230"/>
                  <a:pt x="367825" y="1447190"/>
                  <a:pt x="387853" y="1451265"/>
                </a:cubicBezTo>
                <a:cubicBezTo>
                  <a:pt x="407469" y="1449425"/>
                  <a:pt x="421470" y="1464532"/>
                  <a:pt x="423956" y="1487368"/>
                </a:cubicBezTo>
                <a:close/>
              </a:path>
              <a:path w="6758208" h="1299704" stroke="0" extrusionOk="0">
                <a:moveTo>
                  <a:pt x="796245" y="1393240"/>
                </a:moveTo>
                <a:cubicBezTo>
                  <a:pt x="801637" y="1433685"/>
                  <a:pt x="757069" y="1462424"/>
                  <a:pt x="724039" y="1465446"/>
                </a:cubicBezTo>
                <a:cubicBezTo>
                  <a:pt x="691769" y="1469142"/>
                  <a:pt x="649654" y="1434380"/>
                  <a:pt x="651833" y="1393240"/>
                </a:cubicBezTo>
                <a:cubicBezTo>
                  <a:pt x="651614" y="1352048"/>
                  <a:pt x="688133" y="1314826"/>
                  <a:pt x="724039" y="1321034"/>
                </a:cubicBezTo>
                <a:cubicBezTo>
                  <a:pt x="754598" y="1322905"/>
                  <a:pt x="796399" y="1354941"/>
                  <a:pt x="796245" y="1393240"/>
                </a:cubicBezTo>
                <a:close/>
              </a:path>
              <a:path w="6758208" h="1299704" stroke="0" extrusionOk="0">
                <a:moveTo>
                  <a:pt x="1238065" y="1279644"/>
                </a:moveTo>
                <a:cubicBezTo>
                  <a:pt x="1235948" y="1332967"/>
                  <a:pt x="1186351" y="1389513"/>
                  <a:pt x="1129756" y="1387953"/>
                </a:cubicBezTo>
                <a:cubicBezTo>
                  <a:pt x="1078023" y="1381031"/>
                  <a:pt x="1011923" y="1348367"/>
                  <a:pt x="1021447" y="1279644"/>
                </a:cubicBezTo>
                <a:cubicBezTo>
                  <a:pt x="1017872" y="1228402"/>
                  <a:pt x="1074060" y="1177826"/>
                  <a:pt x="1129756" y="1171335"/>
                </a:cubicBezTo>
                <a:cubicBezTo>
                  <a:pt x="1180275" y="1163968"/>
                  <a:pt x="1240524" y="1224384"/>
                  <a:pt x="1238065" y="1279644"/>
                </a:cubicBezTo>
                <a:close/>
              </a:path>
              <a:path w="6758208" h="1299704" fill="none" stroke="0" extrusionOk="0">
                <a:moveTo>
                  <a:pt x="734172" y="787554"/>
                </a:moveTo>
                <a:cubicBezTo>
                  <a:pt x="592198" y="789163"/>
                  <a:pt x="478701" y="766587"/>
                  <a:pt x="337910" y="763576"/>
                </a:cubicBezTo>
                <a:moveTo>
                  <a:pt x="1083816" y="1049962"/>
                </a:moveTo>
                <a:cubicBezTo>
                  <a:pt x="1027108" y="1058669"/>
                  <a:pt x="972763" y="1057682"/>
                  <a:pt x="910480" y="1061424"/>
                </a:cubicBezTo>
                <a:moveTo>
                  <a:pt x="2577818" y="1176051"/>
                </a:moveTo>
                <a:cubicBezTo>
                  <a:pt x="2531489" y="1159127"/>
                  <a:pt x="2493500" y="1144760"/>
                  <a:pt x="2473316" y="1123702"/>
                </a:cubicBezTo>
                <a:moveTo>
                  <a:pt x="4509695" y="1045509"/>
                </a:moveTo>
                <a:cubicBezTo>
                  <a:pt x="4499889" y="1068062"/>
                  <a:pt x="4486798" y="1087298"/>
                  <a:pt x="4467926" y="1102943"/>
                </a:cubicBezTo>
                <a:moveTo>
                  <a:pt x="5339140" y="690588"/>
                </a:moveTo>
                <a:cubicBezTo>
                  <a:pt x="5656027" y="732539"/>
                  <a:pt x="5840471" y="834508"/>
                  <a:pt x="5847727" y="905279"/>
                </a:cubicBezTo>
                <a:moveTo>
                  <a:pt x="6538879" y="461936"/>
                </a:moveTo>
                <a:cubicBezTo>
                  <a:pt x="6495946" y="494685"/>
                  <a:pt x="6406804" y="504002"/>
                  <a:pt x="6312354" y="542445"/>
                </a:cubicBezTo>
                <a:moveTo>
                  <a:pt x="5995406" y="163245"/>
                </a:moveTo>
                <a:cubicBezTo>
                  <a:pt x="6004694" y="174942"/>
                  <a:pt x="6009589" y="187181"/>
                  <a:pt x="6007296" y="201273"/>
                </a:cubicBezTo>
                <a:moveTo>
                  <a:pt x="4548962" y="118898"/>
                </a:moveTo>
                <a:cubicBezTo>
                  <a:pt x="4585628" y="102044"/>
                  <a:pt x="4614783" y="89201"/>
                  <a:pt x="4665040" y="70400"/>
                </a:cubicBezTo>
                <a:moveTo>
                  <a:pt x="3463738" y="142004"/>
                </a:moveTo>
                <a:cubicBezTo>
                  <a:pt x="3479044" y="129548"/>
                  <a:pt x="3491488" y="109572"/>
                  <a:pt x="3519900" y="100185"/>
                </a:cubicBezTo>
                <a:moveTo>
                  <a:pt x="2190160" y="156205"/>
                </a:moveTo>
                <a:cubicBezTo>
                  <a:pt x="2257912" y="162456"/>
                  <a:pt x="2335040" y="180752"/>
                  <a:pt x="2393532" y="196760"/>
                </a:cubicBezTo>
                <a:moveTo>
                  <a:pt x="645627" y="475023"/>
                </a:moveTo>
                <a:cubicBezTo>
                  <a:pt x="627191" y="459882"/>
                  <a:pt x="613911" y="446302"/>
                  <a:pt x="610116" y="432332"/>
                </a:cubicBezTo>
              </a:path>
            </a:pathLst>
          </a:custGeom>
          <a:solidFill>
            <a:srgbClr val="63A0D7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34402" y="925158"/>
            <a:ext cx="486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HSK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高级通过学生仍存在语音偏误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思想气泡: 云 4"/>
          <p:cNvSpPr/>
          <p:nvPr/>
        </p:nvSpPr>
        <p:spPr>
          <a:xfrm>
            <a:off x="5509341" y="1975453"/>
            <a:ext cx="6758208" cy="1299704"/>
          </a:xfrm>
          <a:custGeom>
            <a:avLst/>
            <a:gdLst>
              <a:gd name="connsiteX0" fmla="*/ 610116 w 6758208"/>
              <a:gd name="connsiteY0" fmla="*/ 432332 h 1299704"/>
              <a:gd name="connsiteX1" fmla="*/ 879662 w 6758208"/>
              <a:gd name="connsiteY1" fmla="*/ 207802 h 1299704"/>
              <a:gd name="connsiteX2" fmla="*/ 2190942 w 6758208"/>
              <a:gd name="connsiteY2" fmla="*/ 156506 h 1299704"/>
              <a:gd name="connsiteX3" fmla="*/ 3513016 w 6758208"/>
              <a:gd name="connsiteY3" fmla="*/ 103254 h 1299704"/>
              <a:gd name="connsiteX4" fmla="*/ 4028173 w 6758208"/>
              <a:gd name="connsiteY4" fmla="*/ 6017 h 1299704"/>
              <a:gd name="connsiteX5" fmla="*/ 4667074 w 6758208"/>
              <a:gd name="connsiteY5" fmla="*/ 74642 h 1299704"/>
              <a:gd name="connsiteX6" fmla="*/ 5547831 w 6758208"/>
              <a:gd name="connsiteY6" fmla="*/ 20759 h 1299704"/>
              <a:gd name="connsiteX7" fmla="*/ 5994467 w 6758208"/>
              <a:gd name="connsiteY7" fmla="*/ 167758 h 1299704"/>
              <a:gd name="connsiteX8" fmla="*/ 6567664 w 6758208"/>
              <a:gd name="connsiteY8" fmla="*/ 310424 h 1299704"/>
              <a:gd name="connsiteX9" fmla="*/ 6542007 w 6758208"/>
              <a:gd name="connsiteY9" fmla="*/ 465125 h 1299704"/>
              <a:gd name="connsiteX10" fmla="*/ 6729423 w 6758208"/>
              <a:gd name="connsiteY10" fmla="*/ 701659 h 1299704"/>
              <a:gd name="connsiteX11" fmla="*/ 5851481 w 6758208"/>
              <a:gd name="connsiteY11" fmla="*/ 908709 h 1299704"/>
              <a:gd name="connsiteX12" fmla="*/ 5537193 w 6758208"/>
              <a:gd name="connsiteY12" fmla="*/ 1086125 h 1299704"/>
              <a:gd name="connsiteX13" fmla="*/ 4467144 w 6758208"/>
              <a:gd name="connsiteY13" fmla="*/ 1107606 h 1299704"/>
              <a:gd name="connsiteX14" fmla="*/ 3702465 w 6758208"/>
              <a:gd name="connsiteY14" fmla="*/ 1296875 h 1299704"/>
              <a:gd name="connsiteX15" fmla="*/ 2578131 w 6758208"/>
              <a:gd name="connsiteY15" fmla="*/ 1181346 h 1299704"/>
              <a:gd name="connsiteX16" fmla="*/ 907977 w 6758208"/>
              <a:gd name="connsiteY16" fmla="*/ 1067201 h 1299704"/>
              <a:gd name="connsiteX17" fmla="*/ 173648 w 6758208"/>
              <a:gd name="connsiteY17" fmla="*/ 940179 h 1299704"/>
              <a:gd name="connsiteX18" fmla="*/ 330557 w 6758208"/>
              <a:gd name="connsiteY18" fmla="*/ 768720 h 1299704"/>
              <a:gd name="connsiteX19" fmla="*/ -783 w 6758208"/>
              <a:gd name="connsiteY19" fmla="*/ 592809 h 1299704"/>
              <a:gd name="connsiteX20" fmla="*/ 604327 w 6758208"/>
              <a:gd name="connsiteY20" fmla="*/ 436453 h 1299704"/>
              <a:gd name="connsiteX21" fmla="*/ 610116 w 6758208"/>
              <a:gd name="connsiteY21" fmla="*/ 432332 h 1299704"/>
              <a:gd name="connsiteX0-1" fmla="*/ 6254736 w 6758208"/>
              <a:gd name="connsiteY0-2" fmla="*/ 1499248 h 1299704"/>
              <a:gd name="connsiteX1-3" fmla="*/ 6218633 w 6758208"/>
              <a:gd name="connsiteY1-4" fmla="*/ 1535351 h 1299704"/>
              <a:gd name="connsiteX2-5" fmla="*/ 6182530 w 6758208"/>
              <a:gd name="connsiteY2-6" fmla="*/ 1499248 h 1299704"/>
              <a:gd name="connsiteX3-7" fmla="*/ 6218633 w 6758208"/>
              <a:gd name="connsiteY3-8" fmla="*/ 1463145 h 1299704"/>
              <a:gd name="connsiteX4-9" fmla="*/ 6254736 w 6758208"/>
              <a:gd name="connsiteY4-10" fmla="*/ 1499248 h 1299704"/>
              <a:gd name="connsiteX0-11" fmla="*/ 5976514 w 6758208"/>
              <a:gd name="connsiteY0-12" fmla="*/ 1405223 h 1299704"/>
              <a:gd name="connsiteX1-13" fmla="*/ 5904308 w 6758208"/>
              <a:gd name="connsiteY1-14" fmla="*/ 1477429 h 1299704"/>
              <a:gd name="connsiteX2-15" fmla="*/ 5832102 w 6758208"/>
              <a:gd name="connsiteY2-16" fmla="*/ 1405223 h 1299704"/>
              <a:gd name="connsiteX3-17" fmla="*/ 5904308 w 6758208"/>
              <a:gd name="connsiteY3-18" fmla="*/ 1333017 h 1299704"/>
              <a:gd name="connsiteX4-19" fmla="*/ 5976514 w 6758208"/>
              <a:gd name="connsiteY4-20" fmla="*/ 1405223 h 1299704"/>
              <a:gd name="connsiteX0-21" fmla="*/ 5629116 w 6758208"/>
              <a:gd name="connsiteY0-22" fmla="*/ 1290505 h 1299704"/>
              <a:gd name="connsiteX1-23" fmla="*/ 5520807 w 6758208"/>
              <a:gd name="connsiteY1-24" fmla="*/ 1398814 h 1299704"/>
              <a:gd name="connsiteX2-25" fmla="*/ 5412498 w 6758208"/>
              <a:gd name="connsiteY2-26" fmla="*/ 1290505 h 1299704"/>
              <a:gd name="connsiteX3-27" fmla="*/ 5520807 w 6758208"/>
              <a:gd name="connsiteY3-28" fmla="*/ 1182196 h 1299704"/>
              <a:gd name="connsiteX4-29" fmla="*/ 5629116 w 6758208"/>
              <a:gd name="connsiteY4-30" fmla="*/ 1290505 h 1299704"/>
              <a:gd name="connsiteX0-31" fmla="*/ 734172 w 6758208"/>
              <a:gd name="connsiteY0-32" fmla="*/ 787554 h 1299704"/>
              <a:gd name="connsiteX1-33" fmla="*/ 337910 w 6758208"/>
              <a:gd name="connsiteY1-34" fmla="*/ 763576 h 1299704"/>
              <a:gd name="connsiteX2-35" fmla="*/ 1083816 w 6758208"/>
              <a:gd name="connsiteY2-36" fmla="*/ 1049962 h 1299704"/>
              <a:gd name="connsiteX3-37" fmla="*/ 910480 w 6758208"/>
              <a:gd name="connsiteY3-38" fmla="*/ 1061424 h 1299704"/>
              <a:gd name="connsiteX4-39" fmla="*/ 2577818 w 6758208"/>
              <a:gd name="connsiteY4-40" fmla="*/ 1176051 h 1299704"/>
              <a:gd name="connsiteX5-41" fmla="*/ 2473316 w 6758208"/>
              <a:gd name="connsiteY5-42" fmla="*/ 1123702 h 1299704"/>
              <a:gd name="connsiteX6-43" fmla="*/ 4509695 w 6758208"/>
              <a:gd name="connsiteY6-44" fmla="*/ 1045509 h 1299704"/>
              <a:gd name="connsiteX7-45" fmla="*/ 4467926 w 6758208"/>
              <a:gd name="connsiteY7-46" fmla="*/ 1102943 h 1299704"/>
              <a:gd name="connsiteX8-47" fmla="*/ 5339140 w 6758208"/>
              <a:gd name="connsiteY8-48" fmla="*/ 690588 h 1299704"/>
              <a:gd name="connsiteX9-49" fmla="*/ 5847727 w 6758208"/>
              <a:gd name="connsiteY9-50" fmla="*/ 905279 h 1299704"/>
              <a:gd name="connsiteX10-51" fmla="*/ 6538879 w 6758208"/>
              <a:gd name="connsiteY10-52" fmla="*/ 461936 h 1299704"/>
              <a:gd name="connsiteX11-53" fmla="*/ 6312354 w 6758208"/>
              <a:gd name="connsiteY11-54" fmla="*/ 542445 h 1299704"/>
              <a:gd name="connsiteX12-55" fmla="*/ 5995406 w 6758208"/>
              <a:gd name="connsiteY12-56" fmla="*/ 163245 h 1299704"/>
              <a:gd name="connsiteX13-57" fmla="*/ 6007296 w 6758208"/>
              <a:gd name="connsiteY13-58" fmla="*/ 201273 h 1299704"/>
              <a:gd name="connsiteX14-59" fmla="*/ 4548962 w 6758208"/>
              <a:gd name="connsiteY14-60" fmla="*/ 118898 h 1299704"/>
              <a:gd name="connsiteX15-61" fmla="*/ 4665040 w 6758208"/>
              <a:gd name="connsiteY15-62" fmla="*/ 70400 h 1299704"/>
              <a:gd name="connsiteX16-63" fmla="*/ 3463738 w 6758208"/>
              <a:gd name="connsiteY16-64" fmla="*/ 142004 h 1299704"/>
              <a:gd name="connsiteX17-65" fmla="*/ 3519900 w 6758208"/>
              <a:gd name="connsiteY17-66" fmla="*/ 100185 h 1299704"/>
              <a:gd name="connsiteX18-67" fmla="*/ 2190160 w 6758208"/>
              <a:gd name="connsiteY18-68" fmla="*/ 156205 h 1299704"/>
              <a:gd name="connsiteX19-69" fmla="*/ 2393532 w 6758208"/>
              <a:gd name="connsiteY19-70" fmla="*/ 196760 h 1299704"/>
              <a:gd name="connsiteX20-71" fmla="*/ 645627 w 6758208"/>
              <a:gd name="connsiteY20-72" fmla="*/ 475023 h 1299704"/>
              <a:gd name="connsiteX21-73" fmla="*/ 610116 w 6758208"/>
              <a:gd name="connsiteY21-74" fmla="*/ 432332 h 12997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-43" y="connsiteY6-44"/>
              </a:cxn>
              <a:cxn ang="0">
                <a:pos x="connsiteX7-45" y="connsiteY7-46"/>
              </a:cxn>
              <a:cxn ang="0">
                <a:pos x="connsiteX8-47" y="connsiteY8-48"/>
              </a:cxn>
              <a:cxn ang="0">
                <a:pos x="connsiteX9-49" y="connsiteY9-50"/>
              </a:cxn>
              <a:cxn ang="0">
                <a:pos x="connsiteX10-51" y="connsiteY10-52"/>
              </a:cxn>
              <a:cxn ang="0">
                <a:pos x="connsiteX11-53" y="connsiteY11-54"/>
              </a:cxn>
              <a:cxn ang="0">
                <a:pos x="connsiteX12-55" y="connsiteY12-56"/>
              </a:cxn>
              <a:cxn ang="0">
                <a:pos x="connsiteX13-57" y="connsiteY13-58"/>
              </a:cxn>
              <a:cxn ang="0">
                <a:pos x="connsiteX14-59" y="connsiteY14-60"/>
              </a:cxn>
              <a:cxn ang="0">
                <a:pos x="connsiteX15-61" y="connsiteY15-62"/>
              </a:cxn>
              <a:cxn ang="0">
                <a:pos x="connsiteX16-63" y="connsiteY16-64"/>
              </a:cxn>
              <a:cxn ang="0">
                <a:pos x="connsiteX17-65" y="connsiteY17-66"/>
              </a:cxn>
              <a:cxn ang="0">
                <a:pos x="connsiteX18-67" y="connsiteY18-68"/>
              </a:cxn>
              <a:cxn ang="0">
                <a:pos x="connsiteX19-69" y="connsiteY19-70"/>
              </a:cxn>
              <a:cxn ang="0">
                <a:pos x="connsiteX20-71" y="connsiteY20-72"/>
              </a:cxn>
              <a:cxn ang="0">
                <a:pos x="connsiteX21-73" y="connsiteY21-74"/>
              </a:cxn>
            </a:cxnLst>
            <a:rect l="l" t="t" r="r" b="b"/>
            <a:pathLst>
              <a:path w="6758208" h="1299704" fill="none" extrusionOk="0">
                <a:moveTo>
                  <a:pt x="610116" y="432332"/>
                </a:moveTo>
                <a:cubicBezTo>
                  <a:pt x="568351" y="356967"/>
                  <a:pt x="657336" y="268386"/>
                  <a:pt x="879662" y="207802"/>
                </a:cubicBezTo>
                <a:cubicBezTo>
                  <a:pt x="1251054" y="165533"/>
                  <a:pt x="1781453" y="103853"/>
                  <a:pt x="2190942" y="156506"/>
                </a:cubicBezTo>
                <a:cubicBezTo>
                  <a:pt x="2414113" y="-24867"/>
                  <a:pt x="3106120" y="25235"/>
                  <a:pt x="3513016" y="103254"/>
                </a:cubicBezTo>
                <a:cubicBezTo>
                  <a:pt x="3646937" y="54875"/>
                  <a:pt x="3785866" y="34762"/>
                  <a:pt x="4028173" y="6017"/>
                </a:cubicBezTo>
                <a:cubicBezTo>
                  <a:pt x="4290982" y="-8070"/>
                  <a:pt x="4509459" y="21353"/>
                  <a:pt x="4667074" y="74642"/>
                </a:cubicBezTo>
                <a:cubicBezTo>
                  <a:pt x="4889858" y="32592"/>
                  <a:pt x="5218253" y="-22499"/>
                  <a:pt x="5547831" y="20759"/>
                </a:cubicBezTo>
                <a:cubicBezTo>
                  <a:pt x="5787412" y="51617"/>
                  <a:pt x="5951735" y="99424"/>
                  <a:pt x="5994467" y="167758"/>
                </a:cubicBezTo>
                <a:cubicBezTo>
                  <a:pt x="6273561" y="198993"/>
                  <a:pt x="6468252" y="218187"/>
                  <a:pt x="6567664" y="310424"/>
                </a:cubicBezTo>
                <a:cubicBezTo>
                  <a:pt x="6627988" y="357892"/>
                  <a:pt x="6624014" y="418431"/>
                  <a:pt x="6542007" y="465125"/>
                </a:cubicBezTo>
                <a:cubicBezTo>
                  <a:pt x="6738119" y="545556"/>
                  <a:pt x="6820776" y="631173"/>
                  <a:pt x="6729423" y="701659"/>
                </a:cubicBezTo>
                <a:cubicBezTo>
                  <a:pt x="6601680" y="816030"/>
                  <a:pt x="6250952" y="888782"/>
                  <a:pt x="5851481" y="908709"/>
                </a:cubicBezTo>
                <a:cubicBezTo>
                  <a:pt x="5852051" y="980154"/>
                  <a:pt x="5744506" y="1040637"/>
                  <a:pt x="5537193" y="1086125"/>
                </a:cubicBezTo>
                <a:cubicBezTo>
                  <a:pt x="5281697" y="1095720"/>
                  <a:pt x="4832067" y="1161583"/>
                  <a:pt x="4467144" y="1107606"/>
                </a:cubicBezTo>
                <a:cubicBezTo>
                  <a:pt x="4349873" y="1245565"/>
                  <a:pt x="4016841" y="1245880"/>
                  <a:pt x="3702465" y="1296875"/>
                </a:cubicBezTo>
                <a:cubicBezTo>
                  <a:pt x="3268809" y="1355231"/>
                  <a:pt x="2815204" y="1251207"/>
                  <a:pt x="2578131" y="1181346"/>
                </a:cubicBezTo>
                <a:cubicBezTo>
                  <a:pt x="2064499" y="1262523"/>
                  <a:pt x="1255631" y="1181762"/>
                  <a:pt x="907977" y="1067201"/>
                </a:cubicBezTo>
                <a:cubicBezTo>
                  <a:pt x="552786" y="1095474"/>
                  <a:pt x="260743" y="1009350"/>
                  <a:pt x="173648" y="940179"/>
                </a:cubicBezTo>
                <a:cubicBezTo>
                  <a:pt x="117356" y="875809"/>
                  <a:pt x="166684" y="818255"/>
                  <a:pt x="330557" y="768720"/>
                </a:cubicBezTo>
                <a:cubicBezTo>
                  <a:pt x="87679" y="722406"/>
                  <a:pt x="-27942" y="652118"/>
                  <a:pt x="-783" y="592809"/>
                </a:cubicBezTo>
                <a:cubicBezTo>
                  <a:pt x="97523" y="523731"/>
                  <a:pt x="247962" y="426804"/>
                  <a:pt x="604327" y="436453"/>
                </a:cubicBezTo>
                <a:cubicBezTo>
                  <a:pt x="606602" y="435415"/>
                  <a:pt x="608743" y="433689"/>
                  <a:pt x="610116" y="432332"/>
                </a:cubicBezTo>
                <a:close/>
              </a:path>
              <a:path w="6758208" h="1299704" fill="none" extrusionOk="0">
                <a:moveTo>
                  <a:pt x="6254736" y="1499248"/>
                </a:moveTo>
                <a:cubicBezTo>
                  <a:pt x="6252272" y="1517884"/>
                  <a:pt x="6237314" y="1537287"/>
                  <a:pt x="6218633" y="1535351"/>
                </a:cubicBezTo>
                <a:cubicBezTo>
                  <a:pt x="6199575" y="1535654"/>
                  <a:pt x="6181820" y="1518078"/>
                  <a:pt x="6182530" y="1499248"/>
                </a:cubicBezTo>
                <a:cubicBezTo>
                  <a:pt x="6179681" y="1478785"/>
                  <a:pt x="6198343" y="1463470"/>
                  <a:pt x="6218633" y="1463145"/>
                </a:cubicBezTo>
                <a:cubicBezTo>
                  <a:pt x="6235177" y="1463396"/>
                  <a:pt x="6253587" y="1478393"/>
                  <a:pt x="6254736" y="1499248"/>
                </a:cubicBezTo>
                <a:close/>
              </a:path>
              <a:path w="6758208" h="1299704" fill="none" extrusionOk="0">
                <a:moveTo>
                  <a:pt x="5976514" y="1405223"/>
                </a:moveTo>
                <a:cubicBezTo>
                  <a:pt x="5981552" y="1441334"/>
                  <a:pt x="5949573" y="1482071"/>
                  <a:pt x="5904308" y="1477429"/>
                </a:cubicBezTo>
                <a:cubicBezTo>
                  <a:pt x="5865936" y="1478401"/>
                  <a:pt x="5831843" y="1452968"/>
                  <a:pt x="5832102" y="1405223"/>
                </a:cubicBezTo>
                <a:cubicBezTo>
                  <a:pt x="5830772" y="1363940"/>
                  <a:pt x="5866211" y="1332933"/>
                  <a:pt x="5904308" y="1333017"/>
                </a:cubicBezTo>
                <a:cubicBezTo>
                  <a:pt x="5942675" y="1341001"/>
                  <a:pt x="5979755" y="1368171"/>
                  <a:pt x="5976514" y="1405223"/>
                </a:cubicBezTo>
                <a:close/>
              </a:path>
              <a:path w="6758208" h="1299704" fill="none" extrusionOk="0">
                <a:moveTo>
                  <a:pt x="5629116" y="1290505"/>
                </a:moveTo>
                <a:cubicBezTo>
                  <a:pt x="5622500" y="1345438"/>
                  <a:pt x="5573503" y="1403136"/>
                  <a:pt x="5520807" y="1398814"/>
                </a:cubicBezTo>
                <a:cubicBezTo>
                  <a:pt x="5457871" y="1412776"/>
                  <a:pt x="5423663" y="1350746"/>
                  <a:pt x="5412498" y="1290505"/>
                </a:cubicBezTo>
                <a:cubicBezTo>
                  <a:pt x="5414002" y="1227883"/>
                  <a:pt x="5462619" y="1185741"/>
                  <a:pt x="5520807" y="1182196"/>
                </a:cubicBezTo>
                <a:cubicBezTo>
                  <a:pt x="5582068" y="1179798"/>
                  <a:pt x="5632050" y="1230034"/>
                  <a:pt x="5629116" y="1290505"/>
                </a:cubicBezTo>
                <a:close/>
              </a:path>
              <a:path w="6758208" h="1299704" fill="none" extrusionOk="0">
                <a:moveTo>
                  <a:pt x="734172" y="787554"/>
                </a:moveTo>
                <a:cubicBezTo>
                  <a:pt x="606918" y="797865"/>
                  <a:pt x="448859" y="775330"/>
                  <a:pt x="337910" y="763576"/>
                </a:cubicBezTo>
                <a:moveTo>
                  <a:pt x="1083816" y="1049962"/>
                </a:moveTo>
                <a:cubicBezTo>
                  <a:pt x="1019094" y="1047387"/>
                  <a:pt x="975357" y="1069236"/>
                  <a:pt x="910480" y="1061424"/>
                </a:cubicBezTo>
                <a:moveTo>
                  <a:pt x="2577818" y="1176051"/>
                </a:moveTo>
                <a:cubicBezTo>
                  <a:pt x="2535504" y="1154838"/>
                  <a:pt x="2497356" y="1136212"/>
                  <a:pt x="2473316" y="1123702"/>
                </a:cubicBezTo>
                <a:moveTo>
                  <a:pt x="4509695" y="1045509"/>
                </a:moveTo>
                <a:cubicBezTo>
                  <a:pt x="4501097" y="1063639"/>
                  <a:pt x="4487580" y="1086527"/>
                  <a:pt x="4467926" y="1102943"/>
                </a:cubicBezTo>
                <a:moveTo>
                  <a:pt x="5339140" y="690588"/>
                </a:moveTo>
                <a:cubicBezTo>
                  <a:pt x="5657941" y="711754"/>
                  <a:pt x="5858467" y="800074"/>
                  <a:pt x="5847727" y="905279"/>
                </a:cubicBezTo>
                <a:moveTo>
                  <a:pt x="6538879" y="461936"/>
                </a:moveTo>
                <a:cubicBezTo>
                  <a:pt x="6480184" y="500928"/>
                  <a:pt x="6395246" y="517089"/>
                  <a:pt x="6312354" y="542445"/>
                </a:cubicBezTo>
                <a:moveTo>
                  <a:pt x="5995406" y="163245"/>
                </a:moveTo>
                <a:cubicBezTo>
                  <a:pt x="6002412" y="173384"/>
                  <a:pt x="6007725" y="187282"/>
                  <a:pt x="6007296" y="201273"/>
                </a:cubicBezTo>
                <a:moveTo>
                  <a:pt x="4548962" y="118898"/>
                </a:moveTo>
                <a:cubicBezTo>
                  <a:pt x="4577472" y="105872"/>
                  <a:pt x="4615220" y="77831"/>
                  <a:pt x="4665040" y="70400"/>
                </a:cubicBezTo>
                <a:moveTo>
                  <a:pt x="3463738" y="142004"/>
                </a:moveTo>
                <a:cubicBezTo>
                  <a:pt x="3478502" y="124332"/>
                  <a:pt x="3493184" y="113025"/>
                  <a:pt x="3519900" y="100185"/>
                </a:cubicBezTo>
                <a:moveTo>
                  <a:pt x="2190160" y="156205"/>
                </a:moveTo>
                <a:cubicBezTo>
                  <a:pt x="2256741" y="153789"/>
                  <a:pt x="2332102" y="174684"/>
                  <a:pt x="2393532" y="196760"/>
                </a:cubicBezTo>
                <a:moveTo>
                  <a:pt x="645627" y="475023"/>
                </a:moveTo>
                <a:cubicBezTo>
                  <a:pt x="629913" y="461032"/>
                  <a:pt x="617673" y="445481"/>
                  <a:pt x="610116" y="432332"/>
                </a:cubicBezTo>
              </a:path>
              <a:path w="6758208" h="1299704" stroke="0" extrusionOk="0">
                <a:moveTo>
                  <a:pt x="610116" y="432332"/>
                </a:moveTo>
                <a:cubicBezTo>
                  <a:pt x="587215" y="348176"/>
                  <a:pt x="669716" y="269920"/>
                  <a:pt x="879662" y="207802"/>
                </a:cubicBezTo>
                <a:cubicBezTo>
                  <a:pt x="1274265" y="158386"/>
                  <a:pt x="1683835" y="113834"/>
                  <a:pt x="2190942" y="156506"/>
                </a:cubicBezTo>
                <a:cubicBezTo>
                  <a:pt x="2507421" y="2772"/>
                  <a:pt x="3186179" y="62927"/>
                  <a:pt x="3513016" y="103254"/>
                </a:cubicBezTo>
                <a:cubicBezTo>
                  <a:pt x="3589226" y="65740"/>
                  <a:pt x="3847832" y="-9795"/>
                  <a:pt x="4028173" y="6017"/>
                </a:cubicBezTo>
                <a:cubicBezTo>
                  <a:pt x="4268633" y="-33776"/>
                  <a:pt x="4523800" y="318"/>
                  <a:pt x="4667074" y="74642"/>
                </a:cubicBezTo>
                <a:cubicBezTo>
                  <a:pt x="4866094" y="-35235"/>
                  <a:pt x="5239614" y="-23294"/>
                  <a:pt x="5547831" y="20759"/>
                </a:cubicBezTo>
                <a:cubicBezTo>
                  <a:pt x="5789369" y="59301"/>
                  <a:pt x="5949044" y="99412"/>
                  <a:pt x="5994467" y="167758"/>
                </a:cubicBezTo>
                <a:cubicBezTo>
                  <a:pt x="6268298" y="186621"/>
                  <a:pt x="6485600" y="251291"/>
                  <a:pt x="6567664" y="310424"/>
                </a:cubicBezTo>
                <a:cubicBezTo>
                  <a:pt x="6635070" y="358535"/>
                  <a:pt x="6624419" y="414329"/>
                  <a:pt x="6542007" y="465125"/>
                </a:cubicBezTo>
                <a:cubicBezTo>
                  <a:pt x="6734678" y="559646"/>
                  <a:pt x="6806145" y="603565"/>
                  <a:pt x="6729423" y="701659"/>
                </a:cubicBezTo>
                <a:cubicBezTo>
                  <a:pt x="6704215" y="794983"/>
                  <a:pt x="6287765" y="902907"/>
                  <a:pt x="5851481" y="908709"/>
                </a:cubicBezTo>
                <a:cubicBezTo>
                  <a:pt x="5838258" y="991727"/>
                  <a:pt x="5744334" y="1011335"/>
                  <a:pt x="5537193" y="1086125"/>
                </a:cubicBezTo>
                <a:cubicBezTo>
                  <a:pt x="5294981" y="1147626"/>
                  <a:pt x="4825146" y="1140382"/>
                  <a:pt x="4467144" y="1107606"/>
                </a:cubicBezTo>
                <a:cubicBezTo>
                  <a:pt x="4387623" y="1207097"/>
                  <a:pt x="4055583" y="1289326"/>
                  <a:pt x="3702465" y="1296875"/>
                </a:cubicBezTo>
                <a:cubicBezTo>
                  <a:pt x="3306913" y="1329541"/>
                  <a:pt x="2795655" y="1226704"/>
                  <a:pt x="2578131" y="1181346"/>
                </a:cubicBezTo>
                <a:cubicBezTo>
                  <a:pt x="1930551" y="1212111"/>
                  <a:pt x="1301057" y="1263142"/>
                  <a:pt x="907977" y="1067201"/>
                </a:cubicBezTo>
                <a:cubicBezTo>
                  <a:pt x="575449" y="1057854"/>
                  <a:pt x="266832" y="1018430"/>
                  <a:pt x="173648" y="940179"/>
                </a:cubicBezTo>
                <a:cubicBezTo>
                  <a:pt x="101447" y="886811"/>
                  <a:pt x="167724" y="816771"/>
                  <a:pt x="330557" y="768720"/>
                </a:cubicBezTo>
                <a:cubicBezTo>
                  <a:pt x="103152" y="715773"/>
                  <a:pt x="-14151" y="665035"/>
                  <a:pt x="-783" y="592809"/>
                </a:cubicBezTo>
                <a:cubicBezTo>
                  <a:pt x="70714" y="495347"/>
                  <a:pt x="295630" y="432441"/>
                  <a:pt x="604327" y="436453"/>
                </a:cubicBezTo>
                <a:cubicBezTo>
                  <a:pt x="606188" y="434926"/>
                  <a:pt x="608310" y="433646"/>
                  <a:pt x="610116" y="432332"/>
                </a:cubicBezTo>
                <a:close/>
              </a:path>
              <a:path w="6758208" h="1299704" stroke="0" extrusionOk="0">
                <a:moveTo>
                  <a:pt x="6254736" y="1499248"/>
                </a:moveTo>
                <a:cubicBezTo>
                  <a:pt x="6256103" y="1521089"/>
                  <a:pt x="6236602" y="1532514"/>
                  <a:pt x="6218633" y="1535351"/>
                </a:cubicBezTo>
                <a:cubicBezTo>
                  <a:pt x="6197867" y="1531771"/>
                  <a:pt x="6181843" y="1519824"/>
                  <a:pt x="6182530" y="1499248"/>
                </a:cubicBezTo>
                <a:cubicBezTo>
                  <a:pt x="6182710" y="1482110"/>
                  <a:pt x="6198605" y="1459070"/>
                  <a:pt x="6218633" y="1463145"/>
                </a:cubicBezTo>
                <a:cubicBezTo>
                  <a:pt x="6238249" y="1461305"/>
                  <a:pt x="6252250" y="1476412"/>
                  <a:pt x="6254736" y="1499248"/>
                </a:cubicBezTo>
                <a:close/>
              </a:path>
              <a:path w="6758208" h="1299704" stroke="0" extrusionOk="0">
                <a:moveTo>
                  <a:pt x="5976514" y="1405223"/>
                </a:moveTo>
                <a:cubicBezTo>
                  <a:pt x="5981906" y="1445668"/>
                  <a:pt x="5937338" y="1474407"/>
                  <a:pt x="5904308" y="1477429"/>
                </a:cubicBezTo>
                <a:cubicBezTo>
                  <a:pt x="5872038" y="1481125"/>
                  <a:pt x="5829923" y="1446363"/>
                  <a:pt x="5832102" y="1405223"/>
                </a:cubicBezTo>
                <a:cubicBezTo>
                  <a:pt x="5831883" y="1364031"/>
                  <a:pt x="5868402" y="1326809"/>
                  <a:pt x="5904308" y="1333017"/>
                </a:cubicBezTo>
                <a:cubicBezTo>
                  <a:pt x="5934867" y="1334888"/>
                  <a:pt x="5976668" y="1366924"/>
                  <a:pt x="5976514" y="1405223"/>
                </a:cubicBezTo>
                <a:close/>
              </a:path>
              <a:path w="6758208" h="1299704" stroke="0" extrusionOk="0">
                <a:moveTo>
                  <a:pt x="5629116" y="1290505"/>
                </a:moveTo>
                <a:cubicBezTo>
                  <a:pt x="5626999" y="1343828"/>
                  <a:pt x="5577402" y="1400374"/>
                  <a:pt x="5520807" y="1398814"/>
                </a:cubicBezTo>
                <a:cubicBezTo>
                  <a:pt x="5469074" y="1391892"/>
                  <a:pt x="5402974" y="1359228"/>
                  <a:pt x="5412498" y="1290505"/>
                </a:cubicBezTo>
                <a:cubicBezTo>
                  <a:pt x="5408923" y="1239263"/>
                  <a:pt x="5465111" y="1188687"/>
                  <a:pt x="5520807" y="1182196"/>
                </a:cubicBezTo>
                <a:cubicBezTo>
                  <a:pt x="5571326" y="1174829"/>
                  <a:pt x="5631575" y="1235245"/>
                  <a:pt x="5629116" y="1290505"/>
                </a:cubicBezTo>
                <a:close/>
              </a:path>
              <a:path w="6758208" h="1299704" fill="none" stroke="0" extrusionOk="0">
                <a:moveTo>
                  <a:pt x="734172" y="787554"/>
                </a:moveTo>
                <a:cubicBezTo>
                  <a:pt x="592198" y="789163"/>
                  <a:pt x="478701" y="766587"/>
                  <a:pt x="337910" y="763576"/>
                </a:cubicBezTo>
                <a:moveTo>
                  <a:pt x="1083816" y="1049962"/>
                </a:moveTo>
                <a:cubicBezTo>
                  <a:pt x="1027108" y="1058669"/>
                  <a:pt x="972763" y="1057682"/>
                  <a:pt x="910480" y="1061424"/>
                </a:cubicBezTo>
                <a:moveTo>
                  <a:pt x="2577818" y="1176051"/>
                </a:moveTo>
                <a:cubicBezTo>
                  <a:pt x="2531489" y="1159127"/>
                  <a:pt x="2493500" y="1144760"/>
                  <a:pt x="2473316" y="1123702"/>
                </a:cubicBezTo>
                <a:moveTo>
                  <a:pt x="4509695" y="1045509"/>
                </a:moveTo>
                <a:cubicBezTo>
                  <a:pt x="4499889" y="1068062"/>
                  <a:pt x="4486798" y="1087298"/>
                  <a:pt x="4467926" y="1102943"/>
                </a:cubicBezTo>
                <a:moveTo>
                  <a:pt x="5339140" y="690588"/>
                </a:moveTo>
                <a:cubicBezTo>
                  <a:pt x="5656027" y="732539"/>
                  <a:pt x="5840471" y="834508"/>
                  <a:pt x="5847727" y="905279"/>
                </a:cubicBezTo>
                <a:moveTo>
                  <a:pt x="6538879" y="461936"/>
                </a:moveTo>
                <a:cubicBezTo>
                  <a:pt x="6495946" y="494685"/>
                  <a:pt x="6406804" y="504002"/>
                  <a:pt x="6312354" y="542445"/>
                </a:cubicBezTo>
                <a:moveTo>
                  <a:pt x="5995406" y="163245"/>
                </a:moveTo>
                <a:cubicBezTo>
                  <a:pt x="6004694" y="174942"/>
                  <a:pt x="6009589" y="187181"/>
                  <a:pt x="6007296" y="201273"/>
                </a:cubicBezTo>
                <a:moveTo>
                  <a:pt x="4548962" y="118898"/>
                </a:moveTo>
                <a:cubicBezTo>
                  <a:pt x="4585628" y="102044"/>
                  <a:pt x="4614783" y="89201"/>
                  <a:pt x="4665040" y="70400"/>
                </a:cubicBezTo>
                <a:moveTo>
                  <a:pt x="3463738" y="142004"/>
                </a:moveTo>
                <a:cubicBezTo>
                  <a:pt x="3479044" y="129548"/>
                  <a:pt x="3491488" y="109572"/>
                  <a:pt x="3519900" y="100185"/>
                </a:cubicBezTo>
                <a:moveTo>
                  <a:pt x="2190160" y="156205"/>
                </a:moveTo>
                <a:cubicBezTo>
                  <a:pt x="2257912" y="162456"/>
                  <a:pt x="2335040" y="180752"/>
                  <a:pt x="2393532" y="196760"/>
                </a:cubicBezTo>
                <a:moveTo>
                  <a:pt x="645627" y="475023"/>
                </a:moveTo>
                <a:cubicBezTo>
                  <a:pt x="627191" y="459882"/>
                  <a:pt x="613911" y="446302"/>
                  <a:pt x="610116" y="432332"/>
                </a:cubicBezTo>
              </a:path>
            </a:pathLst>
          </a:custGeom>
          <a:solidFill>
            <a:srgbClr val="225686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思想气泡: 云 5"/>
          <p:cNvSpPr/>
          <p:nvPr/>
        </p:nvSpPr>
        <p:spPr>
          <a:xfrm>
            <a:off x="-75565" y="3789680"/>
            <a:ext cx="6302375" cy="1212215"/>
          </a:xfrm>
          <a:custGeom>
            <a:avLst/>
            <a:gdLst>
              <a:gd name="connsiteX0" fmla="*/ 610116 w 6758208"/>
              <a:gd name="connsiteY0" fmla="*/ 432332 h 1299704"/>
              <a:gd name="connsiteX1" fmla="*/ 879662 w 6758208"/>
              <a:gd name="connsiteY1" fmla="*/ 207802 h 1299704"/>
              <a:gd name="connsiteX2" fmla="*/ 2190942 w 6758208"/>
              <a:gd name="connsiteY2" fmla="*/ 156506 h 1299704"/>
              <a:gd name="connsiteX3" fmla="*/ 3513016 w 6758208"/>
              <a:gd name="connsiteY3" fmla="*/ 103254 h 1299704"/>
              <a:gd name="connsiteX4" fmla="*/ 4028173 w 6758208"/>
              <a:gd name="connsiteY4" fmla="*/ 6017 h 1299704"/>
              <a:gd name="connsiteX5" fmla="*/ 4667074 w 6758208"/>
              <a:gd name="connsiteY5" fmla="*/ 74642 h 1299704"/>
              <a:gd name="connsiteX6" fmla="*/ 5547831 w 6758208"/>
              <a:gd name="connsiteY6" fmla="*/ 20759 h 1299704"/>
              <a:gd name="connsiteX7" fmla="*/ 5994467 w 6758208"/>
              <a:gd name="connsiteY7" fmla="*/ 167758 h 1299704"/>
              <a:gd name="connsiteX8" fmla="*/ 6567664 w 6758208"/>
              <a:gd name="connsiteY8" fmla="*/ 310424 h 1299704"/>
              <a:gd name="connsiteX9" fmla="*/ 6542007 w 6758208"/>
              <a:gd name="connsiteY9" fmla="*/ 465125 h 1299704"/>
              <a:gd name="connsiteX10" fmla="*/ 6729423 w 6758208"/>
              <a:gd name="connsiteY10" fmla="*/ 701659 h 1299704"/>
              <a:gd name="connsiteX11" fmla="*/ 5851481 w 6758208"/>
              <a:gd name="connsiteY11" fmla="*/ 908709 h 1299704"/>
              <a:gd name="connsiteX12" fmla="*/ 5537193 w 6758208"/>
              <a:gd name="connsiteY12" fmla="*/ 1086125 h 1299704"/>
              <a:gd name="connsiteX13" fmla="*/ 4467144 w 6758208"/>
              <a:gd name="connsiteY13" fmla="*/ 1107606 h 1299704"/>
              <a:gd name="connsiteX14" fmla="*/ 3702465 w 6758208"/>
              <a:gd name="connsiteY14" fmla="*/ 1296875 h 1299704"/>
              <a:gd name="connsiteX15" fmla="*/ 2578131 w 6758208"/>
              <a:gd name="connsiteY15" fmla="*/ 1181346 h 1299704"/>
              <a:gd name="connsiteX16" fmla="*/ 907977 w 6758208"/>
              <a:gd name="connsiteY16" fmla="*/ 1067201 h 1299704"/>
              <a:gd name="connsiteX17" fmla="*/ 173648 w 6758208"/>
              <a:gd name="connsiteY17" fmla="*/ 940179 h 1299704"/>
              <a:gd name="connsiteX18" fmla="*/ 330557 w 6758208"/>
              <a:gd name="connsiteY18" fmla="*/ 768720 h 1299704"/>
              <a:gd name="connsiteX19" fmla="*/ -783 w 6758208"/>
              <a:gd name="connsiteY19" fmla="*/ 592809 h 1299704"/>
              <a:gd name="connsiteX20" fmla="*/ 604327 w 6758208"/>
              <a:gd name="connsiteY20" fmla="*/ 436453 h 1299704"/>
              <a:gd name="connsiteX21" fmla="*/ 610116 w 6758208"/>
              <a:gd name="connsiteY21" fmla="*/ 432332 h 1299704"/>
              <a:gd name="connsiteX0-1" fmla="*/ 423956 w 6758208"/>
              <a:gd name="connsiteY0-2" fmla="*/ 1487368 h 1299704"/>
              <a:gd name="connsiteX1-3" fmla="*/ 387853 w 6758208"/>
              <a:gd name="connsiteY1-4" fmla="*/ 1523471 h 1299704"/>
              <a:gd name="connsiteX2-5" fmla="*/ 351750 w 6758208"/>
              <a:gd name="connsiteY2-6" fmla="*/ 1487368 h 1299704"/>
              <a:gd name="connsiteX3-7" fmla="*/ 387853 w 6758208"/>
              <a:gd name="connsiteY3-8" fmla="*/ 1451265 h 1299704"/>
              <a:gd name="connsiteX4-9" fmla="*/ 423956 w 6758208"/>
              <a:gd name="connsiteY4-10" fmla="*/ 1487368 h 1299704"/>
              <a:gd name="connsiteX0-11" fmla="*/ 796245 w 6758208"/>
              <a:gd name="connsiteY0-12" fmla="*/ 1393240 h 1299704"/>
              <a:gd name="connsiteX1-13" fmla="*/ 724039 w 6758208"/>
              <a:gd name="connsiteY1-14" fmla="*/ 1465446 h 1299704"/>
              <a:gd name="connsiteX2-15" fmla="*/ 651833 w 6758208"/>
              <a:gd name="connsiteY2-16" fmla="*/ 1393240 h 1299704"/>
              <a:gd name="connsiteX3-17" fmla="*/ 724039 w 6758208"/>
              <a:gd name="connsiteY3-18" fmla="*/ 1321034 h 1299704"/>
              <a:gd name="connsiteX4-19" fmla="*/ 796245 w 6758208"/>
              <a:gd name="connsiteY4-20" fmla="*/ 1393240 h 1299704"/>
              <a:gd name="connsiteX0-21" fmla="*/ 1238065 w 6758208"/>
              <a:gd name="connsiteY0-22" fmla="*/ 1279644 h 1299704"/>
              <a:gd name="connsiteX1-23" fmla="*/ 1129756 w 6758208"/>
              <a:gd name="connsiteY1-24" fmla="*/ 1387953 h 1299704"/>
              <a:gd name="connsiteX2-25" fmla="*/ 1021447 w 6758208"/>
              <a:gd name="connsiteY2-26" fmla="*/ 1279644 h 1299704"/>
              <a:gd name="connsiteX3-27" fmla="*/ 1129756 w 6758208"/>
              <a:gd name="connsiteY3-28" fmla="*/ 1171335 h 1299704"/>
              <a:gd name="connsiteX4-29" fmla="*/ 1238065 w 6758208"/>
              <a:gd name="connsiteY4-30" fmla="*/ 1279644 h 1299704"/>
              <a:gd name="connsiteX0-31" fmla="*/ 734172 w 6758208"/>
              <a:gd name="connsiteY0-32" fmla="*/ 787554 h 1299704"/>
              <a:gd name="connsiteX1-33" fmla="*/ 337910 w 6758208"/>
              <a:gd name="connsiteY1-34" fmla="*/ 763576 h 1299704"/>
              <a:gd name="connsiteX2-35" fmla="*/ 1083816 w 6758208"/>
              <a:gd name="connsiteY2-36" fmla="*/ 1049962 h 1299704"/>
              <a:gd name="connsiteX3-37" fmla="*/ 910480 w 6758208"/>
              <a:gd name="connsiteY3-38" fmla="*/ 1061424 h 1299704"/>
              <a:gd name="connsiteX4-39" fmla="*/ 2577818 w 6758208"/>
              <a:gd name="connsiteY4-40" fmla="*/ 1176051 h 1299704"/>
              <a:gd name="connsiteX5-41" fmla="*/ 2473316 w 6758208"/>
              <a:gd name="connsiteY5-42" fmla="*/ 1123702 h 1299704"/>
              <a:gd name="connsiteX6-43" fmla="*/ 4509695 w 6758208"/>
              <a:gd name="connsiteY6-44" fmla="*/ 1045509 h 1299704"/>
              <a:gd name="connsiteX7-45" fmla="*/ 4467926 w 6758208"/>
              <a:gd name="connsiteY7-46" fmla="*/ 1102943 h 1299704"/>
              <a:gd name="connsiteX8-47" fmla="*/ 5339140 w 6758208"/>
              <a:gd name="connsiteY8-48" fmla="*/ 690588 h 1299704"/>
              <a:gd name="connsiteX9-49" fmla="*/ 5847727 w 6758208"/>
              <a:gd name="connsiteY9-50" fmla="*/ 905279 h 1299704"/>
              <a:gd name="connsiteX10-51" fmla="*/ 6538879 w 6758208"/>
              <a:gd name="connsiteY10-52" fmla="*/ 461936 h 1299704"/>
              <a:gd name="connsiteX11-53" fmla="*/ 6312354 w 6758208"/>
              <a:gd name="connsiteY11-54" fmla="*/ 542445 h 1299704"/>
              <a:gd name="connsiteX12-55" fmla="*/ 5995406 w 6758208"/>
              <a:gd name="connsiteY12-56" fmla="*/ 163245 h 1299704"/>
              <a:gd name="connsiteX13-57" fmla="*/ 6007296 w 6758208"/>
              <a:gd name="connsiteY13-58" fmla="*/ 201273 h 1299704"/>
              <a:gd name="connsiteX14-59" fmla="*/ 4548962 w 6758208"/>
              <a:gd name="connsiteY14-60" fmla="*/ 118898 h 1299704"/>
              <a:gd name="connsiteX15-61" fmla="*/ 4665040 w 6758208"/>
              <a:gd name="connsiteY15-62" fmla="*/ 70400 h 1299704"/>
              <a:gd name="connsiteX16-63" fmla="*/ 3463738 w 6758208"/>
              <a:gd name="connsiteY16-64" fmla="*/ 142004 h 1299704"/>
              <a:gd name="connsiteX17-65" fmla="*/ 3519900 w 6758208"/>
              <a:gd name="connsiteY17-66" fmla="*/ 100185 h 1299704"/>
              <a:gd name="connsiteX18-67" fmla="*/ 2190160 w 6758208"/>
              <a:gd name="connsiteY18-68" fmla="*/ 156205 h 1299704"/>
              <a:gd name="connsiteX19-69" fmla="*/ 2393532 w 6758208"/>
              <a:gd name="connsiteY19-70" fmla="*/ 196760 h 1299704"/>
              <a:gd name="connsiteX20-71" fmla="*/ 645627 w 6758208"/>
              <a:gd name="connsiteY20-72" fmla="*/ 475023 h 1299704"/>
              <a:gd name="connsiteX21-73" fmla="*/ 610116 w 6758208"/>
              <a:gd name="connsiteY21-74" fmla="*/ 432332 h 12997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-43" y="connsiteY6-44"/>
              </a:cxn>
              <a:cxn ang="0">
                <a:pos x="connsiteX7-45" y="connsiteY7-46"/>
              </a:cxn>
              <a:cxn ang="0">
                <a:pos x="connsiteX8-47" y="connsiteY8-48"/>
              </a:cxn>
              <a:cxn ang="0">
                <a:pos x="connsiteX9-49" y="connsiteY9-50"/>
              </a:cxn>
              <a:cxn ang="0">
                <a:pos x="connsiteX10-51" y="connsiteY10-52"/>
              </a:cxn>
              <a:cxn ang="0">
                <a:pos x="connsiteX11-53" y="connsiteY11-54"/>
              </a:cxn>
              <a:cxn ang="0">
                <a:pos x="connsiteX12-55" y="connsiteY12-56"/>
              </a:cxn>
              <a:cxn ang="0">
                <a:pos x="connsiteX13-57" y="connsiteY13-58"/>
              </a:cxn>
              <a:cxn ang="0">
                <a:pos x="connsiteX14-59" y="connsiteY14-60"/>
              </a:cxn>
              <a:cxn ang="0">
                <a:pos x="connsiteX15-61" y="connsiteY15-62"/>
              </a:cxn>
              <a:cxn ang="0">
                <a:pos x="connsiteX16-63" y="connsiteY16-64"/>
              </a:cxn>
              <a:cxn ang="0">
                <a:pos x="connsiteX17-65" y="connsiteY17-66"/>
              </a:cxn>
              <a:cxn ang="0">
                <a:pos x="connsiteX18-67" y="connsiteY18-68"/>
              </a:cxn>
              <a:cxn ang="0">
                <a:pos x="connsiteX19-69" y="connsiteY19-70"/>
              </a:cxn>
              <a:cxn ang="0">
                <a:pos x="connsiteX20-71" y="connsiteY20-72"/>
              </a:cxn>
              <a:cxn ang="0">
                <a:pos x="connsiteX21-73" y="connsiteY21-74"/>
              </a:cxn>
            </a:cxnLst>
            <a:rect l="l" t="t" r="r" b="b"/>
            <a:pathLst>
              <a:path w="6758208" h="1299704" fill="none" extrusionOk="0">
                <a:moveTo>
                  <a:pt x="610116" y="432332"/>
                </a:moveTo>
                <a:cubicBezTo>
                  <a:pt x="568351" y="356967"/>
                  <a:pt x="657336" y="268386"/>
                  <a:pt x="879662" y="207802"/>
                </a:cubicBezTo>
                <a:cubicBezTo>
                  <a:pt x="1251054" y="165533"/>
                  <a:pt x="1781453" y="103853"/>
                  <a:pt x="2190942" y="156506"/>
                </a:cubicBezTo>
                <a:cubicBezTo>
                  <a:pt x="2414113" y="-24867"/>
                  <a:pt x="3106120" y="25235"/>
                  <a:pt x="3513016" y="103254"/>
                </a:cubicBezTo>
                <a:cubicBezTo>
                  <a:pt x="3646937" y="54875"/>
                  <a:pt x="3785866" y="34762"/>
                  <a:pt x="4028173" y="6017"/>
                </a:cubicBezTo>
                <a:cubicBezTo>
                  <a:pt x="4290982" y="-8070"/>
                  <a:pt x="4509459" y="21353"/>
                  <a:pt x="4667074" y="74642"/>
                </a:cubicBezTo>
                <a:cubicBezTo>
                  <a:pt x="4889858" y="32592"/>
                  <a:pt x="5218253" y="-22499"/>
                  <a:pt x="5547831" y="20759"/>
                </a:cubicBezTo>
                <a:cubicBezTo>
                  <a:pt x="5787412" y="51617"/>
                  <a:pt x="5951735" y="99424"/>
                  <a:pt x="5994467" y="167758"/>
                </a:cubicBezTo>
                <a:cubicBezTo>
                  <a:pt x="6273561" y="198993"/>
                  <a:pt x="6468252" y="218187"/>
                  <a:pt x="6567664" y="310424"/>
                </a:cubicBezTo>
                <a:cubicBezTo>
                  <a:pt x="6627988" y="357892"/>
                  <a:pt x="6624014" y="418431"/>
                  <a:pt x="6542007" y="465125"/>
                </a:cubicBezTo>
                <a:cubicBezTo>
                  <a:pt x="6738119" y="545556"/>
                  <a:pt x="6820776" y="631173"/>
                  <a:pt x="6729423" y="701659"/>
                </a:cubicBezTo>
                <a:cubicBezTo>
                  <a:pt x="6601680" y="816030"/>
                  <a:pt x="6250952" y="888782"/>
                  <a:pt x="5851481" y="908709"/>
                </a:cubicBezTo>
                <a:cubicBezTo>
                  <a:pt x="5852051" y="980154"/>
                  <a:pt x="5744506" y="1040637"/>
                  <a:pt x="5537193" y="1086125"/>
                </a:cubicBezTo>
                <a:cubicBezTo>
                  <a:pt x="5281697" y="1095720"/>
                  <a:pt x="4832067" y="1161583"/>
                  <a:pt x="4467144" y="1107606"/>
                </a:cubicBezTo>
                <a:cubicBezTo>
                  <a:pt x="4349873" y="1245565"/>
                  <a:pt x="4016841" y="1245880"/>
                  <a:pt x="3702465" y="1296875"/>
                </a:cubicBezTo>
                <a:cubicBezTo>
                  <a:pt x="3268809" y="1355231"/>
                  <a:pt x="2815204" y="1251207"/>
                  <a:pt x="2578131" y="1181346"/>
                </a:cubicBezTo>
                <a:cubicBezTo>
                  <a:pt x="2064499" y="1262523"/>
                  <a:pt x="1255631" y="1181762"/>
                  <a:pt x="907977" y="1067201"/>
                </a:cubicBezTo>
                <a:cubicBezTo>
                  <a:pt x="552786" y="1095474"/>
                  <a:pt x="260743" y="1009350"/>
                  <a:pt x="173648" y="940179"/>
                </a:cubicBezTo>
                <a:cubicBezTo>
                  <a:pt x="117356" y="875809"/>
                  <a:pt x="166684" y="818255"/>
                  <a:pt x="330557" y="768720"/>
                </a:cubicBezTo>
                <a:cubicBezTo>
                  <a:pt x="87679" y="722406"/>
                  <a:pt x="-27942" y="652118"/>
                  <a:pt x="-783" y="592809"/>
                </a:cubicBezTo>
                <a:cubicBezTo>
                  <a:pt x="97523" y="523731"/>
                  <a:pt x="247962" y="426804"/>
                  <a:pt x="604327" y="436453"/>
                </a:cubicBezTo>
                <a:cubicBezTo>
                  <a:pt x="606602" y="435415"/>
                  <a:pt x="608743" y="433689"/>
                  <a:pt x="610116" y="432332"/>
                </a:cubicBezTo>
                <a:close/>
              </a:path>
              <a:path w="6758208" h="1299704" fill="none" extrusionOk="0">
                <a:moveTo>
                  <a:pt x="423956" y="1487368"/>
                </a:moveTo>
                <a:cubicBezTo>
                  <a:pt x="421492" y="1506004"/>
                  <a:pt x="406534" y="1525407"/>
                  <a:pt x="387853" y="1523471"/>
                </a:cubicBezTo>
                <a:cubicBezTo>
                  <a:pt x="368795" y="1523774"/>
                  <a:pt x="351040" y="1506198"/>
                  <a:pt x="351750" y="1487368"/>
                </a:cubicBezTo>
                <a:cubicBezTo>
                  <a:pt x="348901" y="1466905"/>
                  <a:pt x="367563" y="1451590"/>
                  <a:pt x="387853" y="1451265"/>
                </a:cubicBezTo>
                <a:cubicBezTo>
                  <a:pt x="404397" y="1451516"/>
                  <a:pt x="422807" y="1466513"/>
                  <a:pt x="423956" y="1487368"/>
                </a:cubicBezTo>
                <a:close/>
              </a:path>
              <a:path w="6758208" h="1299704" fill="none" extrusionOk="0">
                <a:moveTo>
                  <a:pt x="796245" y="1393240"/>
                </a:moveTo>
                <a:cubicBezTo>
                  <a:pt x="801283" y="1429351"/>
                  <a:pt x="769304" y="1470088"/>
                  <a:pt x="724039" y="1465446"/>
                </a:cubicBezTo>
                <a:cubicBezTo>
                  <a:pt x="685667" y="1466418"/>
                  <a:pt x="651574" y="1440985"/>
                  <a:pt x="651833" y="1393240"/>
                </a:cubicBezTo>
                <a:cubicBezTo>
                  <a:pt x="650503" y="1351957"/>
                  <a:pt x="685942" y="1320950"/>
                  <a:pt x="724039" y="1321034"/>
                </a:cubicBezTo>
                <a:cubicBezTo>
                  <a:pt x="762406" y="1329018"/>
                  <a:pt x="799486" y="1356188"/>
                  <a:pt x="796245" y="1393240"/>
                </a:cubicBezTo>
                <a:close/>
              </a:path>
              <a:path w="6758208" h="1299704" fill="none" extrusionOk="0">
                <a:moveTo>
                  <a:pt x="1238065" y="1279644"/>
                </a:moveTo>
                <a:cubicBezTo>
                  <a:pt x="1231449" y="1334577"/>
                  <a:pt x="1182452" y="1392275"/>
                  <a:pt x="1129756" y="1387953"/>
                </a:cubicBezTo>
                <a:cubicBezTo>
                  <a:pt x="1066820" y="1401915"/>
                  <a:pt x="1032612" y="1339885"/>
                  <a:pt x="1021447" y="1279644"/>
                </a:cubicBezTo>
                <a:cubicBezTo>
                  <a:pt x="1022951" y="1217022"/>
                  <a:pt x="1071568" y="1174880"/>
                  <a:pt x="1129756" y="1171335"/>
                </a:cubicBezTo>
                <a:cubicBezTo>
                  <a:pt x="1191017" y="1168937"/>
                  <a:pt x="1240999" y="1219173"/>
                  <a:pt x="1238065" y="1279644"/>
                </a:cubicBezTo>
                <a:close/>
              </a:path>
              <a:path w="6758208" h="1299704" fill="none" extrusionOk="0">
                <a:moveTo>
                  <a:pt x="734172" y="787554"/>
                </a:moveTo>
                <a:cubicBezTo>
                  <a:pt x="606918" y="797865"/>
                  <a:pt x="448859" y="775330"/>
                  <a:pt x="337910" y="763576"/>
                </a:cubicBezTo>
                <a:moveTo>
                  <a:pt x="1083816" y="1049962"/>
                </a:moveTo>
                <a:cubicBezTo>
                  <a:pt x="1019094" y="1047387"/>
                  <a:pt x="975357" y="1069236"/>
                  <a:pt x="910480" y="1061424"/>
                </a:cubicBezTo>
                <a:moveTo>
                  <a:pt x="2577818" y="1176051"/>
                </a:moveTo>
                <a:cubicBezTo>
                  <a:pt x="2535504" y="1154838"/>
                  <a:pt x="2497356" y="1136212"/>
                  <a:pt x="2473316" y="1123702"/>
                </a:cubicBezTo>
                <a:moveTo>
                  <a:pt x="4509695" y="1045509"/>
                </a:moveTo>
                <a:cubicBezTo>
                  <a:pt x="4501097" y="1063639"/>
                  <a:pt x="4487580" y="1086527"/>
                  <a:pt x="4467926" y="1102943"/>
                </a:cubicBezTo>
                <a:moveTo>
                  <a:pt x="5339140" y="690588"/>
                </a:moveTo>
                <a:cubicBezTo>
                  <a:pt x="5657941" y="711754"/>
                  <a:pt x="5858467" y="800074"/>
                  <a:pt x="5847727" y="905279"/>
                </a:cubicBezTo>
                <a:moveTo>
                  <a:pt x="6538879" y="461936"/>
                </a:moveTo>
                <a:cubicBezTo>
                  <a:pt x="6480184" y="500928"/>
                  <a:pt x="6395246" y="517089"/>
                  <a:pt x="6312354" y="542445"/>
                </a:cubicBezTo>
                <a:moveTo>
                  <a:pt x="5995406" y="163245"/>
                </a:moveTo>
                <a:cubicBezTo>
                  <a:pt x="6002412" y="173384"/>
                  <a:pt x="6007725" y="187282"/>
                  <a:pt x="6007296" y="201273"/>
                </a:cubicBezTo>
                <a:moveTo>
                  <a:pt x="4548962" y="118898"/>
                </a:moveTo>
                <a:cubicBezTo>
                  <a:pt x="4577472" y="105872"/>
                  <a:pt x="4615220" y="77831"/>
                  <a:pt x="4665040" y="70400"/>
                </a:cubicBezTo>
                <a:moveTo>
                  <a:pt x="3463738" y="142004"/>
                </a:moveTo>
                <a:cubicBezTo>
                  <a:pt x="3478502" y="124332"/>
                  <a:pt x="3493184" y="113025"/>
                  <a:pt x="3519900" y="100185"/>
                </a:cubicBezTo>
                <a:moveTo>
                  <a:pt x="2190160" y="156205"/>
                </a:moveTo>
                <a:cubicBezTo>
                  <a:pt x="2256741" y="153789"/>
                  <a:pt x="2332102" y="174684"/>
                  <a:pt x="2393532" y="196760"/>
                </a:cubicBezTo>
                <a:moveTo>
                  <a:pt x="645627" y="475023"/>
                </a:moveTo>
                <a:cubicBezTo>
                  <a:pt x="629913" y="461032"/>
                  <a:pt x="617673" y="445481"/>
                  <a:pt x="610116" y="432332"/>
                </a:cubicBezTo>
              </a:path>
              <a:path w="6758208" h="1299704" stroke="0" extrusionOk="0">
                <a:moveTo>
                  <a:pt x="610116" y="432332"/>
                </a:moveTo>
                <a:cubicBezTo>
                  <a:pt x="587215" y="348176"/>
                  <a:pt x="669716" y="269920"/>
                  <a:pt x="879662" y="207802"/>
                </a:cubicBezTo>
                <a:cubicBezTo>
                  <a:pt x="1274265" y="158386"/>
                  <a:pt x="1683835" y="113834"/>
                  <a:pt x="2190942" y="156506"/>
                </a:cubicBezTo>
                <a:cubicBezTo>
                  <a:pt x="2507421" y="2772"/>
                  <a:pt x="3186179" y="62927"/>
                  <a:pt x="3513016" y="103254"/>
                </a:cubicBezTo>
                <a:cubicBezTo>
                  <a:pt x="3589226" y="65740"/>
                  <a:pt x="3847832" y="-9795"/>
                  <a:pt x="4028173" y="6017"/>
                </a:cubicBezTo>
                <a:cubicBezTo>
                  <a:pt x="4268633" y="-33776"/>
                  <a:pt x="4523800" y="318"/>
                  <a:pt x="4667074" y="74642"/>
                </a:cubicBezTo>
                <a:cubicBezTo>
                  <a:pt x="4866094" y="-35235"/>
                  <a:pt x="5239614" y="-23294"/>
                  <a:pt x="5547831" y="20759"/>
                </a:cubicBezTo>
                <a:cubicBezTo>
                  <a:pt x="5789369" y="59301"/>
                  <a:pt x="5949044" y="99412"/>
                  <a:pt x="5994467" y="167758"/>
                </a:cubicBezTo>
                <a:cubicBezTo>
                  <a:pt x="6268298" y="186621"/>
                  <a:pt x="6485600" y="251291"/>
                  <a:pt x="6567664" y="310424"/>
                </a:cubicBezTo>
                <a:cubicBezTo>
                  <a:pt x="6635070" y="358535"/>
                  <a:pt x="6624419" y="414329"/>
                  <a:pt x="6542007" y="465125"/>
                </a:cubicBezTo>
                <a:cubicBezTo>
                  <a:pt x="6734678" y="559646"/>
                  <a:pt x="6806145" y="603565"/>
                  <a:pt x="6729423" y="701659"/>
                </a:cubicBezTo>
                <a:cubicBezTo>
                  <a:pt x="6704215" y="794983"/>
                  <a:pt x="6287765" y="902907"/>
                  <a:pt x="5851481" y="908709"/>
                </a:cubicBezTo>
                <a:cubicBezTo>
                  <a:pt x="5838258" y="991727"/>
                  <a:pt x="5744334" y="1011335"/>
                  <a:pt x="5537193" y="1086125"/>
                </a:cubicBezTo>
                <a:cubicBezTo>
                  <a:pt x="5294981" y="1147626"/>
                  <a:pt x="4825146" y="1140382"/>
                  <a:pt x="4467144" y="1107606"/>
                </a:cubicBezTo>
                <a:cubicBezTo>
                  <a:pt x="4387623" y="1207097"/>
                  <a:pt x="4055583" y="1289326"/>
                  <a:pt x="3702465" y="1296875"/>
                </a:cubicBezTo>
                <a:cubicBezTo>
                  <a:pt x="3306913" y="1329541"/>
                  <a:pt x="2795655" y="1226704"/>
                  <a:pt x="2578131" y="1181346"/>
                </a:cubicBezTo>
                <a:cubicBezTo>
                  <a:pt x="1930551" y="1212111"/>
                  <a:pt x="1301057" y="1263142"/>
                  <a:pt x="907977" y="1067201"/>
                </a:cubicBezTo>
                <a:cubicBezTo>
                  <a:pt x="575449" y="1057854"/>
                  <a:pt x="266832" y="1018430"/>
                  <a:pt x="173648" y="940179"/>
                </a:cubicBezTo>
                <a:cubicBezTo>
                  <a:pt x="101447" y="886811"/>
                  <a:pt x="167724" y="816771"/>
                  <a:pt x="330557" y="768720"/>
                </a:cubicBezTo>
                <a:cubicBezTo>
                  <a:pt x="103152" y="715773"/>
                  <a:pt x="-14151" y="665035"/>
                  <a:pt x="-783" y="592809"/>
                </a:cubicBezTo>
                <a:cubicBezTo>
                  <a:pt x="70714" y="495347"/>
                  <a:pt x="295630" y="432441"/>
                  <a:pt x="604327" y="436453"/>
                </a:cubicBezTo>
                <a:cubicBezTo>
                  <a:pt x="606188" y="434926"/>
                  <a:pt x="608310" y="433646"/>
                  <a:pt x="610116" y="432332"/>
                </a:cubicBezTo>
                <a:close/>
              </a:path>
              <a:path w="6758208" h="1299704" stroke="0" extrusionOk="0">
                <a:moveTo>
                  <a:pt x="423956" y="1487368"/>
                </a:moveTo>
                <a:cubicBezTo>
                  <a:pt x="425323" y="1509209"/>
                  <a:pt x="405822" y="1520634"/>
                  <a:pt x="387853" y="1523471"/>
                </a:cubicBezTo>
                <a:cubicBezTo>
                  <a:pt x="367087" y="1519891"/>
                  <a:pt x="351063" y="1507944"/>
                  <a:pt x="351750" y="1487368"/>
                </a:cubicBezTo>
                <a:cubicBezTo>
                  <a:pt x="351930" y="1470230"/>
                  <a:pt x="367825" y="1447190"/>
                  <a:pt x="387853" y="1451265"/>
                </a:cubicBezTo>
                <a:cubicBezTo>
                  <a:pt x="407469" y="1449425"/>
                  <a:pt x="421470" y="1464532"/>
                  <a:pt x="423956" y="1487368"/>
                </a:cubicBezTo>
                <a:close/>
              </a:path>
              <a:path w="6758208" h="1299704" stroke="0" extrusionOk="0">
                <a:moveTo>
                  <a:pt x="796245" y="1393240"/>
                </a:moveTo>
                <a:cubicBezTo>
                  <a:pt x="801637" y="1433685"/>
                  <a:pt x="757069" y="1462424"/>
                  <a:pt x="724039" y="1465446"/>
                </a:cubicBezTo>
                <a:cubicBezTo>
                  <a:pt x="691769" y="1469142"/>
                  <a:pt x="649654" y="1434380"/>
                  <a:pt x="651833" y="1393240"/>
                </a:cubicBezTo>
                <a:cubicBezTo>
                  <a:pt x="651614" y="1352048"/>
                  <a:pt x="688133" y="1314826"/>
                  <a:pt x="724039" y="1321034"/>
                </a:cubicBezTo>
                <a:cubicBezTo>
                  <a:pt x="754598" y="1322905"/>
                  <a:pt x="796399" y="1354941"/>
                  <a:pt x="796245" y="1393240"/>
                </a:cubicBezTo>
                <a:close/>
              </a:path>
              <a:path w="6758208" h="1299704" stroke="0" extrusionOk="0">
                <a:moveTo>
                  <a:pt x="1238065" y="1279644"/>
                </a:moveTo>
                <a:cubicBezTo>
                  <a:pt x="1235948" y="1332967"/>
                  <a:pt x="1186351" y="1389513"/>
                  <a:pt x="1129756" y="1387953"/>
                </a:cubicBezTo>
                <a:cubicBezTo>
                  <a:pt x="1078023" y="1381031"/>
                  <a:pt x="1011923" y="1348367"/>
                  <a:pt x="1021447" y="1279644"/>
                </a:cubicBezTo>
                <a:cubicBezTo>
                  <a:pt x="1017872" y="1228402"/>
                  <a:pt x="1074060" y="1177826"/>
                  <a:pt x="1129756" y="1171335"/>
                </a:cubicBezTo>
                <a:cubicBezTo>
                  <a:pt x="1180275" y="1163968"/>
                  <a:pt x="1240524" y="1224384"/>
                  <a:pt x="1238065" y="1279644"/>
                </a:cubicBezTo>
                <a:close/>
              </a:path>
              <a:path w="6758208" h="1299704" fill="none" stroke="0" extrusionOk="0">
                <a:moveTo>
                  <a:pt x="734172" y="787554"/>
                </a:moveTo>
                <a:cubicBezTo>
                  <a:pt x="592198" y="789163"/>
                  <a:pt x="478701" y="766587"/>
                  <a:pt x="337910" y="763576"/>
                </a:cubicBezTo>
                <a:moveTo>
                  <a:pt x="1083816" y="1049962"/>
                </a:moveTo>
                <a:cubicBezTo>
                  <a:pt x="1027108" y="1058669"/>
                  <a:pt x="972763" y="1057682"/>
                  <a:pt x="910480" y="1061424"/>
                </a:cubicBezTo>
                <a:moveTo>
                  <a:pt x="2577818" y="1176051"/>
                </a:moveTo>
                <a:cubicBezTo>
                  <a:pt x="2531489" y="1159127"/>
                  <a:pt x="2493500" y="1144760"/>
                  <a:pt x="2473316" y="1123702"/>
                </a:cubicBezTo>
                <a:moveTo>
                  <a:pt x="4509695" y="1045509"/>
                </a:moveTo>
                <a:cubicBezTo>
                  <a:pt x="4499889" y="1068062"/>
                  <a:pt x="4486798" y="1087298"/>
                  <a:pt x="4467926" y="1102943"/>
                </a:cubicBezTo>
                <a:moveTo>
                  <a:pt x="5339140" y="690588"/>
                </a:moveTo>
                <a:cubicBezTo>
                  <a:pt x="5656027" y="732539"/>
                  <a:pt x="5840471" y="834508"/>
                  <a:pt x="5847727" y="905279"/>
                </a:cubicBezTo>
                <a:moveTo>
                  <a:pt x="6538879" y="461936"/>
                </a:moveTo>
                <a:cubicBezTo>
                  <a:pt x="6495946" y="494685"/>
                  <a:pt x="6406804" y="504002"/>
                  <a:pt x="6312354" y="542445"/>
                </a:cubicBezTo>
                <a:moveTo>
                  <a:pt x="5995406" y="163245"/>
                </a:moveTo>
                <a:cubicBezTo>
                  <a:pt x="6004694" y="174942"/>
                  <a:pt x="6009589" y="187181"/>
                  <a:pt x="6007296" y="201273"/>
                </a:cubicBezTo>
                <a:moveTo>
                  <a:pt x="4548962" y="118898"/>
                </a:moveTo>
                <a:cubicBezTo>
                  <a:pt x="4585628" y="102044"/>
                  <a:pt x="4614783" y="89201"/>
                  <a:pt x="4665040" y="70400"/>
                </a:cubicBezTo>
                <a:moveTo>
                  <a:pt x="3463738" y="142004"/>
                </a:moveTo>
                <a:cubicBezTo>
                  <a:pt x="3479044" y="129548"/>
                  <a:pt x="3491488" y="109572"/>
                  <a:pt x="3519900" y="100185"/>
                </a:cubicBezTo>
                <a:moveTo>
                  <a:pt x="2190160" y="156205"/>
                </a:moveTo>
                <a:cubicBezTo>
                  <a:pt x="2257912" y="162456"/>
                  <a:pt x="2335040" y="180752"/>
                  <a:pt x="2393532" y="196760"/>
                </a:cubicBezTo>
                <a:moveTo>
                  <a:pt x="645627" y="475023"/>
                </a:moveTo>
                <a:cubicBezTo>
                  <a:pt x="627191" y="459882"/>
                  <a:pt x="613911" y="446302"/>
                  <a:pt x="610116" y="432332"/>
                </a:cubicBezTo>
              </a:path>
            </a:pathLst>
          </a:custGeom>
          <a:solidFill>
            <a:schemeClr val="accent5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思想气泡: 云 7"/>
          <p:cNvSpPr/>
          <p:nvPr/>
        </p:nvSpPr>
        <p:spPr>
          <a:xfrm>
            <a:off x="246593" y="5218913"/>
            <a:ext cx="5106570" cy="1327761"/>
          </a:xfrm>
          <a:custGeom>
            <a:avLst/>
            <a:gdLst>
              <a:gd name="connsiteX0" fmla="*/ 461009 w 5106570"/>
              <a:gd name="connsiteY0" fmla="*/ 441664 h 1327761"/>
              <a:gd name="connsiteX1" fmla="*/ 664681 w 5106570"/>
              <a:gd name="connsiteY1" fmla="*/ 212288 h 1327761"/>
              <a:gd name="connsiteX2" fmla="*/ 1655497 w 5106570"/>
              <a:gd name="connsiteY2" fmla="*/ 159884 h 1327761"/>
              <a:gd name="connsiteX3" fmla="*/ 2654470 w 5106570"/>
              <a:gd name="connsiteY3" fmla="*/ 105483 h 1327761"/>
              <a:gd name="connsiteX4" fmla="*/ 3043728 w 5106570"/>
              <a:gd name="connsiteY4" fmla="*/ 6147 h 1327761"/>
              <a:gd name="connsiteX5" fmla="*/ 3526488 w 5106570"/>
              <a:gd name="connsiteY5" fmla="*/ 76254 h 1327761"/>
              <a:gd name="connsiteX6" fmla="*/ 4191997 w 5106570"/>
              <a:gd name="connsiteY6" fmla="*/ 21207 h 1327761"/>
              <a:gd name="connsiteX7" fmla="*/ 4529480 w 5106570"/>
              <a:gd name="connsiteY7" fmla="*/ 171379 h 1327761"/>
              <a:gd name="connsiteX8" fmla="*/ 4962593 w 5106570"/>
              <a:gd name="connsiteY8" fmla="*/ 317125 h 1327761"/>
              <a:gd name="connsiteX9" fmla="*/ 4943207 w 5106570"/>
              <a:gd name="connsiteY9" fmla="*/ 475166 h 1327761"/>
              <a:gd name="connsiteX10" fmla="*/ 5084819 w 5106570"/>
              <a:gd name="connsiteY10" fmla="*/ 716806 h 1327761"/>
              <a:gd name="connsiteX11" fmla="*/ 4421438 w 5106570"/>
              <a:gd name="connsiteY11" fmla="*/ 928326 h 1327761"/>
              <a:gd name="connsiteX12" fmla="*/ 4183959 w 5106570"/>
              <a:gd name="connsiteY12" fmla="*/ 1109571 h 1327761"/>
              <a:gd name="connsiteX13" fmla="*/ 3375419 w 5106570"/>
              <a:gd name="connsiteY13" fmla="*/ 1131516 h 1327761"/>
              <a:gd name="connsiteX14" fmla="*/ 2797620 w 5106570"/>
              <a:gd name="connsiteY14" fmla="*/ 1324871 h 1327761"/>
              <a:gd name="connsiteX15" fmla="*/ 1948061 w 5106570"/>
              <a:gd name="connsiteY15" fmla="*/ 1206848 h 1327761"/>
              <a:gd name="connsiteX16" fmla="*/ 686077 w 5106570"/>
              <a:gd name="connsiteY16" fmla="*/ 1090239 h 1327761"/>
              <a:gd name="connsiteX17" fmla="*/ 131210 w 5106570"/>
              <a:gd name="connsiteY17" fmla="*/ 960475 h 1327761"/>
              <a:gd name="connsiteX18" fmla="*/ 249772 w 5106570"/>
              <a:gd name="connsiteY18" fmla="*/ 785315 h 1327761"/>
              <a:gd name="connsiteX19" fmla="*/ -592 w 5106570"/>
              <a:gd name="connsiteY19" fmla="*/ 605606 h 1327761"/>
              <a:gd name="connsiteX20" fmla="*/ 456636 w 5106570"/>
              <a:gd name="connsiteY20" fmla="*/ 445875 h 1327761"/>
              <a:gd name="connsiteX21" fmla="*/ 461009 w 5106570"/>
              <a:gd name="connsiteY21" fmla="*/ 441664 h 1327761"/>
              <a:gd name="connsiteX0-1" fmla="*/ 4735744 w 5106570"/>
              <a:gd name="connsiteY0-2" fmla="*/ 1531612 h 1327761"/>
              <a:gd name="connsiteX1-3" fmla="*/ 4698862 w 5106570"/>
              <a:gd name="connsiteY1-4" fmla="*/ 1568494 h 1327761"/>
              <a:gd name="connsiteX2-5" fmla="*/ 4661980 w 5106570"/>
              <a:gd name="connsiteY2-6" fmla="*/ 1531612 h 1327761"/>
              <a:gd name="connsiteX3-7" fmla="*/ 4698862 w 5106570"/>
              <a:gd name="connsiteY3-8" fmla="*/ 1494730 h 1327761"/>
              <a:gd name="connsiteX4-9" fmla="*/ 4735744 w 5106570"/>
              <a:gd name="connsiteY4-10" fmla="*/ 1531612 h 1327761"/>
              <a:gd name="connsiteX0-11" fmla="*/ 4540490 w 5106570"/>
              <a:gd name="connsiteY0-12" fmla="*/ 1437730 h 1327761"/>
              <a:gd name="connsiteX1-13" fmla="*/ 4466725 w 5106570"/>
              <a:gd name="connsiteY1-14" fmla="*/ 1511495 h 1327761"/>
              <a:gd name="connsiteX2-15" fmla="*/ 4392960 w 5106570"/>
              <a:gd name="connsiteY2-16" fmla="*/ 1437730 h 1327761"/>
              <a:gd name="connsiteX3-17" fmla="*/ 4466725 w 5106570"/>
              <a:gd name="connsiteY3-18" fmla="*/ 1363965 h 1327761"/>
              <a:gd name="connsiteX4-19" fmla="*/ 4540490 w 5106570"/>
              <a:gd name="connsiteY4-20" fmla="*/ 1437730 h 1327761"/>
              <a:gd name="connsiteX0-21" fmla="*/ 4276854 w 5106570"/>
              <a:gd name="connsiteY0-22" fmla="*/ 1316192 h 1327761"/>
              <a:gd name="connsiteX1-23" fmla="*/ 4166207 w 5106570"/>
              <a:gd name="connsiteY1-24" fmla="*/ 1426839 h 1327761"/>
              <a:gd name="connsiteX2-25" fmla="*/ 4055560 w 5106570"/>
              <a:gd name="connsiteY2-26" fmla="*/ 1316192 h 1327761"/>
              <a:gd name="connsiteX3-27" fmla="*/ 4166207 w 5106570"/>
              <a:gd name="connsiteY3-28" fmla="*/ 1205545 h 1327761"/>
              <a:gd name="connsiteX4-29" fmla="*/ 4276854 w 5106570"/>
              <a:gd name="connsiteY4-30" fmla="*/ 1316192 h 1327761"/>
              <a:gd name="connsiteX0-31" fmla="*/ 554748 w 5106570"/>
              <a:gd name="connsiteY0-32" fmla="*/ 804555 h 1327761"/>
              <a:gd name="connsiteX1-33" fmla="*/ 255328 w 5106570"/>
              <a:gd name="connsiteY1-34" fmla="*/ 780059 h 1327761"/>
              <a:gd name="connsiteX2-35" fmla="*/ 818942 w 5106570"/>
              <a:gd name="connsiteY2-36" fmla="*/ 1072628 h 1327761"/>
              <a:gd name="connsiteX3-37" fmla="*/ 687968 w 5106570"/>
              <a:gd name="connsiteY3-38" fmla="*/ 1084338 h 1327761"/>
              <a:gd name="connsiteX4-39" fmla="*/ 1947825 w 5106570"/>
              <a:gd name="connsiteY4-40" fmla="*/ 1201439 h 1327761"/>
              <a:gd name="connsiteX5-41" fmla="*/ 1868862 w 5106570"/>
              <a:gd name="connsiteY5-42" fmla="*/ 1147960 h 1327761"/>
              <a:gd name="connsiteX6-43" fmla="*/ 3407571 w 5106570"/>
              <a:gd name="connsiteY6-44" fmla="*/ 1068079 h 1327761"/>
              <a:gd name="connsiteX7-45" fmla="*/ 3376010 w 5106570"/>
              <a:gd name="connsiteY7-46" fmla="*/ 1126752 h 1327761"/>
              <a:gd name="connsiteX8-47" fmla="*/ 4034308 w 5106570"/>
              <a:gd name="connsiteY8-48" fmla="*/ 705495 h 1327761"/>
              <a:gd name="connsiteX9-49" fmla="*/ 4418601 w 5106570"/>
              <a:gd name="connsiteY9-50" fmla="*/ 924822 h 1327761"/>
              <a:gd name="connsiteX10-51" fmla="*/ 4940842 w 5106570"/>
              <a:gd name="connsiteY10-52" fmla="*/ 471908 h 1327761"/>
              <a:gd name="connsiteX11-53" fmla="*/ 4769678 w 5106570"/>
              <a:gd name="connsiteY11-54" fmla="*/ 554155 h 1327761"/>
              <a:gd name="connsiteX12-55" fmla="*/ 4530189 w 5106570"/>
              <a:gd name="connsiteY12-56" fmla="*/ 166769 h 1327761"/>
              <a:gd name="connsiteX13-57" fmla="*/ 4539173 w 5106570"/>
              <a:gd name="connsiteY13-58" fmla="*/ 205618 h 1327761"/>
              <a:gd name="connsiteX14-59" fmla="*/ 3437241 w 5106570"/>
              <a:gd name="connsiteY14-60" fmla="*/ 121465 h 1327761"/>
              <a:gd name="connsiteX15-61" fmla="*/ 3524951 w 5106570"/>
              <a:gd name="connsiteY15-62" fmla="*/ 71920 h 1327761"/>
              <a:gd name="connsiteX16-63" fmla="*/ 2617235 w 5106570"/>
              <a:gd name="connsiteY16-64" fmla="*/ 145070 h 1327761"/>
              <a:gd name="connsiteX17-65" fmla="*/ 2659671 w 5106570"/>
              <a:gd name="connsiteY17-66" fmla="*/ 102348 h 1327761"/>
              <a:gd name="connsiteX18-67" fmla="*/ 1654906 w 5106570"/>
              <a:gd name="connsiteY18-68" fmla="*/ 159577 h 1327761"/>
              <a:gd name="connsiteX19-69" fmla="*/ 1808576 w 5106570"/>
              <a:gd name="connsiteY19-70" fmla="*/ 201008 h 1327761"/>
              <a:gd name="connsiteX20-71" fmla="*/ 487842 w 5106570"/>
              <a:gd name="connsiteY20-72" fmla="*/ 485278 h 1327761"/>
              <a:gd name="connsiteX21-73" fmla="*/ 461009 w 5106570"/>
              <a:gd name="connsiteY21-74" fmla="*/ 441664 h 13277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-43" y="connsiteY6-44"/>
              </a:cxn>
              <a:cxn ang="0">
                <a:pos x="connsiteX7-45" y="connsiteY7-46"/>
              </a:cxn>
              <a:cxn ang="0">
                <a:pos x="connsiteX8-47" y="connsiteY8-48"/>
              </a:cxn>
              <a:cxn ang="0">
                <a:pos x="connsiteX9-49" y="connsiteY9-50"/>
              </a:cxn>
              <a:cxn ang="0">
                <a:pos x="connsiteX10-51" y="connsiteY10-52"/>
              </a:cxn>
              <a:cxn ang="0">
                <a:pos x="connsiteX11-53" y="connsiteY11-54"/>
              </a:cxn>
              <a:cxn ang="0">
                <a:pos x="connsiteX12-55" y="connsiteY12-56"/>
              </a:cxn>
              <a:cxn ang="0">
                <a:pos x="connsiteX13-57" y="connsiteY13-58"/>
              </a:cxn>
              <a:cxn ang="0">
                <a:pos x="connsiteX14-59" y="connsiteY14-60"/>
              </a:cxn>
              <a:cxn ang="0">
                <a:pos x="connsiteX15-61" y="connsiteY15-62"/>
              </a:cxn>
              <a:cxn ang="0">
                <a:pos x="connsiteX16-63" y="connsiteY16-64"/>
              </a:cxn>
              <a:cxn ang="0">
                <a:pos x="connsiteX17-65" y="connsiteY17-66"/>
              </a:cxn>
              <a:cxn ang="0">
                <a:pos x="connsiteX18-67" y="connsiteY18-68"/>
              </a:cxn>
              <a:cxn ang="0">
                <a:pos x="connsiteX19-69" y="connsiteY19-70"/>
              </a:cxn>
              <a:cxn ang="0">
                <a:pos x="connsiteX20-71" y="connsiteY20-72"/>
              </a:cxn>
              <a:cxn ang="0">
                <a:pos x="connsiteX21-73" y="connsiteY21-74"/>
              </a:cxn>
            </a:cxnLst>
            <a:rect l="l" t="t" r="r" b="b"/>
            <a:pathLst>
              <a:path w="5106570" h="1327761" fill="none" extrusionOk="0">
                <a:moveTo>
                  <a:pt x="461009" y="441664"/>
                </a:moveTo>
                <a:cubicBezTo>
                  <a:pt x="430558" y="373970"/>
                  <a:pt x="482018" y="274169"/>
                  <a:pt x="664681" y="212288"/>
                </a:cubicBezTo>
                <a:cubicBezTo>
                  <a:pt x="960402" y="178114"/>
                  <a:pt x="1361492" y="113056"/>
                  <a:pt x="1655497" y="159884"/>
                </a:cubicBezTo>
                <a:cubicBezTo>
                  <a:pt x="1819066" y="-18371"/>
                  <a:pt x="2328241" y="69249"/>
                  <a:pt x="2654470" y="105483"/>
                </a:cubicBezTo>
                <a:cubicBezTo>
                  <a:pt x="2754650" y="54804"/>
                  <a:pt x="2855025" y="35811"/>
                  <a:pt x="3043728" y="6147"/>
                </a:cubicBezTo>
                <a:cubicBezTo>
                  <a:pt x="3231927" y="-4051"/>
                  <a:pt x="3394611" y="19304"/>
                  <a:pt x="3526488" y="76254"/>
                </a:cubicBezTo>
                <a:cubicBezTo>
                  <a:pt x="3692865" y="19448"/>
                  <a:pt x="3928852" y="-26079"/>
                  <a:pt x="4191997" y="21207"/>
                </a:cubicBezTo>
                <a:cubicBezTo>
                  <a:pt x="4382036" y="58647"/>
                  <a:pt x="4506520" y="90813"/>
                  <a:pt x="4529480" y="171379"/>
                </a:cubicBezTo>
                <a:cubicBezTo>
                  <a:pt x="4746571" y="208557"/>
                  <a:pt x="4890982" y="235530"/>
                  <a:pt x="4962593" y="317125"/>
                </a:cubicBezTo>
                <a:cubicBezTo>
                  <a:pt x="5009225" y="367471"/>
                  <a:pt x="5010019" y="433256"/>
                  <a:pt x="4943207" y="475166"/>
                </a:cubicBezTo>
                <a:cubicBezTo>
                  <a:pt x="5091412" y="553575"/>
                  <a:pt x="5148311" y="636502"/>
                  <a:pt x="5084819" y="716806"/>
                </a:cubicBezTo>
                <a:cubicBezTo>
                  <a:pt x="4944136" y="842109"/>
                  <a:pt x="4708323" y="906794"/>
                  <a:pt x="4421438" y="928326"/>
                </a:cubicBezTo>
                <a:cubicBezTo>
                  <a:pt x="4432456" y="1013631"/>
                  <a:pt x="4347619" y="1062664"/>
                  <a:pt x="4183959" y="1109571"/>
                </a:cubicBezTo>
                <a:cubicBezTo>
                  <a:pt x="3975883" y="1154324"/>
                  <a:pt x="3683231" y="1185894"/>
                  <a:pt x="3375419" y="1131516"/>
                </a:cubicBezTo>
                <a:cubicBezTo>
                  <a:pt x="3287324" y="1258190"/>
                  <a:pt x="3030790" y="1277800"/>
                  <a:pt x="2797620" y="1324871"/>
                </a:cubicBezTo>
                <a:cubicBezTo>
                  <a:pt x="2468898" y="1384871"/>
                  <a:pt x="2124766" y="1277854"/>
                  <a:pt x="1948061" y="1206848"/>
                </a:cubicBezTo>
                <a:cubicBezTo>
                  <a:pt x="1563920" y="1291924"/>
                  <a:pt x="945596" y="1229276"/>
                  <a:pt x="686077" y="1090239"/>
                </a:cubicBezTo>
                <a:cubicBezTo>
                  <a:pt x="417469" y="1114464"/>
                  <a:pt x="199773" y="1041508"/>
                  <a:pt x="131210" y="960475"/>
                </a:cubicBezTo>
                <a:cubicBezTo>
                  <a:pt x="91224" y="894863"/>
                  <a:pt x="127164" y="840088"/>
                  <a:pt x="249772" y="785315"/>
                </a:cubicBezTo>
                <a:cubicBezTo>
                  <a:pt x="61190" y="735047"/>
                  <a:pt x="-19508" y="665822"/>
                  <a:pt x="-592" y="605606"/>
                </a:cubicBezTo>
                <a:cubicBezTo>
                  <a:pt x="34132" y="522281"/>
                  <a:pt x="211277" y="451555"/>
                  <a:pt x="456636" y="445875"/>
                </a:cubicBezTo>
                <a:cubicBezTo>
                  <a:pt x="458109" y="444509"/>
                  <a:pt x="459781" y="443068"/>
                  <a:pt x="461009" y="441664"/>
                </a:cubicBezTo>
                <a:close/>
              </a:path>
              <a:path w="5106570" h="1327761" fill="none" extrusionOk="0">
                <a:moveTo>
                  <a:pt x="4735744" y="1531612"/>
                </a:moveTo>
                <a:cubicBezTo>
                  <a:pt x="4732026" y="1550014"/>
                  <a:pt x="4717988" y="1570407"/>
                  <a:pt x="4698862" y="1568494"/>
                </a:cubicBezTo>
                <a:cubicBezTo>
                  <a:pt x="4681288" y="1569456"/>
                  <a:pt x="4660613" y="1549845"/>
                  <a:pt x="4661980" y="1531612"/>
                </a:cubicBezTo>
                <a:cubicBezTo>
                  <a:pt x="4658876" y="1510672"/>
                  <a:pt x="4674963" y="1497998"/>
                  <a:pt x="4698862" y="1494730"/>
                </a:cubicBezTo>
                <a:cubicBezTo>
                  <a:pt x="4716774" y="1494912"/>
                  <a:pt x="4734259" y="1510059"/>
                  <a:pt x="4735744" y="1531612"/>
                </a:cubicBezTo>
                <a:close/>
              </a:path>
              <a:path w="5106570" h="1327761" fill="none" extrusionOk="0">
                <a:moveTo>
                  <a:pt x="4540490" y="1437730"/>
                </a:moveTo>
                <a:cubicBezTo>
                  <a:pt x="4546632" y="1473876"/>
                  <a:pt x="4514703" y="1517733"/>
                  <a:pt x="4466725" y="1511495"/>
                </a:cubicBezTo>
                <a:cubicBezTo>
                  <a:pt x="4430672" y="1514519"/>
                  <a:pt x="4392847" y="1481887"/>
                  <a:pt x="4392960" y="1437730"/>
                </a:cubicBezTo>
                <a:cubicBezTo>
                  <a:pt x="4386946" y="1390637"/>
                  <a:pt x="4431391" y="1363711"/>
                  <a:pt x="4466725" y="1363965"/>
                </a:cubicBezTo>
                <a:cubicBezTo>
                  <a:pt x="4506354" y="1369831"/>
                  <a:pt x="4543058" y="1399231"/>
                  <a:pt x="4540490" y="1437730"/>
                </a:cubicBezTo>
                <a:close/>
              </a:path>
              <a:path w="5106570" h="1327761" fill="none" extrusionOk="0">
                <a:moveTo>
                  <a:pt x="4276854" y="1316192"/>
                </a:moveTo>
                <a:cubicBezTo>
                  <a:pt x="4269472" y="1371852"/>
                  <a:pt x="4221780" y="1430199"/>
                  <a:pt x="4166207" y="1426839"/>
                </a:cubicBezTo>
                <a:cubicBezTo>
                  <a:pt x="4102951" y="1436451"/>
                  <a:pt x="4068303" y="1377785"/>
                  <a:pt x="4055560" y="1316192"/>
                </a:cubicBezTo>
                <a:cubicBezTo>
                  <a:pt x="4061701" y="1243630"/>
                  <a:pt x="4106130" y="1207791"/>
                  <a:pt x="4166207" y="1205545"/>
                </a:cubicBezTo>
                <a:cubicBezTo>
                  <a:pt x="4231510" y="1198578"/>
                  <a:pt x="4282239" y="1253882"/>
                  <a:pt x="4276854" y="1316192"/>
                </a:cubicBezTo>
                <a:close/>
              </a:path>
              <a:path w="5106570" h="1327761" fill="none" extrusionOk="0">
                <a:moveTo>
                  <a:pt x="554748" y="804555"/>
                </a:moveTo>
                <a:cubicBezTo>
                  <a:pt x="455430" y="810954"/>
                  <a:pt x="327908" y="785223"/>
                  <a:pt x="255328" y="780059"/>
                </a:cubicBezTo>
                <a:moveTo>
                  <a:pt x="818942" y="1072628"/>
                </a:moveTo>
                <a:cubicBezTo>
                  <a:pt x="769729" y="1071945"/>
                  <a:pt x="735422" y="1086984"/>
                  <a:pt x="687968" y="1084338"/>
                </a:cubicBezTo>
                <a:moveTo>
                  <a:pt x="1947825" y="1201439"/>
                </a:moveTo>
                <a:cubicBezTo>
                  <a:pt x="1916188" y="1183989"/>
                  <a:pt x="1889270" y="1165910"/>
                  <a:pt x="1868862" y="1147960"/>
                </a:cubicBezTo>
                <a:moveTo>
                  <a:pt x="3407571" y="1068079"/>
                </a:moveTo>
                <a:cubicBezTo>
                  <a:pt x="3401746" y="1087314"/>
                  <a:pt x="3388859" y="1111748"/>
                  <a:pt x="3376010" y="1126752"/>
                </a:cubicBezTo>
                <a:moveTo>
                  <a:pt x="4034308" y="705495"/>
                </a:moveTo>
                <a:cubicBezTo>
                  <a:pt x="4277057" y="725517"/>
                  <a:pt x="4430800" y="813858"/>
                  <a:pt x="4418601" y="924822"/>
                </a:cubicBezTo>
                <a:moveTo>
                  <a:pt x="4940842" y="471908"/>
                </a:moveTo>
                <a:cubicBezTo>
                  <a:pt x="4898371" y="507729"/>
                  <a:pt x="4841704" y="531283"/>
                  <a:pt x="4769678" y="554155"/>
                </a:cubicBezTo>
                <a:moveTo>
                  <a:pt x="4530189" y="166769"/>
                </a:moveTo>
                <a:cubicBezTo>
                  <a:pt x="4535760" y="178185"/>
                  <a:pt x="4539155" y="190457"/>
                  <a:pt x="4539173" y="205618"/>
                </a:cubicBezTo>
                <a:moveTo>
                  <a:pt x="3437241" y="121465"/>
                </a:moveTo>
                <a:cubicBezTo>
                  <a:pt x="3458666" y="107459"/>
                  <a:pt x="3488397" y="84890"/>
                  <a:pt x="3524951" y="71920"/>
                </a:cubicBezTo>
                <a:moveTo>
                  <a:pt x="2617235" y="145070"/>
                </a:moveTo>
                <a:cubicBezTo>
                  <a:pt x="2628480" y="127756"/>
                  <a:pt x="2636331" y="114695"/>
                  <a:pt x="2659671" y="102348"/>
                </a:cubicBezTo>
                <a:moveTo>
                  <a:pt x="1654906" y="159577"/>
                </a:moveTo>
                <a:cubicBezTo>
                  <a:pt x="1708196" y="166397"/>
                  <a:pt x="1762123" y="177889"/>
                  <a:pt x="1808576" y="201008"/>
                </a:cubicBezTo>
                <a:moveTo>
                  <a:pt x="487842" y="485278"/>
                </a:moveTo>
                <a:cubicBezTo>
                  <a:pt x="479085" y="470755"/>
                  <a:pt x="466751" y="454572"/>
                  <a:pt x="461009" y="441664"/>
                </a:cubicBezTo>
              </a:path>
              <a:path w="5106570" h="1327761" stroke="0" extrusionOk="0">
                <a:moveTo>
                  <a:pt x="461009" y="441664"/>
                </a:moveTo>
                <a:cubicBezTo>
                  <a:pt x="438973" y="356981"/>
                  <a:pt x="512821" y="278649"/>
                  <a:pt x="664681" y="212288"/>
                </a:cubicBezTo>
                <a:cubicBezTo>
                  <a:pt x="962223" y="148995"/>
                  <a:pt x="1267505" y="111576"/>
                  <a:pt x="1655497" y="159884"/>
                </a:cubicBezTo>
                <a:cubicBezTo>
                  <a:pt x="1885710" y="13373"/>
                  <a:pt x="2363737" y="9248"/>
                  <a:pt x="2654470" y="105483"/>
                </a:cubicBezTo>
                <a:cubicBezTo>
                  <a:pt x="2709816" y="64547"/>
                  <a:pt x="2897069" y="2349"/>
                  <a:pt x="3043728" y="6147"/>
                </a:cubicBezTo>
                <a:cubicBezTo>
                  <a:pt x="3225034" y="-29171"/>
                  <a:pt x="3417444" y="9120"/>
                  <a:pt x="3526488" y="76254"/>
                </a:cubicBezTo>
                <a:cubicBezTo>
                  <a:pt x="3681770" y="-12146"/>
                  <a:pt x="3958433" y="-26241"/>
                  <a:pt x="4191997" y="21207"/>
                </a:cubicBezTo>
                <a:cubicBezTo>
                  <a:pt x="4377350" y="61867"/>
                  <a:pt x="4493980" y="93129"/>
                  <a:pt x="4529480" y="171379"/>
                </a:cubicBezTo>
                <a:cubicBezTo>
                  <a:pt x="4750443" y="188955"/>
                  <a:pt x="4907519" y="267222"/>
                  <a:pt x="4962593" y="317125"/>
                </a:cubicBezTo>
                <a:cubicBezTo>
                  <a:pt x="5018683" y="363426"/>
                  <a:pt x="5005132" y="424034"/>
                  <a:pt x="4943207" y="475166"/>
                </a:cubicBezTo>
                <a:cubicBezTo>
                  <a:pt x="5089945" y="557607"/>
                  <a:pt x="5141586" y="611792"/>
                  <a:pt x="5084819" y="716806"/>
                </a:cubicBezTo>
                <a:cubicBezTo>
                  <a:pt x="5050356" y="819474"/>
                  <a:pt x="4774626" y="943230"/>
                  <a:pt x="4421438" y="928326"/>
                </a:cubicBezTo>
                <a:cubicBezTo>
                  <a:pt x="4414951" y="1004555"/>
                  <a:pt x="4334579" y="1059889"/>
                  <a:pt x="4183959" y="1109571"/>
                </a:cubicBezTo>
                <a:cubicBezTo>
                  <a:pt x="3984880" y="1175745"/>
                  <a:pt x="3652563" y="1164156"/>
                  <a:pt x="3375419" y="1131516"/>
                </a:cubicBezTo>
                <a:cubicBezTo>
                  <a:pt x="3312694" y="1231291"/>
                  <a:pt x="3056941" y="1322935"/>
                  <a:pt x="2797620" y="1324871"/>
                </a:cubicBezTo>
                <a:cubicBezTo>
                  <a:pt x="2515475" y="1359485"/>
                  <a:pt x="2118840" y="1278395"/>
                  <a:pt x="1948061" y="1206848"/>
                </a:cubicBezTo>
                <a:cubicBezTo>
                  <a:pt x="1458181" y="1253946"/>
                  <a:pt x="957103" y="1260117"/>
                  <a:pt x="686077" y="1090239"/>
                </a:cubicBezTo>
                <a:cubicBezTo>
                  <a:pt x="434158" y="1078812"/>
                  <a:pt x="202043" y="1020291"/>
                  <a:pt x="131210" y="960475"/>
                </a:cubicBezTo>
                <a:cubicBezTo>
                  <a:pt x="70482" y="913156"/>
                  <a:pt x="128812" y="836177"/>
                  <a:pt x="249772" y="785315"/>
                </a:cubicBezTo>
                <a:cubicBezTo>
                  <a:pt x="74991" y="743643"/>
                  <a:pt x="-21146" y="678228"/>
                  <a:pt x="-592" y="605606"/>
                </a:cubicBezTo>
                <a:cubicBezTo>
                  <a:pt x="48595" y="512033"/>
                  <a:pt x="230199" y="432884"/>
                  <a:pt x="456636" y="445875"/>
                </a:cubicBezTo>
                <a:cubicBezTo>
                  <a:pt x="458015" y="444133"/>
                  <a:pt x="459673" y="442999"/>
                  <a:pt x="461009" y="441664"/>
                </a:cubicBezTo>
                <a:close/>
              </a:path>
              <a:path w="5106570" h="1327761" stroke="0" extrusionOk="0">
                <a:moveTo>
                  <a:pt x="4735744" y="1531612"/>
                </a:moveTo>
                <a:cubicBezTo>
                  <a:pt x="4736725" y="1553346"/>
                  <a:pt x="4717032" y="1565327"/>
                  <a:pt x="4698862" y="1568494"/>
                </a:cubicBezTo>
                <a:cubicBezTo>
                  <a:pt x="4677354" y="1563562"/>
                  <a:pt x="4659369" y="1554405"/>
                  <a:pt x="4661980" y="1531612"/>
                </a:cubicBezTo>
                <a:cubicBezTo>
                  <a:pt x="4662197" y="1514620"/>
                  <a:pt x="4678428" y="1491758"/>
                  <a:pt x="4698862" y="1494730"/>
                </a:cubicBezTo>
                <a:cubicBezTo>
                  <a:pt x="4718971" y="1493249"/>
                  <a:pt x="4734614" y="1509926"/>
                  <a:pt x="4735744" y="1531612"/>
                </a:cubicBezTo>
                <a:close/>
              </a:path>
              <a:path w="5106570" h="1327761" stroke="0" extrusionOk="0">
                <a:moveTo>
                  <a:pt x="4540490" y="1437730"/>
                </a:moveTo>
                <a:cubicBezTo>
                  <a:pt x="4544378" y="1478878"/>
                  <a:pt x="4502390" y="1509256"/>
                  <a:pt x="4466725" y="1511495"/>
                </a:cubicBezTo>
                <a:cubicBezTo>
                  <a:pt x="4430579" y="1513726"/>
                  <a:pt x="4386539" y="1482188"/>
                  <a:pt x="4392960" y="1437730"/>
                </a:cubicBezTo>
                <a:cubicBezTo>
                  <a:pt x="4392100" y="1391829"/>
                  <a:pt x="4431244" y="1355747"/>
                  <a:pt x="4466725" y="1363965"/>
                </a:cubicBezTo>
                <a:cubicBezTo>
                  <a:pt x="4500932" y="1365277"/>
                  <a:pt x="4541401" y="1406327"/>
                  <a:pt x="4540490" y="1437730"/>
                </a:cubicBezTo>
                <a:close/>
              </a:path>
              <a:path w="5106570" h="1327761" stroke="0" extrusionOk="0">
                <a:moveTo>
                  <a:pt x="4276854" y="1316192"/>
                </a:moveTo>
                <a:cubicBezTo>
                  <a:pt x="4274431" y="1369868"/>
                  <a:pt x="4216981" y="1431843"/>
                  <a:pt x="4166207" y="1426839"/>
                </a:cubicBezTo>
                <a:cubicBezTo>
                  <a:pt x="4113334" y="1419786"/>
                  <a:pt x="4048415" y="1383982"/>
                  <a:pt x="4055560" y="1316192"/>
                </a:cubicBezTo>
                <a:cubicBezTo>
                  <a:pt x="4052573" y="1262247"/>
                  <a:pt x="4110961" y="1214779"/>
                  <a:pt x="4166207" y="1205545"/>
                </a:cubicBezTo>
                <a:cubicBezTo>
                  <a:pt x="4218800" y="1198797"/>
                  <a:pt x="4283996" y="1268318"/>
                  <a:pt x="4276854" y="1316192"/>
                </a:cubicBezTo>
                <a:close/>
              </a:path>
              <a:path w="5106570" h="1327761" fill="none" stroke="0" extrusionOk="0">
                <a:moveTo>
                  <a:pt x="554748" y="804555"/>
                </a:moveTo>
                <a:cubicBezTo>
                  <a:pt x="439422" y="803858"/>
                  <a:pt x="358890" y="789302"/>
                  <a:pt x="255328" y="780059"/>
                </a:cubicBezTo>
                <a:moveTo>
                  <a:pt x="818942" y="1072628"/>
                </a:moveTo>
                <a:cubicBezTo>
                  <a:pt x="775595" y="1081982"/>
                  <a:pt x="734493" y="1081396"/>
                  <a:pt x="687968" y="1084338"/>
                </a:cubicBezTo>
                <a:moveTo>
                  <a:pt x="1947825" y="1201439"/>
                </a:moveTo>
                <a:cubicBezTo>
                  <a:pt x="1909370" y="1183905"/>
                  <a:pt x="1888418" y="1167226"/>
                  <a:pt x="1868862" y="1147960"/>
                </a:cubicBezTo>
                <a:moveTo>
                  <a:pt x="3407571" y="1068079"/>
                </a:moveTo>
                <a:cubicBezTo>
                  <a:pt x="3402557" y="1088301"/>
                  <a:pt x="3391197" y="1108906"/>
                  <a:pt x="3376010" y="1126752"/>
                </a:cubicBezTo>
                <a:moveTo>
                  <a:pt x="4034308" y="705495"/>
                </a:moveTo>
                <a:cubicBezTo>
                  <a:pt x="4288225" y="756373"/>
                  <a:pt x="4418247" y="836671"/>
                  <a:pt x="4418601" y="924822"/>
                </a:cubicBezTo>
                <a:moveTo>
                  <a:pt x="4940842" y="471908"/>
                </a:moveTo>
                <a:cubicBezTo>
                  <a:pt x="4917070" y="506776"/>
                  <a:pt x="4843051" y="528029"/>
                  <a:pt x="4769678" y="554155"/>
                </a:cubicBezTo>
                <a:moveTo>
                  <a:pt x="4530189" y="166769"/>
                </a:moveTo>
                <a:cubicBezTo>
                  <a:pt x="4537821" y="178184"/>
                  <a:pt x="4540942" y="191545"/>
                  <a:pt x="4539173" y="205618"/>
                </a:cubicBezTo>
                <a:moveTo>
                  <a:pt x="3437241" y="121465"/>
                </a:moveTo>
                <a:cubicBezTo>
                  <a:pt x="3462076" y="103787"/>
                  <a:pt x="3486419" y="90878"/>
                  <a:pt x="3524951" y="71920"/>
                </a:cubicBezTo>
                <a:moveTo>
                  <a:pt x="2617235" y="145070"/>
                </a:moveTo>
                <a:cubicBezTo>
                  <a:pt x="2628074" y="131344"/>
                  <a:pt x="2639359" y="114360"/>
                  <a:pt x="2659671" y="102348"/>
                </a:cubicBezTo>
                <a:moveTo>
                  <a:pt x="1654906" y="159577"/>
                </a:moveTo>
                <a:cubicBezTo>
                  <a:pt x="1704490" y="165970"/>
                  <a:pt x="1765532" y="184598"/>
                  <a:pt x="1808576" y="201008"/>
                </a:cubicBezTo>
                <a:moveTo>
                  <a:pt x="487842" y="485278"/>
                </a:moveTo>
                <a:cubicBezTo>
                  <a:pt x="475196" y="470778"/>
                  <a:pt x="462783" y="455922"/>
                  <a:pt x="461009" y="441664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035324" y="2369670"/>
            <a:ext cx="5514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“洋腔洋调”在二语学习者中普遍存在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05748" y="5585350"/>
            <a:ext cx="3478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课外口语练习机会匮乏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0622" y="4068136"/>
            <a:ext cx="5480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低水平学习者存在交际困境，难主动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形状 1719" hidden="1"/>
          <p:cNvSpPr/>
          <p:nvPr/>
        </p:nvSpPr>
        <p:spPr>
          <a:xfrm rot="18900000" flipV="1">
            <a:off x="13654504" y="1333725"/>
            <a:ext cx="17153979" cy="13584662"/>
          </a:xfrm>
          <a:prstGeom prst="swooshArrow">
            <a:avLst>
              <a:gd name="adj1" fmla="val 25000"/>
              <a:gd name="adj2" fmla="val 34210"/>
            </a:avLst>
          </a:prstGeom>
          <a:gradFill>
            <a:gsLst>
              <a:gs pos="38000">
                <a:srgbClr val="016DFF"/>
              </a:gs>
              <a:gs pos="83000">
                <a:srgbClr val="00FFFF"/>
              </a:gs>
              <a:gs pos="0">
                <a:srgbClr val="016DFF">
                  <a:alpha val="0"/>
                </a:srgbClr>
              </a:gs>
            </a:gsLst>
            <a:lin ang="0" scaled="1"/>
          </a:gradFill>
          <a:ln>
            <a:noFill/>
          </a:ln>
          <a:effectLst>
            <a:outerShdw blurRad="635000" dist="6350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0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rot="200135">
            <a:off x="-106680" y="3259035"/>
            <a:ext cx="12390120" cy="2324100"/>
          </a:xfrm>
          <a:custGeom>
            <a:avLst/>
            <a:gdLst>
              <a:gd name="connsiteX0" fmla="*/ 0 w 12336780"/>
              <a:gd name="connsiteY0" fmla="*/ 2148840 h 2148840"/>
              <a:gd name="connsiteX1" fmla="*/ 1173480 w 12336780"/>
              <a:gd name="connsiteY1" fmla="*/ 1950720 h 2148840"/>
              <a:gd name="connsiteX2" fmla="*/ 2606040 w 12336780"/>
              <a:gd name="connsiteY2" fmla="*/ 1630680 h 2148840"/>
              <a:gd name="connsiteX3" fmla="*/ 4351020 w 12336780"/>
              <a:gd name="connsiteY3" fmla="*/ 1455420 h 2148840"/>
              <a:gd name="connsiteX4" fmla="*/ 6347460 w 12336780"/>
              <a:gd name="connsiteY4" fmla="*/ 952500 h 2148840"/>
              <a:gd name="connsiteX5" fmla="*/ 8587740 w 12336780"/>
              <a:gd name="connsiteY5" fmla="*/ 632460 h 2148840"/>
              <a:gd name="connsiteX6" fmla="*/ 9966960 w 12336780"/>
              <a:gd name="connsiteY6" fmla="*/ 259080 h 2148840"/>
              <a:gd name="connsiteX7" fmla="*/ 11490960 w 12336780"/>
              <a:gd name="connsiteY7" fmla="*/ 220980 h 2148840"/>
              <a:gd name="connsiteX8" fmla="*/ 12336780 w 12336780"/>
              <a:gd name="connsiteY8" fmla="*/ 0 h 2148840"/>
              <a:gd name="connsiteX0-1" fmla="*/ 0 w 12336780"/>
              <a:gd name="connsiteY0-2" fmla="*/ 2179470 h 2179470"/>
              <a:gd name="connsiteX1-3" fmla="*/ 1173480 w 12336780"/>
              <a:gd name="connsiteY1-4" fmla="*/ 1981350 h 2179470"/>
              <a:gd name="connsiteX2-5" fmla="*/ 2606040 w 12336780"/>
              <a:gd name="connsiteY2-6" fmla="*/ 1661310 h 2179470"/>
              <a:gd name="connsiteX3-7" fmla="*/ 4351020 w 12336780"/>
              <a:gd name="connsiteY3-8" fmla="*/ 1486050 h 2179470"/>
              <a:gd name="connsiteX4-9" fmla="*/ 6347460 w 12336780"/>
              <a:gd name="connsiteY4-10" fmla="*/ 983130 h 2179470"/>
              <a:gd name="connsiteX5-11" fmla="*/ 8587740 w 12336780"/>
              <a:gd name="connsiteY5-12" fmla="*/ 663090 h 2179470"/>
              <a:gd name="connsiteX6-13" fmla="*/ 9966960 w 12336780"/>
              <a:gd name="connsiteY6-14" fmla="*/ 289710 h 2179470"/>
              <a:gd name="connsiteX7-15" fmla="*/ 11475720 w 12336780"/>
              <a:gd name="connsiteY7-16" fmla="*/ 7770 h 2179470"/>
              <a:gd name="connsiteX8-17" fmla="*/ 12336780 w 12336780"/>
              <a:gd name="connsiteY8-18" fmla="*/ 30630 h 2179470"/>
              <a:gd name="connsiteX0-19" fmla="*/ 0 w 12390120"/>
              <a:gd name="connsiteY0-20" fmla="*/ 2324100 h 2324100"/>
              <a:gd name="connsiteX1-21" fmla="*/ 1173480 w 12390120"/>
              <a:gd name="connsiteY1-22" fmla="*/ 2125980 h 2324100"/>
              <a:gd name="connsiteX2-23" fmla="*/ 2606040 w 12390120"/>
              <a:gd name="connsiteY2-24" fmla="*/ 1805940 h 2324100"/>
              <a:gd name="connsiteX3-25" fmla="*/ 4351020 w 12390120"/>
              <a:gd name="connsiteY3-26" fmla="*/ 1630680 h 2324100"/>
              <a:gd name="connsiteX4-27" fmla="*/ 6347460 w 12390120"/>
              <a:gd name="connsiteY4-28" fmla="*/ 1127760 h 2324100"/>
              <a:gd name="connsiteX5-29" fmla="*/ 8587740 w 12390120"/>
              <a:gd name="connsiteY5-30" fmla="*/ 807720 h 2324100"/>
              <a:gd name="connsiteX6-31" fmla="*/ 9966960 w 12390120"/>
              <a:gd name="connsiteY6-32" fmla="*/ 434340 h 2324100"/>
              <a:gd name="connsiteX7-33" fmla="*/ 11475720 w 12390120"/>
              <a:gd name="connsiteY7-34" fmla="*/ 152400 h 2324100"/>
              <a:gd name="connsiteX8-35" fmla="*/ 12390120 w 12390120"/>
              <a:gd name="connsiteY8-36" fmla="*/ 0 h 2324100"/>
              <a:gd name="connsiteX0-37" fmla="*/ 0 w 12390120"/>
              <a:gd name="connsiteY0-38" fmla="*/ 2325794 h 2325794"/>
              <a:gd name="connsiteX1-39" fmla="*/ 1173480 w 12390120"/>
              <a:gd name="connsiteY1-40" fmla="*/ 2127674 h 2325794"/>
              <a:gd name="connsiteX2-41" fmla="*/ 2606040 w 12390120"/>
              <a:gd name="connsiteY2-42" fmla="*/ 1807634 h 2325794"/>
              <a:gd name="connsiteX3-43" fmla="*/ 4351020 w 12390120"/>
              <a:gd name="connsiteY3-44" fmla="*/ 1632374 h 2325794"/>
              <a:gd name="connsiteX4-45" fmla="*/ 6347460 w 12390120"/>
              <a:gd name="connsiteY4-46" fmla="*/ 1129454 h 2325794"/>
              <a:gd name="connsiteX5-47" fmla="*/ 8587740 w 12390120"/>
              <a:gd name="connsiteY5-48" fmla="*/ 809414 h 2325794"/>
              <a:gd name="connsiteX6-49" fmla="*/ 9966960 w 12390120"/>
              <a:gd name="connsiteY6-50" fmla="*/ 436034 h 2325794"/>
              <a:gd name="connsiteX7-51" fmla="*/ 11475720 w 12390120"/>
              <a:gd name="connsiteY7-52" fmla="*/ 154094 h 2325794"/>
              <a:gd name="connsiteX8-53" fmla="*/ 12390120 w 12390120"/>
              <a:gd name="connsiteY8-54" fmla="*/ 1694 h 2325794"/>
              <a:gd name="connsiteX0-55" fmla="*/ 0 w 12390120"/>
              <a:gd name="connsiteY0-56" fmla="*/ 2324100 h 2324100"/>
              <a:gd name="connsiteX1-57" fmla="*/ 1173480 w 12390120"/>
              <a:gd name="connsiteY1-58" fmla="*/ 2125980 h 2324100"/>
              <a:gd name="connsiteX2-59" fmla="*/ 2606040 w 12390120"/>
              <a:gd name="connsiteY2-60" fmla="*/ 1805940 h 2324100"/>
              <a:gd name="connsiteX3-61" fmla="*/ 4351020 w 12390120"/>
              <a:gd name="connsiteY3-62" fmla="*/ 1630680 h 2324100"/>
              <a:gd name="connsiteX4-63" fmla="*/ 6347460 w 12390120"/>
              <a:gd name="connsiteY4-64" fmla="*/ 1127760 h 2324100"/>
              <a:gd name="connsiteX5-65" fmla="*/ 8587740 w 12390120"/>
              <a:gd name="connsiteY5-66" fmla="*/ 807720 h 2324100"/>
              <a:gd name="connsiteX6-67" fmla="*/ 9966960 w 12390120"/>
              <a:gd name="connsiteY6-68" fmla="*/ 434340 h 2324100"/>
              <a:gd name="connsiteX7-69" fmla="*/ 11475720 w 12390120"/>
              <a:gd name="connsiteY7-70" fmla="*/ 152400 h 2324100"/>
              <a:gd name="connsiteX8-71" fmla="*/ 12390120 w 12390120"/>
              <a:gd name="connsiteY8-72" fmla="*/ 0 h 23241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390120" h="2324100">
                <a:moveTo>
                  <a:pt x="0" y="2324100"/>
                </a:moveTo>
                <a:cubicBezTo>
                  <a:pt x="369570" y="2268220"/>
                  <a:pt x="739140" y="2212340"/>
                  <a:pt x="1173480" y="2125980"/>
                </a:cubicBezTo>
                <a:cubicBezTo>
                  <a:pt x="1607820" y="2039620"/>
                  <a:pt x="2076450" y="1888490"/>
                  <a:pt x="2606040" y="1805940"/>
                </a:cubicBezTo>
                <a:cubicBezTo>
                  <a:pt x="3135630" y="1723390"/>
                  <a:pt x="3727450" y="1743710"/>
                  <a:pt x="4351020" y="1630680"/>
                </a:cubicBezTo>
                <a:cubicBezTo>
                  <a:pt x="4974590" y="1517650"/>
                  <a:pt x="5641340" y="1264920"/>
                  <a:pt x="6347460" y="1127760"/>
                </a:cubicBezTo>
                <a:cubicBezTo>
                  <a:pt x="7053580" y="990600"/>
                  <a:pt x="7984490" y="923290"/>
                  <a:pt x="8587740" y="807720"/>
                </a:cubicBezTo>
                <a:cubicBezTo>
                  <a:pt x="9190990" y="692150"/>
                  <a:pt x="9485630" y="543560"/>
                  <a:pt x="9966960" y="434340"/>
                </a:cubicBezTo>
                <a:cubicBezTo>
                  <a:pt x="10448290" y="325120"/>
                  <a:pt x="11080750" y="195580"/>
                  <a:pt x="11475720" y="152400"/>
                </a:cubicBezTo>
                <a:cubicBezTo>
                  <a:pt x="11870690" y="109220"/>
                  <a:pt x="12073255" y="88900"/>
                  <a:pt x="12390120" y="0"/>
                </a:cubicBezTo>
              </a:path>
            </a:pathLst>
          </a:custGeom>
          <a:noFill/>
          <a:ln w="57150" cap="rnd">
            <a:gradFill flip="none" rotWithShape="1">
              <a:gsLst>
                <a:gs pos="0">
                  <a:srgbClr val="FFE7A6">
                    <a:alpha val="0"/>
                  </a:srgbClr>
                </a:gs>
                <a:gs pos="63689">
                  <a:srgbClr val="FFE7A6"/>
                </a:gs>
                <a:gs pos="34100">
                  <a:srgbClr val="FFE7A6"/>
                </a:gs>
                <a:gs pos="100000">
                  <a:srgbClr val="FFE7A6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</a:ln>
          <a:effectLst>
            <a:outerShdw blurRad="101600" dist="101600" dir="5400000" algn="t" rotWithShape="0">
              <a:srgbClr val="071B11">
                <a:lumMod val="50000"/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0" y="3620140"/>
            <a:ext cx="12343098" cy="4262819"/>
          </a:xfrm>
          <a:custGeom>
            <a:avLst/>
            <a:gdLst>
              <a:gd name="connsiteX0" fmla="*/ 12191997 w 12191997"/>
              <a:gd name="connsiteY0" fmla="*/ 0 h 4300068"/>
              <a:gd name="connsiteX1" fmla="*/ 12191997 w 12191997"/>
              <a:gd name="connsiteY1" fmla="*/ 4300068 h 4300068"/>
              <a:gd name="connsiteX2" fmla="*/ 0 w 12191997"/>
              <a:gd name="connsiteY2" fmla="*/ 4300068 h 4300068"/>
              <a:gd name="connsiteX3" fmla="*/ 0 w 12191997"/>
              <a:gd name="connsiteY3" fmla="*/ 1549558 h 4300068"/>
              <a:gd name="connsiteX4" fmla="*/ 10940 w 12191997"/>
              <a:gd name="connsiteY4" fmla="*/ 1548545 h 4300068"/>
              <a:gd name="connsiteX5" fmla="*/ 22129 w 12191997"/>
              <a:gd name="connsiteY5" fmla="*/ 1547507 h 4300068"/>
              <a:gd name="connsiteX6" fmla="*/ 33325 w 12191997"/>
              <a:gd name="connsiteY6" fmla="*/ 1546468 h 4300068"/>
              <a:gd name="connsiteX7" fmla="*/ 44525 w 12191997"/>
              <a:gd name="connsiteY7" fmla="*/ 1545426 h 4300068"/>
              <a:gd name="connsiteX8" fmla="*/ 55730 w 12191997"/>
              <a:gd name="connsiteY8" fmla="*/ 1544383 h 4300068"/>
              <a:gd name="connsiteX9" fmla="*/ 66942 w 12191997"/>
              <a:gd name="connsiteY9" fmla="*/ 1543338 h 4300068"/>
              <a:gd name="connsiteX10" fmla="*/ 78160 w 12191997"/>
              <a:gd name="connsiteY10" fmla="*/ 1542290 h 4300068"/>
              <a:gd name="connsiteX11" fmla="*/ 89384 w 12191997"/>
              <a:gd name="connsiteY11" fmla="*/ 1541239 h 4300068"/>
              <a:gd name="connsiteX12" fmla="*/ 100614 w 12191997"/>
              <a:gd name="connsiteY12" fmla="*/ 1540186 h 4300068"/>
              <a:gd name="connsiteX13" fmla="*/ 111855 w 12191997"/>
              <a:gd name="connsiteY13" fmla="*/ 1539130 h 4300068"/>
              <a:gd name="connsiteX14" fmla="*/ 123100 w 12191997"/>
              <a:gd name="connsiteY14" fmla="*/ 1538070 h 4300068"/>
              <a:gd name="connsiteX15" fmla="*/ 134354 w 12191997"/>
              <a:gd name="connsiteY15" fmla="*/ 1537007 h 4300068"/>
              <a:gd name="connsiteX16" fmla="*/ 145618 w 12191997"/>
              <a:gd name="connsiteY16" fmla="*/ 1535942 h 4300068"/>
              <a:gd name="connsiteX17" fmla="*/ 156890 w 12191997"/>
              <a:gd name="connsiteY17" fmla="*/ 1534872 h 4300068"/>
              <a:gd name="connsiteX18" fmla="*/ 168171 w 12191997"/>
              <a:gd name="connsiteY18" fmla="*/ 1533799 h 4300068"/>
              <a:gd name="connsiteX19" fmla="*/ 179463 w 12191997"/>
              <a:gd name="connsiteY19" fmla="*/ 1532722 h 4300068"/>
              <a:gd name="connsiteX20" fmla="*/ 190765 w 12191997"/>
              <a:gd name="connsiteY20" fmla="*/ 1531641 h 4300068"/>
              <a:gd name="connsiteX21" fmla="*/ 202077 w 12191997"/>
              <a:gd name="connsiteY21" fmla="*/ 1530556 h 4300068"/>
              <a:gd name="connsiteX22" fmla="*/ 213400 w 12191997"/>
              <a:gd name="connsiteY22" fmla="*/ 1529466 h 4300068"/>
              <a:gd name="connsiteX23" fmla="*/ 224735 w 12191997"/>
              <a:gd name="connsiteY23" fmla="*/ 1528372 h 4300068"/>
              <a:gd name="connsiteX24" fmla="*/ 236081 w 12191997"/>
              <a:gd name="connsiteY24" fmla="*/ 1527273 h 4300068"/>
              <a:gd name="connsiteX25" fmla="*/ 247439 w 12191997"/>
              <a:gd name="connsiteY25" fmla="*/ 1526169 h 4300068"/>
              <a:gd name="connsiteX26" fmla="*/ 258811 w 12191997"/>
              <a:gd name="connsiteY26" fmla="*/ 1525061 h 4300068"/>
              <a:gd name="connsiteX27" fmla="*/ 270195 w 12191997"/>
              <a:gd name="connsiteY27" fmla="*/ 1523948 h 4300068"/>
              <a:gd name="connsiteX28" fmla="*/ 281592 w 12191997"/>
              <a:gd name="connsiteY28" fmla="*/ 1522829 h 4300068"/>
              <a:gd name="connsiteX29" fmla="*/ 293004 w 12191997"/>
              <a:gd name="connsiteY29" fmla="*/ 1521704 h 4300068"/>
              <a:gd name="connsiteX30" fmla="*/ 304429 w 12191997"/>
              <a:gd name="connsiteY30" fmla="*/ 1520574 h 4300068"/>
              <a:gd name="connsiteX31" fmla="*/ 315868 w 12191997"/>
              <a:gd name="connsiteY31" fmla="*/ 1519438 h 4300068"/>
              <a:gd name="connsiteX32" fmla="*/ 327324 w 12191997"/>
              <a:gd name="connsiteY32" fmla="*/ 1518296 h 4300068"/>
              <a:gd name="connsiteX33" fmla="*/ 338793 w 12191997"/>
              <a:gd name="connsiteY33" fmla="*/ 1517148 h 4300068"/>
              <a:gd name="connsiteX34" fmla="*/ 350280 w 12191997"/>
              <a:gd name="connsiteY34" fmla="*/ 1515994 h 4300068"/>
              <a:gd name="connsiteX35" fmla="*/ 361782 w 12191997"/>
              <a:gd name="connsiteY35" fmla="*/ 1514833 h 4300068"/>
              <a:gd name="connsiteX36" fmla="*/ 373300 w 12191997"/>
              <a:gd name="connsiteY36" fmla="*/ 1513666 h 4300068"/>
              <a:gd name="connsiteX37" fmla="*/ 384836 w 12191997"/>
              <a:gd name="connsiteY37" fmla="*/ 1512492 h 4300068"/>
              <a:gd name="connsiteX38" fmla="*/ 396389 w 12191997"/>
              <a:gd name="connsiteY38" fmla="*/ 1511311 h 4300068"/>
              <a:gd name="connsiteX39" fmla="*/ 407959 w 12191997"/>
              <a:gd name="connsiteY39" fmla="*/ 1510124 h 4300068"/>
              <a:gd name="connsiteX40" fmla="*/ 419548 w 12191997"/>
              <a:gd name="connsiteY40" fmla="*/ 1508929 h 4300068"/>
              <a:gd name="connsiteX41" fmla="*/ 431156 w 12191997"/>
              <a:gd name="connsiteY41" fmla="*/ 1507726 h 4300068"/>
              <a:gd name="connsiteX42" fmla="*/ 442782 w 12191997"/>
              <a:gd name="connsiteY42" fmla="*/ 1506516 h 4300068"/>
              <a:gd name="connsiteX43" fmla="*/ 454428 w 12191997"/>
              <a:gd name="connsiteY43" fmla="*/ 1505298 h 4300068"/>
              <a:gd name="connsiteX44" fmla="*/ 466093 w 12191997"/>
              <a:gd name="connsiteY44" fmla="*/ 1504072 h 4300068"/>
              <a:gd name="connsiteX45" fmla="*/ 477778 w 12191997"/>
              <a:gd name="connsiteY45" fmla="*/ 1502839 h 4300068"/>
              <a:gd name="connsiteX46" fmla="*/ 489484 w 12191997"/>
              <a:gd name="connsiteY46" fmla="*/ 1501597 h 4300068"/>
              <a:gd name="connsiteX47" fmla="*/ 501211 w 12191997"/>
              <a:gd name="connsiteY47" fmla="*/ 1500347 h 4300068"/>
              <a:gd name="connsiteX48" fmla="*/ 512958 w 12191997"/>
              <a:gd name="connsiteY48" fmla="*/ 1499088 h 4300068"/>
              <a:gd name="connsiteX49" fmla="*/ 524729 w 12191997"/>
              <a:gd name="connsiteY49" fmla="*/ 1497821 h 4300068"/>
              <a:gd name="connsiteX50" fmla="*/ 536520 w 12191997"/>
              <a:gd name="connsiteY50" fmla="*/ 1496545 h 4300068"/>
              <a:gd name="connsiteX51" fmla="*/ 548335 w 12191997"/>
              <a:gd name="connsiteY51" fmla="*/ 1495259 h 4300068"/>
              <a:gd name="connsiteX52" fmla="*/ 560172 w 12191997"/>
              <a:gd name="connsiteY52" fmla="*/ 1493965 h 4300068"/>
              <a:gd name="connsiteX53" fmla="*/ 572033 w 12191997"/>
              <a:gd name="connsiteY53" fmla="*/ 1492661 h 4300068"/>
              <a:gd name="connsiteX54" fmla="*/ 583916 w 12191997"/>
              <a:gd name="connsiteY54" fmla="*/ 1491348 h 4300068"/>
              <a:gd name="connsiteX55" fmla="*/ 595825 w 12191997"/>
              <a:gd name="connsiteY55" fmla="*/ 1490026 h 4300068"/>
              <a:gd name="connsiteX56" fmla="*/ 607758 w 12191997"/>
              <a:gd name="connsiteY56" fmla="*/ 1488693 h 4300068"/>
              <a:gd name="connsiteX57" fmla="*/ 619716 w 12191997"/>
              <a:gd name="connsiteY57" fmla="*/ 1487351 h 4300068"/>
              <a:gd name="connsiteX58" fmla="*/ 631698 w 12191997"/>
              <a:gd name="connsiteY58" fmla="*/ 1485998 h 4300068"/>
              <a:gd name="connsiteX59" fmla="*/ 643707 w 12191997"/>
              <a:gd name="connsiteY59" fmla="*/ 1484636 h 4300068"/>
              <a:gd name="connsiteX60" fmla="*/ 655741 w 12191997"/>
              <a:gd name="connsiteY60" fmla="*/ 1483262 h 4300068"/>
              <a:gd name="connsiteX61" fmla="*/ 667803 w 12191997"/>
              <a:gd name="connsiteY61" fmla="*/ 1481879 h 4300068"/>
              <a:gd name="connsiteX62" fmla="*/ 679890 w 12191997"/>
              <a:gd name="connsiteY62" fmla="*/ 1480484 h 4300068"/>
              <a:gd name="connsiteX63" fmla="*/ 692007 w 12191997"/>
              <a:gd name="connsiteY63" fmla="*/ 1479079 h 4300068"/>
              <a:gd name="connsiteX64" fmla="*/ 704148 w 12191997"/>
              <a:gd name="connsiteY64" fmla="*/ 1477662 h 4300068"/>
              <a:gd name="connsiteX65" fmla="*/ 716319 w 12191997"/>
              <a:gd name="connsiteY65" fmla="*/ 1476235 h 4300068"/>
              <a:gd name="connsiteX66" fmla="*/ 728519 w 12191997"/>
              <a:gd name="connsiteY66" fmla="*/ 1474796 h 4300068"/>
              <a:gd name="connsiteX67" fmla="*/ 740746 w 12191997"/>
              <a:gd name="connsiteY67" fmla="*/ 1473345 h 4300068"/>
              <a:gd name="connsiteX68" fmla="*/ 753004 w 12191997"/>
              <a:gd name="connsiteY68" fmla="*/ 1471883 h 4300068"/>
              <a:gd name="connsiteX69" fmla="*/ 765291 w 12191997"/>
              <a:gd name="connsiteY69" fmla="*/ 1470409 h 4300068"/>
              <a:gd name="connsiteX70" fmla="*/ 777608 w 12191997"/>
              <a:gd name="connsiteY70" fmla="*/ 1468922 h 4300068"/>
              <a:gd name="connsiteX71" fmla="*/ 789954 w 12191997"/>
              <a:gd name="connsiteY71" fmla="*/ 1467424 h 4300068"/>
              <a:gd name="connsiteX72" fmla="*/ 802333 w 12191997"/>
              <a:gd name="connsiteY72" fmla="*/ 1465913 h 4300068"/>
              <a:gd name="connsiteX73" fmla="*/ 814742 w 12191997"/>
              <a:gd name="connsiteY73" fmla="*/ 1464390 h 4300068"/>
              <a:gd name="connsiteX74" fmla="*/ 827183 w 12191997"/>
              <a:gd name="connsiteY74" fmla="*/ 1462854 h 4300068"/>
              <a:gd name="connsiteX75" fmla="*/ 839656 w 12191997"/>
              <a:gd name="connsiteY75" fmla="*/ 1461306 h 4300068"/>
              <a:gd name="connsiteX76" fmla="*/ 852161 w 12191997"/>
              <a:gd name="connsiteY76" fmla="*/ 1459744 h 4300068"/>
              <a:gd name="connsiteX77" fmla="*/ 864700 w 12191997"/>
              <a:gd name="connsiteY77" fmla="*/ 1458169 h 4300068"/>
              <a:gd name="connsiteX78" fmla="*/ 877271 w 12191997"/>
              <a:gd name="connsiteY78" fmla="*/ 1456581 h 4300068"/>
              <a:gd name="connsiteX79" fmla="*/ 889875 w 12191997"/>
              <a:gd name="connsiteY79" fmla="*/ 1454979 h 4300068"/>
              <a:gd name="connsiteX80" fmla="*/ 902515 w 12191997"/>
              <a:gd name="connsiteY80" fmla="*/ 1453364 h 4300068"/>
              <a:gd name="connsiteX81" fmla="*/ 915188 w 12191997"/>
              <a:gd name="connsiteY81" fmla="*/ 1451735 h 4300068"/>
              <a:gd name="connsiteX82" fmla="*/ 927896 w 12191997"/>
              <a:gd name="connsiteY82" fmla="*/ 1450092 h 4300068"/>
              <a:gd name="connsiteX83" fmla="*/ 940639 w 12191997"/>
              <a:gd name="connsiteY83" fmla="*/ 1448435 h 4300068"/>
              <a:gd name="connsiteX84" fmla="*/ 953417 w 12191997"/>
              <a:gd name="connsiteY84" fmla="*/ 1446763 h 4300068"/>
              <a:gd name="connsiteX85" fmla="*/ 966233 w 12191997"/>
              <a:gd name="connsiteY85" fmla="*/ 1445078 h 4300068"/>
              <a:gd name="connsiteX86" fmla="*/ 979083 w 12191997"/>
              <a:gd name="connsiteY86" fmla="*/ 1443378 h 4300068"/>
              <a:gd name="connsiteX87" fmla="*/ 991971 w 12191997"/>
              <a:gd name="connsiteY87" fmla="*/ 1441663 h 4300068"/>
              <a:gd name="connsiteX88" fmla="*/ 1004897 w 12191997"/>
              <a:gd name="connsiteY88" fmla="*/ 1439933 h 4300068"/>
              <a:gd name="connsiteX89" fmla="*/ 1017858 w 12191997"/>
              <a:gd name="connsiteY89" fmla="*/ 1438188 h 4300068"/>
              <a:gd name="connsiteX90" fmla="*/ 1030860 w 12191997"/>
              <a:gd name="connsiteY90" fmla="*/ 1436428 h 4300068"/>
              <a:gd name="connsiteX91" fmla="*/ 1043898 w 12191997"/>
              <a:gd name="connsiteY91" fmla="*/ 1434652 h 4300068"/>
              <a:gd name="connsiteX92" fmla="*/ 1056976 w 12191997"/>
              <a:gd name="connsiteY92" fmla="*/ 1432861 h 4300068"/>
              <a:gd name="connsiteX93" fmla="*/ 1083241 w 12191997"/>
              <a:gd name="connsiteY93" fmla="*/ 1429232 h 4300068"/>
              <a:gd name="connsiteX94" fmla="*/ 1096494 w 12191997"/>
              <a:gd name="connsiteY94" fmla="*/ 1427374 h 4300068"/>
              <a:gd name="connsiteX95" fmla="*/ 1109740 w 12191997"/>
              <a:gd name="connsiteY95" fmla="*/ 1425483 h 4300068"/>
              <a:gd name="connsiteX96" fmla="*/ 1123009 w 12191997"/>
              <a:gd name="connsiteY96" fmla="*/ 1423556 h 4300068"/>
              <a:gd name="connsiteX97" fmla="*/ 1136298 w 12191997"/>
              <a:gd name="connsiteY97" fmla="*/ 1421593 h 4300068"/>
              <a:gd name="connsiteX98" fmla="*/ 1149609 w 12191997"/>
              <a:gd name="connsiteY98" fmla="*/ 1419596 h 4300068"/>
              <a:gd name="connsiteX99" fmla="*/ 1162942 w 12191997"/>
              <a:gd name="connsiteY99" fmla="*/ 1417566 h 4300068"/>
              <a:gd name="connsiteX100" fmla="*/ 1176297 w 12191997"/>
              <a:gd name="connsiteY100" fmla="*/ 1415504 h 4300068"/>
              <a:gd name="connsiteX101" fmla="*/ 1189674 w 12191997"/>
              <a:gd name="connsiteY101" fmla="*/ 1413409 h 4300068"/>
              <a:gd name="connsiteX102" fmla="*/ 1203073 w 12191997"/>
              <a:gd name="connsiteY102" fmla="*/ 1411284 h 4300068"/>
              <a:gd name="connsiteX103" fmla="*/ 1216496 w 12191997"/>
              <a:gd name="connsiteY103" fmla="*/ 1409129 h 4300068"/>
              <a:gd name="connsiteX104" fmla="*/ 1229938 w 12191997"/>
              <a:gd name="connsiteY104" fmla="*/ 1406943 h 4300068"/>
              <a:gd name="connsiteX105" fmla="*/ 1243405 w 12191997"/>
              <a:gd name="connsiteY105" fmla="*/ 1404730 h 4300068"/>
              <a:gd name="connsiteX106" fmla="*/ 1256894 w 12191997"/>
              <a:gd name="connsiteY106" fmla="*/ 1402489 h 4300068"/>
              <a:gd name="connsiteX107" fmla="*/ 1270407 w 12191997"/>
              <a:gd name="connsiteY107" fmla="*/ 1400221 h 4300068"/>
              <a:gd name="connsiteX108" fmla="*/ 1283941 w 12191997"/>
              <a:gd name="connsiteY108" fmla="*/ 1397927 h 4300068"/>
              <a:gd name="connsiteX109" fmla="*/ 1297501 w 12191997"/>
              <a:gd name="connsiteY109" fmla="*/ 1395607 h 4300068"/>
              <a:gd name="connsiteX110" fmla="*/ 1311080 w 12191997"/>
              <a:gd name="connsiteY110" fmla="*/ 1393263 h 4300068"/>
              <a:gd name="connsiteX111" fmla="*/ 1324684 w 12191997"/>
              <a:gd name="connsiteY111" fmla="*/ 1390896 h 4300068"/>
              <a:gd name="connsiteX112" fmla="*/ 1338314 w 12191997"/>
              <a:gd name="connsiteY112" fmla="*/ 1388505 h 4300068"/>
              <a:gd name="connsiteX113" fmla="*/ 1351964 w 12191997"/>
              <a:gd name="connsiteY113" fmla="*/ 1386092 h 4300068"/>
              <a:gd name="connsiteX114" fmla="*/ 1365639 w 12191997"/>
              <a:gd name="connsiteY114" fmla="*/ 1383659 h 4300068"/>
              <a:gd name="connsiteX115" fmla="*/ 1379338 w 12191997"/>
              <a:gd name="connsiteY115" fmla="*/ 1381205 h 4300068"/>
              <a:gd name="connsiteX116" fmla="*/ 1393061 w 12191997"/>
              <a:gd name="connsiteY116" fmla="*/ 1378731 h 4300068"/>
              <a:gd name="connsiteX117" fmla="*/ 1406808 w 12191997"/>
              <a:gd name="connsiteY117" fmla="*/ 1376239 h 4300068"/>
              <a:gd name="connsiteX118" fmla="*/ 1420579 w 12191997"/>
              <a:gd name="connsiteY118" fmla="*/ 1373729 h 4300068"/>
              <a:gd name="connsiteX119" fmla="*/ 1434374 w 12191997"/>
              <a:gd name="connsiteY119" fmla="*/ 1371201 h 4300068"/>
              <a:gd name="connsiteX120" fmla="*/ 1448194 w 12191997"/>
              <a:gd name="connsiteY120" fmla="*/ 1368657 h 4300068"/>
              <a:gd name="connsiteX121" fmla="*/ 1462038 w 12191997"/>
              <a:gd name="connsiteY121" fmla="*/ 1366097 h 4300068"/>
              <a:gd name="connsiteX122" fmla="*/ 1475907 w 12191997"/>
              <a:gd name="connsiteY122" fmla="*/ 1363523 h 4300068"/>
              <a:gd name="connsiteX123" fmla="*/ 1489801 w 12191997"/>
              <a:gd name="connsiteY123" fmla="*/ 1360935 h 4300068"/>
              <a:gd name="connsiteX124" fmla="*/ 1503719 w 12191997"/>
              <a:gd name="connsiteY124" fmla="*/ 1358334 h 4300068"/>
              <a:gd name="connsiteX125" fmla="*/ 1517663 w 12191997"/>
              <a:gd name="connsiteY125" fmla="*/ 1355720 h 4300068"/>
              <a:gd name="connsiteX126" fmla="*/ 1531631 w 12191997"/>
              <a:gd name="connsiteY126" fmla="*/ 1353095 h 4300068"/>
              <a:gd name="connsiteX127" fmla="*/ 1545626 w 12191997"/>
              <a:gd name="connsiteY127" fmla="*/ 1350459 h 4300068"/>
              <a:gd name="connsiteX128" fmla="*/ 1559644 w 12191997"/>
              <a:gd name="connsiteY128" fmla="*/ 1347813 h 4300068"/>
              <a:gd name="connsiteX129" fmla="*/ 1573689 w 12191997"/>
              <a:gd name="connsiteY129" fmla="*/ 1345159 h 4300068"/>
              <a:gd name="connsiteX130" fmla="*/ 1587759 w 12191997"/>
              <a:gd name="connsiteY130" fmla="*/ 1342496 h 4300068"/>
              <a:gd name="connsiteX131" fmla="*/ 1601856 w 12191997"/>
              <a:gd name="connsiteY131" fmla="*/ 1339825 h 4300068"/>
              <a:gd name="connsiteX132" fmla="*/ 1615978 w 12191997"/>
              <a:gd name="connsiteY132" fmla="*/ 1337148 h 4300068"/>
              <a:gd name="connsiteX133" fmla="*/ 1630125 w 12191997"/>
              <a:gd name="connsiteY133" fmla="*/ 1334465 h 4300068"/>
              <a:gd name="connsiteX134" fmla="*/ 1644300 w 12191997"/>
              <a:gd name="connsiteY134" fmla="*/ 1331777 h 4300068"/>
              <a:gd name="connsiteX135" fmla="*/ 1658499 w 12191997"/>
              <a:gd name="connsiteY135" fmla="*/ 1329084 h 4300068"/>
              <a:gd name="connsiteX136" fmla="*/ 1672726 w 12191997"/>
              <a:gd name="connsiteY136" fmla="*/ 1326389 h 4300068"/>
              <a:gd name="connsiteX137" fmla="*/ 1686979 w 12191997"/>
              <a:gd name="connsiteY137" fmla="*/ 1323690 h 4300068"/>
              <a:gd name="connsiteX138" fmla="*/ 1701259 w 12191997"/>
              <a:gd name="connsiteY138" fmla="*/ 1320990 h 4300068"/>
              <a:gd name="connsiteX139" fmla="*/ 1715565 w 12191997"/>
              <a:gd name="connsiteY139" fmla="*/ 1318289 h 4300068"/>
              <a:gd name="connsiteX140" fmla="*/ 1729898 w 12191997"/>
              <a:gd name="connsiteY140" fmla="*/ 1315588 h 4300068"/>
              <a:gd name="connsiteX141" fmla="*/ 1744258 w 12191997"/>
              <a:gd name="connsiteY141" fmla="*/ 1312887 h 4300068"/>
              <a:gd name="connsiteX142" fmla="*/ 1758645 w 12191997"/>
              <a:gd name="connsiteY142" fmla="*/ 1310188 h 4300068"/>
              <a:gd name="connsiteX143" fmla="*/ 1773060 w 12191997"/>
              <a:gd name="connsiteY143" fmla="*/ 1307490 h 4300068"/>
              <a:gd name="connsiteX144" fmla="*/ 1787501 w 12191997"/>
              <a:gd name="connsiteY144" fmla="*/ 1304796 h 4300068"/>
              <a:gd name="connsiteX145" fmla="*/ 1801970 w 12191997"/>
              <a:gd name="connsiteY145" fmla="*/ 1302105 h 4300068"/>
              <a:gd name="connsiteX146" fmla="*/ 1816466 w 12191997"/>
              <a:gd name="connsiteY146" fmla="*/ 1299420 h 4300068"/>
              <a:gd name="connsiteX147" fmla="*/ 1830991 w 12191997"/>
              <a:gd name="connsiteY147" fmla="*/ 1296740 h 4300068"/>
              <a:gd name="connsiteX148" fmla="*/ 1845542 w 12191997"/>
              <a:gd name="connsiteY148" fmla="*/ 1294065 h 4300068"/>
              <a:gd name="connsiteX149" fmla="*/ 1860123 w 12191997"/>
              <a:gd name="connsiteY149" fmla="*/ 1291399 h 4300068"/>
              <a:gd name="connsiteX150" fmla="*/ 1874730 w 12191997"/>
              <a:gd name="connsiteY150" fmla="*/ 1288739 h 4300068"/>
              <a:gd name="connsiteX151" fmla="*/ 1889367 w 12191997"/>
              <a:gd name="connsiteY151" fmla="*/ 1286089 h 4300068"/>
              <a:gd name="connsiteX152" fmla="*/ 1904030 w 12191997"/>
              <a:gd name="connsiteY152" fmla="*/ 1283447 h 4300068"/>
              <a:gd name="connsiteX153" fmla="*/ 1918723 w 12191997"/>
              <a:gd name="connsiteY153" fmla="*/ 1280817 h 4300068"/>
              <a:gd name="connsiteX154" fmla="*/ 1933444 w 12191997"/>
              <a:gd name="connsiteY154" fmla="*/ 1278197 h 4300068"/>
              <a:gd name="connsiteX155" fmla="*/ 1948193 w 12191997"/>
              <a:gd name="connsiteY155" fmla="*/ 1275589 h 4300068"/>
              <a:gd name="connsiteX156" fmla="*/ 1962972 w 12191997"/>
              <a:gd name="connsiteY156" fmla="*/ 1272994 h 4300068"/>
              <a:gd name="connsiteX157" fmla="*/ 1977780 w 12191997"/>
              <a:gd name="connsiteY157" fmla="*/ 1270412 h 4300068"/>
              <a:gd name="connsiteX158" fmla="*/ 1992616 w 12191997"/>
              <a:gd name="connsiteY158" fmla="*/ 1267844 h 4300068"/>
              <a:gd name="connsiteX159" fmla="*/ 2007481 w 12191997"/>
              <a:gd name="connsiteY159" fmla="*/ 1265292 h 4300068"/>
              <a:gd name="connsiteX160" fmla="*/ 2022375 w 12191997"/>
              <a:gd name="connsiteY160" fmla="*/ 1262755 h 4300068"/>
              <a:gd name="connsiteX161" fmla="*/ 2037299 w 12191997"/>
              <a:gd name="connsiteY161" fmla="*/ 1260235 h 4300068"/>
              <a:gd name="connsiteX162" fmla="*/ 2052252 w 12191997"/>
              <a:gd name="connsiteY162" fmla="*/ 1257733 h 4300068"/>
              <a:gd name="connsiteX163" fmla="*/ 2067235 w 12191997"/>
              <a:gd name="connsiteY163" fmla="*/ 1255249 h 4300068"/>
              <a:gd name="connsiteX164" fmla="*/ 2082246 w 12191997"/>
              <a:gd name="connsiteY164" fmla="*/ 1252783 h 4300068"/>
              <a:gd name="connsiteX165" fmla="*/ 2097290 w 12191997"/>
              <a:gd name="connsiteY165" fmla="*/ 1250339 h 4300068"/>
              <a:gd name="connsiteX166" fmla="*/ 2112362 w 12191997"/>
              <a:gd name="connsiteY166" fmla="*/ 1247914 h 4300068"/>
              <a:gd name="connsiteX167" fmla="*/ 2127464 w 12191997"/>
              <a:gd name="connsiteY167" fmla="*/ 1245511 h 4300068"/>
              <a:gd name="connsiteX168" fmla="*/ 2142595 w 12191997"/>
              <a:gd name="connsiteY168" fmla="*/ 1243130 h 4300068"/>
              <a:gd name="connsiteX169" fmla="*/ 2157758 w 12191997"/>
              <a:gd name="connsiteY169" fmla="*/ 1240773 h 4300068"/>
              <a:gd name="connsiteX170" fmla="*/ 2172952 w 12191997"/>
              <a:gd name="connsiteY170" fmla="*/ 1238439 h 4300068"/>
              <a:gd name="connsiteX171" fmla="*/ 2188174 w 12191997"/>
              <a:gd name="connsiteY171" fmla="*/ 1236129 h 4300068"/>
              <a:gd name="connsiteX172" fmla="*/ 2203429 w 12191997"/>
              <a:gd name="connsiteY172" fmla="*/ 1233847 h 4300068"/>
              <a:gd name="connsiteX173" fmla="*/ 2218713 w 12191997"/>
              <a:gd name="connsiteY173" fmla="*/ 1231589 h 4300068"/>
              <a:gd name="connsiteX174" fmla="*/ 2234029 w 12191997"/>
              <a:gd name="connsiteY174" fmla="*/ 1229359 h 4300068"/>
              <a:gd name="connsiteX175" fmla="*/ 2249375 w 12191997"/>
              <a:gd name="connsiteY175" fmla="*/ 1227156 h 4300068"/>
              <a:gd name="connsiteX176" fmla="*/ 2264753 w 12191997"/>
              <a:gd name="connsiteY176" fmla="*/ 1224983 h 4300068"/>
              <a:gd name="connsiteX177" fmla="*/ 2280162 w 12191997"/>
              <a:gd name="connsiteY177" fmla="*/ 1222839 h 4300068"/>
              <a:gd name="connsiteX178" fmla="*/ 2295601 w 12191997"/>
              <a:gd name="connsiteY178" fmla="*/ 1220725 h 4300068"/>
              <a:gd name="connsiteX179" fmla="*/ 2311073 w 12191997"/>
              <a:gd name="connsiteY179" fmla="*/ 1218643 h 4300068"/>
              <a:gd name="connsiteX180" fmla="*/ 2326576 w 12191997"/>
              <a:gd name="connsiteY180" fmla="*/ 1216591 h 4300068"/>
              <a:gd name="connsiteX181" fmla="*/ 2342111 w 12191997"/>
              <a:gd name="connsiteY181" fmla="*/ 1214574 h 4300068"/>
              <a:gd name="connsiteX182" fmla="*/ 2357678 w 12191997"/>
              <a:gd name="connsiteY182" fmla="*/ 1212589 h 4300068"/>
              <a:gd name="connsiteX183" fmla="*/ 2373276 w 12191997"/>
              <a:gd name="connsiteY183" fmla="*/ 1210638 h 4300068"/>
              <a:gd name="connsiteX184" fmla="*/ 2388906 w 12191997"/>
              <a:gd name="connsiteY184" fmla="*/ 1208724 h 4300068"/>
              <a:gd name="connsiteX185" fmla="*/ 2404570 w 12191997"/>
              <a:gd name="connsiteY185" fmla="*/ 1206845 h 4300068"/>
              <a:gd name="connsiteX186" fmla="*/ 2420264 w 12191997"/>
              <a:gd name="connsiteY186" fmla="*/ 1205002 h 4300068"/>
              <a:gd name="connsiteX187" fmla="*/ 2435992 w 12191997"/>
              <a:gd name="connsiteY187" fmla="*/ 1203197 h 4300068"/>
              <a:gd name="connsiteX188" fmla="*/ 2451752 w 12191997"/>
              <a:gd name="connsiteY188" fmla="*/ 1201430 h 4300068"/>
              <a:gd name="connsiteX189" fmla="*/ 2467544 w 12191997"/>
              <a:gd name="connsiteY189" fmla="*/ 1199703 h 4300068"/>
              <a:gd name="connsiteX190" fmla="*/ 2483370 w 12191997"/>
              <a:gd name="connsiteY190" fmla="*/ 1198015 h 4300068"/>
              <a:gd name="connsiteX191" fmla="*/ 2499226 w 12191997"/>
              <a:gd name="connsiteY191" fmla="*/ 1196368 h 4300068"/>
              <a:gd name="connsiteX192" fmla="*/ 2531075 w 12191997"/>
              <a:gd name="connsiteY192" fmla="*/ 1193196 h 4300068"/>
              <a:gd name="connsiteX193" fmla="*/ 2546962 w 12191997"/>
              <a:gd name="connsiteY193" fmla="*/ 1191692 h 4300068"/>
              <a:gd name="connsiteX194" fmla="*/ 2562930 w 12191997"/>
              <a:gd name="connsiteY194" fmla="*/ 1190246 h 4300068"/>
              <a:gd name="connsiteX195" fmla="*/ 2578935 w 12191997"/>
              <a:gd name="connsiteY195" fmla="*/ 1188861 h 4300068"/>
              <a:gd name="connsiteX196" fmla="*/ 2594972 w 12191997"/>
              <a:gd name="connsiteY196" fmla="*/ 1187533 h 4300068"/>
              <a:gd name="connsiteX197" fmla="*/ 2611047 w 12191997"/>
              <a:gd name="connsiteY197" fmla="*/ 1186264 h 4300068"/>
              <a:gd name="connsiteX198" fmla="*/ 2627158 w 12191997"/>
              <a:gd name="connsiteY198" fmla="*/ 1185052 h 4300068"/>
              <a:gd name="connsiteX199" fmla="*/ 2643303 w 12191997"/>
              <a:gd name="connsiteY199" fmla="*/ 1183893 h 4300068"/>
              <a:gd name="connsiteX200" fmla="*/ 2659483 w 12191997"/>
              <a:gd name="connsiteY200" fmla="*/ 1182789 h 4300068"/>
              <a:gd name="connsiteX201" fmla="*/ 2675700 w 12191997"/>
              <a:gd name="connsiteY201" fmla="*/ 1181736 h 4300068"/>
              <a:gd name="connsiteX202" fmla="*/ 2691951 w 12191997"/>
              <a:gd name="connsiteY202" fmla="*/ 1180734 h 4300068"/>
              <a:gd name="connsiteX203" fmla="*/ 2708235 w 12191997"/>
              <a:gd name="connsiteY203" fmla="*/ 1179781 h 4300068"/>
              <a:gd name="connsiteX204" fmla="*/ 2724556 w 12191997"/>
              <a:gd name="connsiteY204" fmla="*/ 1178876 h 4300068"/>
              <a:gd name="connsiteX205" fmla="*/ 2740911 w 12191997"/>
              <a:gd name="connsiteY205" fmla="*/ 1178017 h 4300068"/>
              <a:gd name="connsiteX206" fmla="*/ 2757300 w 12191997"/>
              <a:gd name="connsiteY206" fmla="*/ 1177203 h 4300068"/>
              <a:gd name="connsiteX207" fmla="*/ 2773725 w 12191997"/>
              <a:gd name="connsiteY207" fmla="*/ 1176433 h 4300068"/>
              <a:gd name="connsiteX208" fmla="*/ 2790183 w 12191997"/>
              <a:gd name="connsiteY208" fmla="*/ 1175705 h 4300068"/>
              <a:gd name="connsiteX209" fmla="*/ 2806674 w 12191997"/>
              <a:gd name="connsiteY209" fmla="*/ 1175018 h 4300068"/>
              <a:gd name="connsiteX210" fmla="*/ 2823201 w 12191997"/>
              <a:gd name="connsiteY210" fmla="*/ 1174370 h 4300068"/>
              <a:gd name="connsiteX211" fmla="*/ 2839763 w 12191997"/>
              <a:gd name="connsiteY211" fmla="*/ 1173760 h 4300068"/>
              <a:gd name="connsiteX212" fmla="*/ 2856356 w 12191997"/>
              <a:gd name="connsiteY212" fmla="*/ 1173186 h 4300068"/>
              <a:gd name="connsiteX213" fmla="*/ 2872984 w 12191997"/>
              <a:gd name="connsiteY213" fmla="*/ 1172648 h 4300068"/>
              <a:gd name="connsiteX214" fmla="*/ 2889645 w 12191997"/>
              <a:gd name="connsiteY214" fmla="*/ 1172143 h 4300068"/>
              <a:gd name="connsiteX215" fmla="*/ 2906341 w 12191997"/>
              <a:gd name="connsiteY215" fmla="*/ 1171671 h 4300068"/>
              <a:gd name="connsiteX216" fmla="*/ 2923070 w 12191997"/>
              <a:gd name="connsiteY216" fmla="*/ 1171230 h 4300068"/>
              <a:gd name="connsiteX217" fmla="*/ 2939832 w 12191997"/>
              <a:gd name="connsiteY217" fmla="*/ 1170818 h 4300068"/>
              <a:gd name="connsiteX218" fmla="*/ 2956627 w 12191997"/>
              <a:gd name="connsiteY218" fmla="*/ 1170434 h 4300068"/>
              <a:gd name="connsiteX219" fmla="*/ 2973455 w 12191997"/>
              <a:gd name="connsiteY219" fmla="*/ 1170076 h 4300068"/>
              <a:gd name="connsiteX220" fmla="*/ 2990316 w 12191997"/>
              <a:gd name="connsiteY220" fmla="*/ 1169744 h 4300068"/>
              <a:gd name="connsiteX221" fmla="*/ 3007210 w 12191997"/>
              <a:gd name="connsiteY221" fmla="*/ 1169436 h 4300068"/>
              <a:gd name="connsiteX222" fmla="*/ 3024137 w 12191997"/>
              <a:gd name="connsiteY222" fmla="*/ 1169150 h 4300068"/>
              <a:gd name="connsiteX223" fmla="*/ 3041097 w 12191997"/>
              <a:gd name="connsiteY223" fmla="*/ 1168885 h 4300068"/>
              <a:gd name="connsiteX224" fmla="*/ 3058088 w 12191997"/>
              <a:gd name="connsiteY224" fmla="*/ 1168639 h 4300068"/>
              <a:gd name="connsiteX225" fmla="*/ 3075113 w 12191997"/>
              <a:gd name="connsiteY225" fmla="*/ 1168412 h 4300068"/>
              <a:gd name="connsiteX226" fmla="*/ 3092169 w 12191997"/>
              <a:gd name="connsiteY226" fmla="*/ 1168201 h 4300068"/>
              <a:gd name="connsiteX227" fmla="*/ 3109258 w 12191997"/>
              <a:gd name="connsiteY227" fmla="*/ 1168006 h 4300068"/>
              <a:gd name="connsiteX228" fmla="*/ 3126380 w 12191997"/>
              <a:gd name="connsiteY228" fmla="*/ 1167824 h 4300068"/>
              <a:gd name="connsiteX229" fmla="*/ 3143532 w 12191997"/>
              <a:gd name="connsiteY229" fmla="*/ 1167655 h 4300068"/>
              <a:gd name="connsiteX230" fmla="*/ 3160717 w 12191997"/>
              <a:gd name="connsiteY230" fmla="*/ 1167497 h 4300068"/>
              <a:gd name="connsiteX231" fmla="*/ 3177934 w 12191997"/>
              <a:gd name="connsiteY231" fmla="*/ 1167349 h 4300068"/>
              <a:gd name="connsiteX232" fmla="*/ 3195182 w 12191997"/>
              <a:gd name="connsiteY232" fmla="*/ 1167208 h 4300068"/>
              <a:gd name="connsiteX233" fmla="*/ 3212462 w 12191997"/>
              <a:gd name="connsiteY233" fmla="*/ 1167075 h 4300068"/>
              <a:gd name="connsiteX234" fmla="*/ 3229773 w 12191997"/>
              <a:gd name="connsiteY234" fmla="*/ 1166947 h 4300068"/>
              <a:gd name="connsiteX235" fmla="*/ 3247115 w 12191997"/>
              <a:gd name="connsiteY235" fmla="*/ 1166822 h 4300068"/>
              <a:gd name="connsiteX236" fmla="*/ 3264490 w 12191997"/>
              <a:gd name="connsiteY236" fmla="*/ 1166701 h 4300068"/>
              <a:gd name="connsiteX237" fmla="*/ 3281895 w 12191997"/>
              <a:gd name="connsiteY237" fmla="*/ 1166580 h 4300068"/>
              <a:gd name="connsiteX238" fmla="*/ 3299330 w 12191997"/>
              <a:gd name="connsiteY238" fmla="*/ 1166458 h 4300068"/>
              <a:gd name="connsiteX239" fmla="*/ 3316797 w 12191997"/>
              <a:gd name="connsiteY239" fmla="*/ 1166336 h 4300068"/>
              <a:gd name="connsiteX240" fmla="*/ 3334294 w 12191997"/>
              <a:gd name="connsiteY240" fmla="*/ 1166209 h 4300068"/>
              <a:gd name="connsiteX241" fmla="*/ 3351823 w 12191997"/>
              <a:gd name="connsiteY241" fmla="*/ 1166079 h 4300068"/>
              <a:gd name="connsiteX242" fmla="*/ 3369382 w 12191997"/>
              <a:gd name="connsiteY242" fmla="*/ 1165941 h 4300068"/>
              <a:gd name="connsiteX243" fmla="*/ 3386970 w 12191997"/>
              <a:gd name="connsiteY243" fmla="*/ 1165797 h 4300068"/>
              <a:gd name="connsiteX244" fmla="*/ 3404589 w 12191997"/>
              <a:gd name="connsiteY244" fmla="*/ 1165644 h 4300068"/>
              <a:gd name="connsiteX245" fmla="*/ 3422240 w 12191997"/>
              <a:gd name="connsiteY245" fmla="*/ 1165480 h 4300068"/>
              <a:gd name="connsiteX246" fmla="*/ 3439919 w 12191997"/>
              <a:gd name="connsiteY246" fmla="*/ 1165304 h 4300068"/>
              <a:gd name="connsiteX247" fmla="*/ 3457629 w 12191997"/>
              <a:gd name="connsiteY247" fmla="*/ 1165116 h 4300068"/>
              <a:gd name="connsiteX248" fmla="*/ 3475369 w 12191997"/>
              <a:gd name="connsiteY248" fmla="*/ 1164912 h 4300068"/>
              <a:gd name="connsiteX249" fmla="*/ 3493139 w 12191997"/>
              <a:gd name="connsiteY249" fmla="*/ 1164693 h 4300068"/>
              <a:gd name="connsiteX250" fmla="*/ 3510938 w 12191997"/>
              <a:gd name="connsiteY250" fmla="*/ 1164456 h 4300068"/>
              <a:gd name="connsiteX251" fmla="*/ 3528767 w 12191997"/>
              <a:gd name="connsiteY251" fmla="*/ 1164200 h 4300068"/>
              <a:gd name="connsiteX252" fmla="*/ 3546625 w 12191997"/>
              <a:gd name="connsiteY252" fmla="*/ 1163923 h 4300068"/>
              <a:gd name="connsiteX253" fmla="*/ 3564512 w 12191997"/>
              <a:gd name="connsiteY253" fmla="*/ 1163625 h 4300068"/>
              <a:gd name="connsiteX254" fmla="*/ 3582429 w 12191997"/>
              <a:gd name="connsiteY254" fmla="*/ 1163304 h 4300068"/>
              <a:gd name="connsiteX255" fmla="*/ 3600376 w 12191997"/>
              <a:gd name="connsiteY255" fmla="*/ 1162958 h 4300068"/>
              <a:gd name="connsiteX256" fmla="*/ 3618352 w 12191997"/>
              <a:gd name="connsiteY256" fmla="*/ 1162586 h 4300068"/>
              <a:gd name="connsiteX257" fmla="*/ 3636355 w 12191997"/>
              <a:gd name="connsiteY257" fmla="*/ 1162186 h 4300068"/>
              <a:gd name="connsiteX258" fmla="*/ 3654387 w 12191997"/>
              <a:gd name="connsiteY258" fmla="*/ 1161758 h 4300068"/>
              <a:gd name="connsiteX259" fmla="*/ 3672450 w 12191997"/>
              <a:gd name="connsiteY259" fmla="*/ 1161299 h 4300068"/>
              <a:gd name="connsiteX260" fmla="*/ 3690540 w 12191997"/>
              <a:gd name="connsiteY260" fmla="*/ 1160808 h 4300068"/>
              <a:gd name="connsiteX261" fmla="*/ 3708659 w 12191997"/>
              <a:gd name="connsiteY261" fmla="*/ 1160284 h 4300068"/>
              <a:gd name="connsiteX262" fmla="*/ 3726805 w 12191997"/>
              <a:gd name="connsiteY262" fmla="*/ 1159724 h 4300068"/>
              <a:gd name="connsiteX263" fmla="*/ 3744981 w 12191997"/>
              <a:gd name="connsiteY263" fmla="*/ 1159129 h 4300068"/>
              <a:gd name="connsiteX264" fmla="*/ 3763185 w 12191997"/>
              <a:gd name="connsiteY264" fmla="*/ 1158497 h 4300068"/>
              <a:gd name="connsiteX265" fmla="*/ 3781416 w 12191997"/>
              <a:gd name="connsiteY265" fmla="*/ 1157826 h 4300068"/>
              <a:gd name="connsiteX266" fmla="*/ 3799676 w 12191997"/>
              <a:gd name="connsiteY266" fmla="*/ 1157114 h 4300068"/>
              <a:gd name="connsiteX267" fmla="*/ 3817964 w 12191997"/>
              <a:gd name="connsiteY267" fmla="*/ 1156360 h 4300068"/>
              <a:gd name="connsiteX268" fmla="*/ 3836278 w 12191997"/>
              <a:gd name="connsiteY268" fmla="*/ 1155563 h 4300068"/>
              <a:gd name="connsiteX269" fmla="*/ 3854622 w 12191997"/>
              <a:gd name="connsiteY269" fmla="*/ 1154721 h 4300068"/>
              <a:gd name="connsiteX270" fmla="*/ 3872992 w 12191997"/>
              <a:gd name="connsiteY270" fmla="*/ 1153833 h 4300068"/>
              <a:gd name="connsiteX271" fmla="*/ 3891391 w 12191997"/>
              <a:gd name="connsiteY271" fmla="*/ 1152897 h 4300068"/>
              <a:gd name="connsiteX272" fmla="*/ 3909815 w 12191997"/>
              <a:gd name="connsiteY272" fmla="*/ 1151912 h 4300068"/>
              <a:gd name="connsiteX273" fmla="*/ 3928268 w 12191997"/>
              <a:gd name="connsiteY273" fmla="*/ 1150877 h 4300068"/>
              <a:gd name="connsiteX274" fmla="*/ 3946747 w 12191997"/>
              <a:gd name="connsiteY274" fmla="*/ 1149789 h 4300068"/>
              <a:gd name="connsiteX275" fmla="*/ 3965253 w 12191997"/>
              <a:gd name="connsiteY275" fmla="*/ 1148648 h 4300068"/>
              <a:gd name="connsiteX276" fmla="*/ 3983787 w 12191997"/>
              <a:gd name="connsiteY276" fmla="*/ 1147453 h 4300068"/>
              <a:gd name="connsiteX277" fmla="*/ 4002347 w 12191997"/>
              <a:gd name="connsiteY277" fmla="*/ 1146201 h 4300068"/>
              <a:gd name="connsiteX278" fmla="*/ 4020933 w 12191997"/>
              <a:gd name="connsiteY278" fmla="*/ 1144892 h 4300068"/>
              <a:gd name="connsiteX279" fmla="*/ 4039546 w 12191997"/>
              <a:gd name="connsiteY279" fmla="*/ 1143523 h 4300068"/>
              <a:gd name="connsiteX280" fmla="*/ 4058187 w 12191997"/>
              <a:gd name="connsiteY280" fmla="*/ 1142094 h 4300068"/>
              <a:gd name="connsiteX281" fmla="*/ 4076852 w 12191997"/>
              <a:gd name="connsiteY281" fmla="*/ 1140603 h 4300068"/>
              <a:gd name="connsiteX282" fmla="*/ 4095545 w 12191997"/>
              <a:gd name="connsiteY282" fmla="*/ 1139049 h 4300068"/>
              <a:gd name="connsiteX283" fmla="*/ 4114263 w 12191997"/>
              <a:gd name="connsiteY283" fmla="*/ 1137429 h 4300068"/>
              <a:gd name="connsiteX284" fmla="*/ 4133007 w 12191997"/>
              <a:gd name="connsiteY284" fmla="*/ 1135743 h 4300068"/>
              <a:gd name="connsiteX285" fmla="*/ 4151778 w 12191997"/>
              <a:gd name="connsiteY285" fmla="*/ 1133990 h 4300068"/>
              <a:gd name="connsiteX286" fmla="*/ 4170573 w 12191997"/>
              <a:gd name="connsiteY286" fmla="*/ 1132167 h 4300068"/>
              <a:gd name="connsiteX287" fmla="*/ 4189395 w 12191997"/>
              <a:gd name="connsiteY287" fmla="*/ 1130274 h 4300068"/>
              <a:gd name="connsiteX288" fmla="*/ 4208242 w 12191997"/>
              <a:gd name="connsiteY288" fmla="*/ 1128308 h 4300068"/>
              <a:gd name="connsiteX289" fmla="*/ 4227115 w 12191997"/>
              <a:gd name="connsiteY289" fmla="*/ 1126270 h 4300068"/>
              <a:gd name="connsiteX290" fmla="*/ 4246013 w 12191997"/>
              <a:gd name="connsiteY290" fmla="*/ 1124156 h 4300068"/>
              <a:gd name="connsiteX291" fmla="*/ 4283842 w 12191997"/>
              <a:gd name="connsiteY291" fmla="*/ 1119702 h 4300068"/>
              <a:gd name="connsiteX292" fmla="*/ 4302863 w 12191997"/>
              <a:gd name="connsiteY292" fmla="*/ 1117348 h 4300068"/>
              <a:gd name="connsiteX293" fmla="*/ 4321868 w 12191997"/>
              <a:gd name="connsiteY293" fmla="*/ 1114919 h 4300068"/>
              <a:gd name="connsiteX294" fmla="*/ 4340902 w 12191997"/>
              <a:gd name="connsiteY294" fmla="*/ 1112410 h 4300068"/>
              <a:gd name="connsiteX295" fmla="*/ 4359961 w 12191997"/>
              <a:gd name="connsiteY295" fmla="*/ 1109824 h 4300068"/>
              <a:gd name="connsiteX296" fmla="*/ 4379052 w 12191997"/>
              <a:gd name="connsiteY296" fmla="*/ 1107162 h 4300068"/>
              <a:gd name="connsiteX297" fmla="*/ 4398169 w 12191997"/>
              <a:gd name="connsiteY297" fmla="*/ 1104425 h 4300068"/>
              <a:gd name="connsiteX298" fmla="*/ 4417315 w 12191997"/>
              <a:gd name="connsiteY298" fmla="*/ 1101616 h 4300068"/>
              <a:gd name="connsiteX299" fmla="*/ 4436489 w 12191997"/>
              <a:gd name="connsiteY299" fmla="*/ 1098735 h 4300068"/>
              <a:gd name="connsiteX300" fmla="*/ 4455690 w 12191997"/>
              <a:gd name="connsiteY300" fmla="*/ 1095784 h 4300068"/>
              <a:gd name="connsiteX301" fmla="*/ 4474920 w 12191997"/>
              <a:gd name="connsiteY301" fmla="*/ 1092764 h 4300068"/>
              <a:gd name="connsiteX302" fmla="*/ 4494176 w 12191997"/>
              <a:gd name="connsiteY302" fmla="*/ 1089678 h 4300068"/>
              <a:gd name="connsiteX303" fmla="*/ 4513459 w 12191997"/>
              <a:gd name="connsiteY303" fmla="*/ 1086527 h 4300068"/>
              <a:gd name="connsiteX304" fmla="*/ 4532772 w 12191997"/>
              <a:gd name="connsiteY304" fmla="*/ 1083312 h 4300068"/>
              <a:gd name="connsiteX305" fmla="*/ 4552111 w 12191997"/>
              <a:gd name="connsiteY305" fmla="*/ 1080034 h 4300068"/>
              <a:gd name="connsiteX306" fmla="*/ 4571477 w 12191997"/>
              <a:gd name="connsiteY306" fmla="*/ 1076697 h 4300068"/>
              <a:gd name="connsiteX307" fmla="*/ 4590871 w 12191997"/>
              <a:gd name="connsiteY307" fmla="*/ 1073300 h 4300068"/>
              <a:gd name="connsiteX308" fmla="*/ 4610291 w 12191997"/>
              <a:gd name="connsiteY308" fmla="*/ 1069845 h 4300068"/>
              <a:gd name="connsiteX309" fmla="*/ 4629739 w 12191997"/>
              <a:gd name="connsiteY309" fmla="*/ 1066335 h 4300068"/>
              <a:gd name="connsiteX310" fmla="*/ 4649214 w 12191997"/>
              <a:gd name="connsiteY310" fmla="*/ 1062770 h 4300068"/>
              <a:gd name="connsiteX311" fmla="*/ 4668714 w 12191997"/>
              <a:gd name="connsiteY311" fmla="*/ 1059151 h 4300068"/>
              <a:gd name="connsiteX312" fmla="*/ 4688241 w 12191997"/>
              <a:gd name="connsiteY312" fmla="*/ 1055482 h 4300068"/>
              <a:gd name="connsiteX313" fmla="*/ 4707796 w 12191997"/>
              <a:gd name="connsiteY313" fmla="*/ 1051764 h 4300068"/>
              <a:gd name="connsiteX314" fmla="*/ 4727377 w 12191997"/>
              <a:gd name="connsiteY314" fmla="*/ 1047996 h 4300068"/>
              <a:gd name="connsiteX315" fmla="*/ 4746985 w 12191997"/>
              <a:gd name="connsiteY315" fmla="*/ 1044182 h 4300068"/>
              <a:gd name="connsiteX316" fmla="*/ 4766618 w 12191997"/>
              <a:gd name="connsiteY316" fmla="*/ 1040323 h 4300068"/>
              <a:gd name="connsiteX317" fmla="*/ 4786278 w 12191997"/>
              <a:gd name="connsiteY317" fmla="*/ 1036420 h 4300068"/>
              <a:gd name="connsiteX318" fmla="*/ 4805963 w 12191997"/>
              <a:gd name="connsiteY318" fmla="*/ 1032474 h 4300068"/>
              <a:gd name="connsiteX319" fmla="*/ 4825675 w 12191997"/>
              <a:gd name="connsiteY319" fmla="*/ 1028489 h 4300068"/>
              <a:gd name="connsiteX320" fmla="*/ 4845412 w 12191997"/>
              <a:gd name="connsiteY320" fmla="*/ 1024464 h 4300068"/>
              <a:gd name="connsiteX321" fmla="*/ 4865176 w 12191997"/>
              <a:gd name="connsiteY321" fmla="*/ 1020401 h 4300068"/>
              <a:gd name="connsiteX322" fmla="*/ 4884965 w 12191997"/>
              <a:gd name="connsiteY322" fmla="*/ 1016302 h 4300068"/>
              <a:gd name="connsiteX323" fmla="*/ 4904779 w 12191997"/>
              <a:gd name="connsiteY323" fmla="*/ 1012169 h 4300068"/>
              <a:gd name="connsiteX324" fmla="*/ 4924620 w 12191997"/>
              <a:gd name="connsiteY324" fmla="*/ 1008003 h 4300068"/>
              <a:gd name="connsiteX325" fmla="*/ 4944485 w 12191997"/>
              <a:gd name="connsiteY325" fmla="*/ 1003805 h 4300068"/>
              <a:gd name="connsiteX326" fmla="*/ 4964376 w 12191997"/>
              <a:gd name="connsiteY326" fmla="*/ 999578 h 4300068"/>
              <a:gd name="connsiteX327" fmla="*/ 4984291 w 12191997"/>
              <a:gd name="connsiteY327" fmla="*/ 995322 h 4300068"/>
              <a:gd name="connsiteX328" fmla="*/ 5004233 w 12191997"/>
              <a:gd name="connsiteY328" fmla="*/ 991039 h 4300068"/>
              <a:gd name="connsiteX329" fmla="*/ 5024198 w 12191997"/>
              <a:gd name="connsiteY329" fmla="*/ 986731 h 4300068"/>
              <a:gd name="connsiteX330" fmla="*/ 5044189 w 12191997"/>
              <a:gd name="connsiteY330" fmla="*/ 982400 h 4300068"/>
              <a:gd name="connsiteX331" fmla="*/ 5064204 w 12191997"/>
              <a:gd name="connsiteY331" fmla="*/ 978046 h 4300068"/>
              <a:gd name="connsiteX332" fmla="*/ 5084245 w 12191997"/>
              <a:gd name="connsiteY332" fmla="*/ 973671 h 4300068"/>
              <a:gd name="connsiteX333" fmla="*/ 5104310 w 12191997"/>
              <a:gd name="connsiteY333" fmla="*/ 969277 h 4300068"/>
              <a:gd name="connsiteX334" fmla="*/ 5124398 w 12191997"/>
              <a:gd name="connsiteY334" fmla="*/ 964865 h 4300068"/>
              <a:gd name="connsiteX335" fmla="*/ 5144512 w 12191997"/>
              <a:gd name="connsiteY335" fmla="*/ 960437 h 4300068"/>
              <a:gd name="connsiteX336" fmla="*/ 5164650 w 12191997"/>
              <a:gd name="connsiteY336" fmla="*/ 955995 h 4300068"/>
              <a:gd name="connsiteX337" fmla="*/ 5184812 w 12191997"/>
              <a:gd name="connsiteY337" fmla="*/ 951539 h 4300068"/>
              <a:gd name="connsiteX338" fmla="*/ 5204998 w 12191997"/>
              <a:gd name="connsiteY338" fmla="*/ 947073 h 4300068"/>
              <a:gd name="connsiteX339" fmla="*/ 5225207 w 12191997"/>
              <a:gd name="connsiteY339" fmla="*/ 942595 h 4300068"/>
              <a:gd name="connsiteX340" fmla="*/ 5245441 w 12191997"/>
              <a:gd name="connsiteY340" fmla="*/ 938110 h 4300068"/>
              <a:gd name="connsiteX341" fmla="*/ 5265699 w 12191997"/>
              <a:gd name="connsiteY341" fmla="*/ 933617 h 4300068"/>
              <a:gd name="connsiteX342" fmla="*/ 5285980 w 12191997"/>
              <a:gd name="connsiteY342" fmla="*/ 929119 h 4300068"/>
              <a:gd name="connsiteX343" fmla="*/ 5306284 w 12191997"/>
              <a:gd name="connsiteY343" fmla="*/ 924617 h 4300068"/>
              <a:gd name="connsiteX344" fmla="*/ 5326612 w 12191997"/>
              <a:gd name="connsiteY344" fmla="*/ 920113 h 4300068"/>
              <a:gd name="connsiteX345" fmla="*/ 5346964 w 12191997"/>
              <a:gd name="connsiteY345" fmla="*/ 915608 h 4300068"/>
              <a:gd name="connsiteX346" fmla="*/ 5367338 w 12191997"/>
              <a:gd name="connsiteY346" fmla="*/ 911104 h 4300068"/>
              <a:gd name="connsiteX347" fmla="*/ 5387735 w 12191997"/>
              <a:gd name="connsiteY347" fmla="*/ 906601 h 4300068"/>
              <a:gd name="connsiteX348" fmla="*/ 5408156 w 12191997"/>
              <a:gd name="connsiteY348" fmla="*/ 902103 h 4300068"/>
              <a:gd name="connsiteX349" fmla="*/ 5428599 w 12191997"/>
              <a:gd name="connsiteY349" fmla="*/ 897609 h 4300068"/>
              <a:gd name="connsiteX350" fmla="*/ 5449065 w 12191997"/>
              <a:gd name="connsiteY350" fmla="*/ 893122 h 4300068"/>
              <a:gd name="connsiteX351" fmla="*/ 5469554 w 12191997"/>
              <a:gd name="connsiteY351" fmla="*/ 888644 h 4300068"/>
              <a:gd name="connsiteX352" fmla="*/ 5490066 w 12191997"/>
              <a:gd name="connsiteY352" fmla="*/ 884176 h 4300068"/>
              <a:gd name="connsiteX353" fmla="*/ 5510599 w 12191997"/>
              <a:gd name="connsiteY353" fmla="*/ 879718 h 4300068"/>
              <a:gd name="connsiteX354" fmla="*/ 5531155 w 12191997"/>
              <a:gd name="connsiteY354" fmla="*/ 875274 h 4300068"/>
              <a:gd name="connsiteX355" fmla="*/ 5551733 w 12191997"/>
              <a:gd name="connsiteY355" fmla="*/ 870844 h 4300068"/>
              <a:gd name="connsiteX356" fmla="*/ 5572334 w 12191997"/>
              <a:gd name="connsiteY356" fmla="*/ 866430 h 4300068"/>
              <a:gd name="connsiteX357" fmla="*/ 5592956 w 12191997"/>
              <a:gd name="connsiteY357" fmla="*/ 862034 h 4300068"/>
              <a:gd name="connsiteX358" fmla="*/ 5613601 w 12191997"/>
              <a:gd name="connsiteY358" fmla="*/ 857656 h 4300068"/>
              <a:gd name="connsiteX359" fmla="*/ 5634266 w 12191997"/>
              <a:gd name="connsiteY359" fmla="*/ 853299 h 4300068"/>
              <a:gd name="connsiteX360" fmla="*/ 5654954 w 12191997"/>
              <a:gd name="connsiteY360" fmla="*/ 848963 h 4300068"/>
              <a:gd name="connsiteX361" fmla="*/ 5675663 w 12191997"/>
              <a:gd name="connsiteY361" fmla="*/ 844651 h 4300068"/>
              <a:gd name="connsiteX362" fmla="*/ 5696394 w 12191997"/>
              <a:gd name="connsiteY362" fmla="*/ 840365 h 4300068"/>
              <a:gd name="connsiteX363" fmla="*/ 5717146 w 12191997"/>
              <a:gd name="connsiteY363" fmla="*/ 836105 h 4300068"/>
              <a:gd name="connsiteX364" fmla="*/ 5737919 w 12191997"/>
              <a:gd name="connsiteY364" fmla="*/ 831873 h 4300068"/>
              <a:gd name="connsiteX365" fmla="*/ 5758713 w 12191997"/>
              <a:gd name="connsiteY365" fmla="*/ 827670 h 4300068"/>
              <a:gd name="connsiteX366" fmla="*/ 5779528 w 12191997"/>
              <a:gd name="connsiteY366" fmla="*/ 823498 h 4300068"/>
              <a:gd name="connsiteX367" fmla="*/ 5800365 w 12191997"/>
              <a:gd name="connsiteY367" fmla="*/ 819360 h 4300068"/>
              <a:gd name="connsiteX368" fmla="*/ 5821221 w 12191997"/>
              <a:gd name="connsiteY368" fmla="*/ 815255 h 4300068"/>
              <a:gd name="connsiteX369" fmla="*/ 5842098 w 12191997"/>
              <a:gd name="connsiteY369" fmla="*/ 811186 h 4300068"/>
              <a:gd name="connsiteX370" fmla="*/ 5862996 w 12191997"/>
              <a:gd name="connsiteY370" fmla="*/ 807154 h 4300068"/>
              <a:gd name="connsiteX371" fmla="*/ 5883915 w 12191997"/>
              <a:gd name="connsiteY371" fmla="*/ 803162 h 4300068"/>
              <a:gd name="connsiteX372" fmla="*/ 5904854 w 12191997"/>
              <a:gd name="connsiteY372" fmla="*/ 799209 h 4300068"/>
              <a:gd name="connsiteX373" fmla="*/ 5925812 w 12191997"/>
              <a:gd name="connsiteY373" fmla="*/ 795297 h 4300068"/>
              <a:gd name="connsiteX374" fmla="*/ 5946792 w 12191997"/>
              <a:gd name="connsiteY374" fmla="*/ 791430 h 4300068"/>
              <a:gd name="connsiteX375" fmla="*/ 5967791 w 12191997"/>
              <a:gd name="connsiteY375" fmla="*/ 787606 h 4300068"/>
              <a:gd name="connsiteX376" fmla="*/ 5988810 w 12191997"/>
              <a:gd name="connsiteY376" fmla="*/ 783830 h 4300068"/>
              <a:gd name="connsiteX377" fmla="*/ 6009849 w 12191997"/>
              <a:gd name="connsiteY377" fmla="*/ 780101 h 4300068"/>
              <a:gd name="connsiteX378" fmla="*/ 6030906 w 12191997"/>
              <a:gd name="connsiteY378" fmla="*/ 776421 h 4300068"/>
              <a:gd name="connsiteX379" fmla="*/ 6051984 w 12191997"/>
              <a:gd name="connsiteY379" fmla="*/ 772792 h 4300068"/>
              <a:gd name="connsiteX380" fmla="*/ 6073081 w 12191997"/>
              <a:gd name="connsiteY380" fmla="*/ 769216 h 4300068"/>
              <a:gd name="connsiteX381" fmla="*/ 6094198 w 12191997"/>
              <a:gd name="connsiteY381" fmla="*/ 765693 h 4300068"/>
              <a:gd name="connsiteX382" fmla="*/ 6115333 w 12191997"/>
              <a:gd name="connsiteY382" fmla="*/ 762226 h 4300068"/>
              <a:gd name="connsiteX383" fmla="*/ 6136489 w 12191997"/>
              <a:gd name="connsiteY383" fmla="*/ 758816 h 4300068"/>
              <a:gd name="connsiteX384" fmla="*/ 6157662 w 12191997"/>
              <a:gd name="connsiteY384" fmla="*/ 755465 h 4300068"/>
              <a:gd name="connsiteX385" fmla="*/ 6178854 w 12191997"/>
              <a:gd name="connsiteY385" fmla="*/ 752173 h 4300068"/>
              <a:gd name="connsiteX386" fmla="*/ 6200066 w 12191997"/>
              <a:gd name="connsiteY386" fmla="*/ 748942 h 4300068"/>
              <a:gd name="connsiteX387" fmla="*/ 6221296 w 12191997"/>
              <a:gd name="connsiteY387" fmla="*/ 745775 h 4300068"/>
              <a:gd name="connsiteX388" fmla="*/ 6242545 w 12191997"/>
              <a:gd name="connsiteY388" fmla="*/ 742672 h 4300068"/>
              <a:gd name="connsiteX389" fmla="*/ 6263810 w 12191997"/>
              <a:gd name="connsiteY389" fmla="*/ 739635 h 4300068"/>
              <a:gd name="connsiteX390" fmla="*/ 6306438 w 12191997"/>
              <a:gd name="connsiteY390" fmla="*/ 733760 h 4300068"/>
              <a:gd name="connsiteX391" fmla="*/ 6327791 w 12191997"/>
              <a:gd name="connsiteY391" fmla="*/ 730923 h 4300068"/>
              <a:gd name="connsiteX392" fmla="*/ 6349309 w 12191997"/>
              <a:gd name="connsiteY392" fmla="*/ 728129 h 4300068"/>
              <a:gd name="connsiteX393" fmla="*/ 6370955 w 12191997"/>
              <a:gd name="connsiteY393" fmla="*/ 725383 h 4300068"/>
              <a:gd name="connsiteX394" fmla="*/ 6392722 w 12191997"/>
              <a:gd name="connsiteY394" fmla="*/ 722683 h 4300068"/>
              <a:gd name="connsiteX395" fmla="*/ 6414613 w 12191997"/>
              <a:gd name="connsiteY395" fmla="*/ 720030 h 4300068"/>
              <a:gd name="connsiteX396" fmla="*/ 6436621 w 12191997"/>
              <a:gd name="connsiteY396" fmla="*/ 717420 h 4300068"/>
              <a:gd name="connsiteX397" fmla="*/ 6458744 w 12191997"/>
              <a:gd name="connsiteY397" fmla="*/ 714855 h 4300068"/>
              <a:gd name="connsiteX398" fmla="*/ 6480978 w 12191997"/>
              <a:gd name="connsiteY398" fmla="*/ 712334 h 4300068"/>
              <a:gd name="connsiteX399" fmla="*/ 6503319 w 12191997"/>
              <a:gd name="connsiteY399" fmla="*/ 709854 h 4300068"/>
              <a:gd name="connsiteX400" fmla="*/ 6525765 w 12191997"/>
              <a:gd name="connsiteY400" fmla="*/ 707415 h 4300068"/>
              <a:gd name="connsiteX401" fmla="*/ 6548310 w 12191997"/>
              <a:gd name="connsiteY401" fmla="*/ 705017 h 4300068"/>
              <a:gd name="connsiteX402" fmla="*/ 6570956 w 12191997"/>
              <a:gd name="connsiteY402" fmla="*/ 702658 h 4300068"/>
              <a:gd name="connsiteX403" fmla="*/ 6593695 w 12191997"/>
              <a:gd name="connsiteY403" fmla="*/ 700338 h 4300068"/>
              <a:gd name="connsiteX404" fmla="*/ 6616525 w 12191997"/>
              <a:gd name="connsiteY404" fmla="*/ 698056 h 4300068"/>
              <a:gd name="connsiteX405" fmla="*/ 6639444 w 12191997"/>
              <a:gd name="connsiteY405" fmla="*/ 695811 h 4300068"/>
              <a:gd name="connsiteX406" fmla="*/ 6662448 w 12191997"/>
              <a:gd name="connsiteY406" fmla="*/ 693601 h 4300068"/>
              <a:gd name="connsiteX407" fmla="*/ 6685531 w 12191997"/>
              <a:gd name="connsiteY407" fmla="*/ 691427 h 4300068"/>
              <a:gd name="connsiteX408" fmla="*/ 6708693 w 12191997"/>
              <a:gd name="connsiteY408" fmla="*/ 689287 h 4300068"/>
              <a:gd name="connsiteX409" fmla="*/ 6731932 w 12191997"/>
              <a:gd name="connsiteY409" fmla="*/ 687180 h 4300068"/>
              <a:gd name="connsiteX410" fmla="*/ 6755238 w 12191997"/>
              <a:gd name="connsiteY410" fmla="*/ 685105 h 4300068"/>
              <a:gd name="connsiteX411" fmla="*/ 6778615 w 12191997"/>
              <a:gd name="connsiteY411" fmla="*/ 683062 h 4300068"/>
              <a:gd name="connsiteX412" fmla="*/ 6802056 w 12191997"/>
              <a:gd name="connsiteY412" fmla="*/ 681050 h 4300068"/>
              <a:gd name="connsiteX413" fmla="*/ 6825559 w 12191997"/>
              <a:gd name="connsiteY413" fmla="*/ 679068 h 4300068"/>
              <a:gd name="connsiteX414" fmla="*/ 6849121 w 12191997"/>
              <a:gd name="connsiteY414" fmla="*/ 677114 h 4300068"/>
              <a:gd name="connsiteX415" fmla="*/ 6872738 w 12191997"/>
              <a:gd name="connsiteY415" fmla="*/ 675188 h 4300068"/>
              <a:gd name="connsiteX416" fmla="*/ 6896405 w 12191997"/>
              <a:gd name="connsiteY416" fmla="*/ 673289 h 4300068"/>
              <a:gd name="connsiteX417" fmla="*/ 6920122 w 12191997"/>
              <a:gd name="connsiteY417" fmla="*/ 671416 h 4300068"/>
              <a:gd name="connsiteX418" fmla="*/ 6943883 w 12191997"/>
              <a:gd name="connsiteY418" fmla="*/ 669569 h 4300068"/>
              <a:gd name="connsiteX419" fmla="*/ 6967687 w 12191997"/>
              <a:gd name="connsiteY419" fmla="*/ 667746 h 4300068"/>
              <a:gd name="connsiteX420" fmla="*/ 6991528 w 12191997"/>
              <a:gd name="connsiteY420" fmla="*/ 665947 h 4300068"/>
              <a:gd name="connsiteX421" fmla="*/ 7015405 w 12191997"/>
              <a:gd name="connsiteY421" fmla="*/ 664169 h 4300068"/>
              <a:gd name="connsiteX422" fmla="*/ 7039315 w 12191997"/>
              <a:gd name="connsiteY422" fmla="*/ 662414 h 4300068"/>
              <a:gd name="connsiteX423" fmla="*/ 7063253 w 12191997"/>
              <a:gd name="connsiteY423" fmla="*/ 660680 h 4300068"/>
              <a:gd name="connsiteX424" fmla="*/ 7087216 w 12191997"/>
              <a:gd name="connsiteY424" fmla="*/ 658965 h 4300068"/>
              <a:gd name="connsiteX425" fmla="*/ 7111202 w 12191997"/>
              <a:gd name="connsiteY425" fmla="*/ 657269 h 4300068"/>
              <a:gd name="connsiteX426" fmla="*/ 7135206 w 12191997"/>
              <a:gd name="connsiteY426" fmla="*/ 655592 h 4300068"/>
              <a:gd name="connsiteX427" fmla="*/ 7159226 w 12191997"/>
              <a:gd name="connsiteY427" fmla="*/ 653931 h 4300068"/>
              <a:gd name="connsiteX428" fmla="*/ 7183258 w 12191997"/>
              <a:gd name="connsiteY428" fmla="*/ 652287 h 4300068"/>
              <a:gd name="connsiteX429" fmla="*/ 7207300 w 12191997"/>
              <a:gd name="connsiteY429" fmla="*/ 650658 h 4300068"/>
              <a:gd name="connsiteX430" fmla="*/ 7231347 w 12191997"/>
              <a:gd name="connsiteY430" fmla="*/ 649044 h 4300068"/>
              <a:gd name="connsiteX431" fmla="*/ 7255397 w 12191997"/>
              <a:gd name="connsiteY431" fmla="*/ 647444 h 4300068"/>
              <a:gd name="connsiteX432" fmla="*/ 7279445 w 12191997"/>
              <a:gd name="connsiteY432" fmla="*/ 645856 h 4300068"/>
              <a:gd name="connsiteX433" fmla="*/ 7303491 w 12191997"/>
              <a:gd name="connsiteY433" fmla="*/ 644280 h 4300068"/>
              <a:gd name="connsiteX434" fmla="*/ 7327528 w 12191997"/>
              <a:gd name="connsiteY434" fmla="*/ 642714 h 4300068"/>
              <a:gd name="connsiteX435" fmla="*/ 7351555 w 12191997"/>
              <a:gd name="connsiteY435" fmla="*/ 641159 h 4300068"/>
              <a:gd name="connsiteX436" fmla="*/ 7375568 w 12191997"/>
              <a:gd name="connsiteY436" fmla="*/ 639613 h 4300068"/>
              <a:gd name="connsiteX437" fmla="*/ 7399565 w 12191997"/>
              <a:gd name="connsiteY437" fmla="*/ 638075 h 4300068"/>
              <a:gd name="connsiteX438" fmla="*/ 7423540 w 12191997"/>
              <a:gd name="connsiteY438" fmla="*/ 636545 h 4300068"/>
              <a:gd name="connsiteX439" fmla="*/ 7447492 w 12191997"/>
              <a:gd name="connsiteY439" fmla="*/ 635020 h 4300068"/>
              <a:gd name="connsiteX440" fmla="*/ 7471418 w 12191997"/>
              <a:gd name="connsiteY440" fmla="*/ 633502 h 4300068"/>
              <a:gd name="connsiteX441" fmla="*/ 7495311 w 12191997"/>
              <a:gd name="connsiteY441" fmla="*/ 631987 h 4300068"/>
              <a:gd name="connsiteX442" fmla="*/ 7519174 w 12191997"/>
              <a:gd name="connsiteY442" fmla="*/ 630477 h 4300068"/>
              <a:gd name="connsiteX443" fmla="*/ 7542998 w 12191997"/>
              <a:gd name="connsiteY443" fmla="*/ 628969 h 4300068"/>
              <a:gd name="connsiteX444" fmla="*/ 7566784 w 12191997"/>
              <a:gd name="connsiteY444" fmla="*/ 627464 h 4300068"/>
              <a:gd name="connsiteX445" fmla="*/ 7590525 w 12191997"/>
              <a:gd name="connsiteY445" fmla="*/ 625959 h 4300068"/>
              <a:gd name="connsiteX446" fmla="*/ 7614221 w 12191997"/>
              <a:gd name="connsiteY446" fmla="*/ 624454 h 4300068"/>
              <a:gd name="connsiteX447" fmla="*/ 7637866 w 12191997"/>
              <a:gd name="connsiteY447" fmla="*/ 622949 h 4300068"/>
              <a:gd name="connsiteX448" fmla="*/ 7661458 w 12191997"/>
              <a:gd name="connsiteY448" fmla="*/ 621442 h 4300068"/>
              <a:gd name="connsiteX449" fmla="*/ 7684994 w 12191997"/>
              <a:gd name="connsiteY449" fmla="*/ 619933 h 4300068"/>
              <a:gd name="connsiteX450" fmla="*/ 7708471 w 12191997"/>
              <a:gd name="connsiteY450" fmla="*/ 618419 h 4300068"/>
              <a:gd name="connsiteX451" fmla="*/ 7731885 w 12191997"/>
              <a:gd name="connsiteY451" fmla="*/ 616902 h 4300068"/>
              <a:gd name="connsiteX452" fmla="*/ 7755233 w 12191997"/>
              <a:gd name="connsiteY452" fmla="*/ 615379 h 4300068"/>
              <a:gd name="connsiteX453" fmla="*/ 7778512 w 12191997"/>
              <a:gd name="connsiteY453" fmla="*/ 613850 h 4300068"/>
              <a:gd name="connsiteX454" fmla="*/ 7801718 w 12191997"/>
              <a:gd name="connsiteY454" fmla="*/ 612313 h 4300068"/>
              <a:gd name="connsiteX455" fmla="*/ 7824849 w 12191997"/>
              <a:gd name="connsiteY455" fmla="*/ 610769 h 4300068"/>
              <a:gd name="connsiteX456" fmla="*/ 7847901 w 12191997"/>
              <a:gd name="connsiteY456" fmla="*/ 609216 h 4300068"/>
              <a:gd name="connsiteX457" fmla="*/ 7870868 w 12191997"/>
              <a:gd name="connsiteY457" fmla="*/ 607653 h 4300068"/>
              <a:gd name="connsiteX458" fmla="*/ 7893752 w 12191997"/>
              <a:gd name="connsiteY458" fmla="*/ 606080 h 4300068"/>
              <a:gd name="connsiteX459" fmla="*/ 7916548 w 12191997"/>
              <a:gd name="connsiteY459" fmla="*/ 604494 h 4300068"/>
              <a:gd name="connsiteX460" fmla="*/ 7939250 w 12191997"/>
              <a:gd name="connsiteY460" fmla="*/ 602896 h 4300068"/>
              <a:gd name="connsiteX461" fmla="*/ 7961858 w 12191997"/>
              <a:gd name="connsiteY461" fmla="*/ 601285 h 4300068"/>
              <a:gd name="connsiteX462" fmla="*/ 7984366 w 12191997"/>
              <a:gd name="connsiteY462" fmla="*/ 599659 h 4300068"/>
              <a:gd name="connsiteX463" fmla="*/ 8006773 w 12191997"/>
              <a:gd name="connsiteY463" fmla="*/ 598018 h 4300068"/>
              <a:gd name="connsiteX464" fmla="*/ 8029077 w 12191997"/>
              <a:gd name="connsiteY464" fmla="*/ 596361 h 4300068"/>
              <a:gd name="connsiteX465" fmla="*/ 8051270 w 12191997"/>
              <a:gd name="connsiteY465" fmla="*/ 594687 h 4300068"/>
              <a:gd name="connsiteX466" fmla="*/ 8073353 w 12191997"/>
              <a:gd name="connsiteY466" fmla="*/ 592995 h 4300068"/>
              <a:gd name="connsiteX467" fmla="*/ 8095321 w 12191997"/>
              <a:gd name="connsiteY467" fmla="*/ 591284 h 4300068"/>
              <a:gd name="connsiteX468" fmla="*/ 8117171 w 12191997"/>
              <a:gd name="connsiteY468" fmla="*/ 589553 h 4300068"/>
              <a:gd name="connsiteX469" fmla="*/ 8138899 w 12191997"/>
              <a:gd name="connsiteY469" fmla="*/ 587801 h 4300068"/>
              <a:gd name="connsiteX470" fmla="*/ 8160504 w 12191997"/>
              <a:gd name="connsiteY470" fmla="*/ 586028 h 4300068"/>
              <a:gd name="connsiteX471" fmla="*/ 8181981 w 12191997"/>
              <a:gd name="connsiteY471" fmla="*/ 584232 h 4300068"/>
              <a:gd name="connsiteX472" fmla="*/ 8203326 w 12191997"/>
              <a:gd name="connsiteY472" fmla="*/ 582413 h 4300068"/>
              <a:gd name="connsiteX473" fmla="*/ 8224539 w 12191997"/>
              <a:gd name="connsiteY473" fmla="*/ 580570 h 4300068"/>
              <a:gd name="connsiteX474" fmla="*/ 8245613 w 12191997"/>
              <a:gd name="connsiteY474" fmla="*/ 578701 h 4300068"/>
              <a:gd name="connsiteX475" fmla="*/ 8266547 w 12191997"/>
              <a:gd name="connsiteY475" fmla="*/ 576806 h 4300068"/>
              <a:gd name="connsiteX476" fmla="*/ 8287339 w 12191997"/>
              <a:gd name="connsiteY476" fmla="*/ 574884 h 4300068"/>
              <a:gd name="connsiteX477" fmla="*/ 8307981 w 12191997"/>
              <a:gd name="connsiteY477" fmla="*/ 572934 h 4300068"/>
              <a:gd name="connsiteX478" fmla="*/ 8328475 w 12191997"/>
              <a:gd name="connsiteY478" fmla="*/ 570955 h 4300068"/>
              <a:gd name="connsiteX479" fmla="*/ 8348815 w 12191997"/>
              <a:gd name="connsiteY479" fmla="*/ 568946 h 4300068"/>
              <a:gd name="connsiteX480" fmla="*/ 8368998 w 12191997"/>
              <a:gd name="connsiteY480" fmla="*/ 566906 h 4300068"/>
              <a:gd name="connsiteX481" fmla="*/ 8389023 w 12191997"/>
              <a:gd name="connsiteY481" fmla="*/ 564835 h 4300068"/>
              <a:gd name="connsiteX482" fmla="*/ 8408884 w 12191997"/>
              <a:gd name="connsiteY482" fmla="*/ 562731 h 4300068"/>
              <a:gd name="connsiteX483" fmla="*/ 8428578 w 12191997"/>
              <a:gd name="connsiteY483" fmla="*/ 560594 h 4300068"/>
              <a:gd name="connsiteX484" fmla="*/ 8448104 w 12191997"/>
              <a:gd name="connsiteY484" fmla="*/ 558422 h 4300068"/>
              <a:gd name="connsiteX485" fmla="*/ 8467457 w 12191997"/>
              <a:gd name="connsiteY485" fmla="*/ 556214 h 4300068"/>
              <a:gd name="connsiteX486" fmla="*/ 8486635 w 12191997"/>
              <a:gd name="connsiteY486" fmla="*/ 553971 h 4300068"/>
              <a:gd name="connsiteX487" fmla="*/ 8505635 w 12191997"/>
              <a:gd name="connsiteY487" fmla="*/ 551690 h 4300068"/>
              <a:gd name="connsiteX488" fmla="*/ 8524450 w 12191997"/>
              <a:gd name="connsiteY488" fmla="*/ 549370 h 4300068"/>
              <a:gd name="connsiteX489" fmla="*/ 8561487 w 12191997"/>
              <a:gd name="connsiteY489" fmla="*/ 544618 h 4300068"/>
              <a:gd name="connsiteX490" fmla="*/ 8579762 w 12191997"/>
              <a:gd name="connsiteY490" fmla="*/ 542182 h 4300068"/>
              <a:gd name="connsiteX491" fmla="*/ 8597825 w 12191997"/>
              <a:gd name="connsiteY491" fmla="*/ 539720 h 4300068"/>
              <a:gd name="connsiteX492" fmla="*/ 8615708 w 12191997"/>
              <a:gd name="connsiteY492" fmla="*/ 537228 h 4300068"/>
              <a:gd name="connsiteX493" fmla="*/ 8633415 w 12191997"/>
              <a:gd name="connsiteY493" fmla="*/ 534707 h 4300068"/>
              <a:gd name="connsiteX494" fmla="*/ 8650952 w 12191997"/>
              <a:gd name="connsiteY494" fmla="*/ 532158 h 4300068"/>
              <a:gd name="connsiteX495" fmla="*/ 8668320 w 12191997"/>
              <a:gd name="connsiteY495" fmla="*/ 529581 h 4300068"/>
              <a:gd name="connsiteX496" fmla="*/ 8685521 w 12191997"/>
              <a:gd name="connsiteY496" fmla="*/ 526977 h 4300068"/>
              <a:gd name="connsiteX497" fmla="*/ 8702560 w 12191997"/>
              <a:gd name="connsiteY497" fmla="*/ 524347 h 4300068"/>
              <a:gd name="connsiteX498" fmla="*/ 8719438 w 12191997"/>
              <a:gd name="connsiteY498" fmla="*/ 521691 h 4300068"/>
              <a:gd name="connsiteX499" fmla="*/ 8736159 w 12191997"/>
              <a:gd name="connsiteY499" fmla="*/ 519009 h 4300068"/>
              <a:gd name="connsiteX500" fmla="*/ 8752722 w 12191997"/>
              <a:gd name="connsiteY500" fmla="*/ 516303 h 4300068"/>
              <a:gd name="connsiteX501" fmla="*/ 8769135 w 12191997"/>
              <a:gd name="connsiteY501" fmla="*/ 513573 h 4300068"/>
              <a:gd name="connsiteX502" fmla="*/ 8785400 w 12191997"/>
              <a:gd name="connsiteY502" fmla="*/ 510820 h 4300068"/>
              <a:gd name="connsiteX503" fmla="*/ 8801519 w 12191997"/>
              <a:gd name="connsiteY503" fmla="*/ 508044 h 4300068"/>
              <a:gd name="connsiteX504" fmla="*/ 8817497 w 12191997"/>
              <a:gd name="connsiteY504" fmla="*/ 505245 h 4300068"/>
              <a:gd name="connsiteX505" fmla="*/ 8833334 w 12191997"/>
              <a:gd name="connsiteY505" fmla="*/ 502425 h 4300068"/>
              <a:gd name="connsiteX506" fmla="*/ 8849030 w 12191997"/>
              <a:gd name="connsiteY506" fmla="*/ 499584 h 4300068"/>
              <a:gd name="connsiteX507" fmla="*/ 8864595 w 12191997"/>
              <a:gd name="connsiteY507" fmla="*/ 496723 h 4300068"/>
              <a:gd name="connsiteX508" fmla="*/ 8880030 w 12191997"/>
              <a:gd name="connsiteY508" fmla="*/ 493843 h 4300068"/>
              <a:gd name="connsiteX509" fmla="*/ 8895331 w 12191997"/>
              <a:gd name="connsiteY509" fmla="*/ 490943 h 4300068"/>
              <a:gd name="connsiteX510" fmla="*/ 8910511 w 12191997"/>
              <a:gd name="connsiteY510" fmla="*/ 488024 h 4300068"/>
              <a:gd name="connsiteX511" fmla="*/ 8925567 w 12191997"/>
              <a:gd name="connsiteY511" fmla="*/ 485088 h 4300068"/>
              <a:gd name="connsiteX512" fmla="*/ 8940503 w 12191997"/>
              <a:gd name="connsiteY512" fmla="*/ 482135 h 4300068"/>
              <a:gd name="connsiteX513" fmla="*/ 8955324 w 12191997"/>
              <a:gd name="connsiteY513" fmla="*/ 479165 h 4300068"/>
              <a:gd name="connsiteX514" fmla="*/ 8970028 w 12191997"/>
              <a:gd name="connsiteY514" fmla="*/ 476180 h 4300068"/>
              <a:gd name="connsiteX515" fmla="*/ 8984623 w 12191997"/>
              <a:gd name="connsiteY515" fmla="*/ 473179 h 4300068"/>
              <a:gd name="connsiteX516" fmla="*/ 8999108 w 12191997"/>
              <a:gd name="connsiteY516" fmla="*/ 470163 h 4300068"/>
              <a:gd name="connsiteX517" fmla="*/ 9013489 w 12191997"/>
              <a:gd name="connsiteY517" fmla="*/ 467133 h 4300068"/>
              <a:gd name="connsiteX518" fmla="*/ 9027766 w 12191997"/>
              <a:gd name="connsiteY518" fmla="*/ 464089 h 4300068"/>
              <a:gd name="connsiteX519" fmla="*/ 9041946 w 12191997"/>
              <a:gd name="connsiteY519" fmla="*/ 461033 h 4300068"/>
              <a:gd name="connsiteX520" fmla="*/ 9056026 w 12191997"/>
              <a:gd name="connsiteY520" fmla="*/ 457965 h 4300068"/>
              <a:gd name="connsiteX521" fmla="*/ 9070014 w 12191997"/>
              <a:gd name="connsiteY521" fmla="*/ 454885 h 4300068"/>
              <a:gd name="connsiteX522" fmla="*/ 9083910 w 12191997"/>
              <a:gd name="connsiteY522" fmla="*/ 451794 h 4300068"/>
              <a:gd name="connsiteX523" fmla="*/ 9097720 w 12191997"/>
              <a:gd name="connsiteY523" fmla="*/ 448693 h 4300068"/>
              <a:gd name="connsiteX524" fmla="*/ 9111443 w 12191997"/>
              <a:gd name="connsiteY524" fmla="*/ 445582 h 4300068"/>
              <a:gd name="connsiteX525" fmla="*/ 9125084 w 12191997"/>
              <a:gd name="connsiteY525" fmla="*/ 442462 h 4300068"/>
              <a:gd name="connsiteX526" fmla="*/ 9138645 w 12191997"/>
              <a:gd name="connsiteY526" fmla="*/ 439334 h 4300068"/>
              <a:gd name="connsiteX527" fmla="*/ 9152131 w 12191997"/>
              <a:gd name="connsiteY527" fmla="*/ 436198 h 4300068"/>
              <a:gd name="connsiteX528" fmla="*/ 9165542 w 12191997"/>
              <a:gd name="connsiteY528" fmla="*/ 433054 h 4300068"/>
              <a:gd name="connsiteX529" fmla="*/ 9178884 w 12191997"/>
              <a:gd name="connsiteY529" fmla="*/ 429905 h 4300068"/>
              <a:gd name="connsiteX530" fmla="*/ 9192158 w 12191997"/>
              <a:gd name="connsiteY530" fmla="*/ 426749 h 4300068"/>
              <a:gd name="connsiteX531" fmla="*/ 9205365 w 12191997"/>
              <a:gd name="connsiteY531" fmla="*/ 423588 h 4300068"/>
              <a:gd name="connsiteX532" fmla="*/ 9218513 w 12191997"/>
              <a:gd name="connsiteY532" fmla="*/ 420422 h 4300068"/>
              <a:gd name="connsiteX533" fmla="*/ 9231599 w 12191997"/>
              <a:gd name="connsiteY533" fmla="*/ 417252 h 4300068"/>
              <a:gd name="connsiteX534" fmla="*/ 9244631 w 12191997"/>
              <a:gd name="connsiteY534" fmla="*/ 414079 h 4300068"/>
              <a:gd name="connsiteX535" fmla="*/ 9257609 w 12191997"/>
              <a:gd name="connsiteY535" fmla="*/ 410902 h 4300068"/>
              <a:gd name="connsiteX536" fmla="*/ 9270536 w 12191997"/>
              <a:gd name="connsiteY536" fmla="*/ 407724 h 4300068"/>
              <a:gd name="connsiteX537" fmla="*/ 9283417 w 12191997"/>
              <a:gd name="connsiteY537" fmla="*/ 404544 h 4300068"/>
              <a:gd name="connsiteX538" fmla="*/ 9296253 w 12191997"/>
              <a:gd name="connsiteY538" fmla="*/ 401364 h 4300068"/>
              <a:gd name="connsiteX539" fmla="*/ 9309047 w 12191997"/>
              <a:gd name="connsiteY539" fmla="*/ 398182 h 4300068"/>
              <a:gd name="connsiteX540" fmla="*/ 9321801 w 12191997"/>
              <a:gd name="connsiteY540" fmla="*/ 395001 h 4300068"/>
              <a:gd name="connsiteX541" fmla="*/ 9334521 w 12191997"/>
              <a:gd name="connsiteY541" fmla="*/ 391821 h 4300068"/>
              <a:gd name="connsiteX542" fmla="*/ 9347208 w 12191997"/>
              <a:gd name="connsiteY542" fmla="*/ 388642 h 4300068"/>
              <a:gd name="connsiteX543" fmla="*/ 9359864 w 12191997"/>
              <a:gd name="connsiteY543" fmla="*/ 385466 h 4300068"/>
              <a:gd name="connsiteX544" fmla="*/ 9372495 w 12191997"/>
              <a:gd name="connsiteY544" fmla="*/ 382293 h 4300068"/>
              <a:gd name="connsiteX545" fmla="*/ 9385101 w 12191997"/>
              <a:gd name="connsiteY545" fmla="*/ 379122 h 4300068"/>
              <a:gd name="connsiteX546" fmla="*/ 9397685 w 12191997"/>
              <a:gd name="connsiteY546" fmla="*/ 375956 h 4300068"/>
              <a:gd name="connsiteX547" fmla="*/ 9410251 w 12191997"/>
              <a:gd name="connsiteY547" fmla="*/ 372794 h 4300068"/>
              <a:gd name="connsiteX548" fmla="*/ 9422803 w 12191997"/>
              <a:gd name="connsiteY548" fmla="*/ 369638 h 4300068"/>
              <a:gd name="connsiteX549" fmla="*/ 9435341 w 12191997"/>
              <a:gd name="connsiteY549" fmla="*/ 366487 h 4300068"/>
              <a:gd name="connsiteX550" fmla="*/ 9447871 w 12191997"/>
              <a:gd name="connsiteY550" fmla="*/ 363342 h 4300068"/>
              <a:gd name="connsiteX551" fmla="*/ 9460394 w 12191997"/>
              <a:gd name="connsiteY551" fmla="*/ 360205 h 4300068"/>
              <a:gd name="connsiteX552" fmla="*/ 9472913 w 12191997"/>
              <a:gd name="connsiteY552" fmla="*/ 357075 h 4300068"/>
              <a:gd name="connsiteX553" fmla="*/ 9485433 w 12191997"/>
              <a:gd name="connsiteY553" fmla="*/ 353953 h 4300068"/>
              <a:gd name="connsiteX554" fmla="*/ 9497954 w 12191997"/>
              <a:gd name="connsiteY554" fmla="*/ 350840 h 4300068"/>
              <a:gd name="connsiteX555" fmla="*/ 9510479 w 12191997"/>
              <a:gd name="connsiteY555" fmla="*/ 347737 h 4300068"/>
              <a:gd name="connsiteX556" fmla="*/ 9523016 w 12191997"/>
              <a:gd name="connsiteY556" fmla="*/ 344643 h 4300068"/>
              <a:gd name="connsiteX557" fmla="*/ 9535561 w 12191997"/>
              <a:gd name="connsiteY557" fmla="*/ 341560 h 4300068"/>
              <a:gd name="connsiteX558" fmla="*/ 9548123 w 12191997"/>
              <a:gd name="connsiteY558" fmla="*/ 338489 h 4300068"/>
              <a:gd name="connsiteX559" fmla="*/ 9560700 w 12191997"/>
              <a:gd name="connsiteY559" fmla="*/ 335429 h 4300068"/>
              <a:gd name="connsiteX560" fmla="*/ 9573298 w 12191997"/>
              <a:gd name="connsiteY560" fmla="*/ 332381 h 4300068"/>
              <a:gd name="connsiteX561" fmla="*/ 9585918 w 12191997"/>
              <a:gd name="connsiteY561" fmla="*/ 329346 h 4300068"/>
              <a:gd name="connsiteX562" fmla="*/ 9598566 w 12191997"/>
              <a:gd name="connsiteY562" fmla="*/ 326325 h 4300068"/>
              <a:gd name="connsiteX563" fmla="*/ 9611242 w 12191997"/>
              <a:gd name="connsiteY563" fmla="*/ 323318 h 4300068"/>
              <a:gd name="connsiteX564" fmla="*/ 9623949 w 12191997"/>
              <a:gd name="connsiteY564" fmla="*/ 320326 h 4300068"/>
              <a:gd name="connsiteX565" fmla="*/ 9636694 w 12191997"/>
              <a:gd name="connsiteY565" fmla="*/ 317349 h 4300068"/>
              <a:gd name="connsiteX566" fmla="*/ 9649475 w 12191997"/>
              <a:gd name="connsiteY566" fmla="*/ 314388 h 4300068"/>
              <a:gd name="connsiteX567" fmla="*/ 9662296 w 12191997"/>
              <a:gd name="connsiteY567" fmla="*/ 311443 h 4300068"/>
              <a:gd name="connsiteX568" fmla="*/ 9675163 w 12191997"/>
              <a:gd name="connsiteY568" fmla="*/ 308516 h 4300068"/>
              <a:gd name="connsiteX569" fmla="*/ 9688076 w 12191997"/>
              <a:gd name="connsiteY569" fmla="*/ 305606 h 4300068"/>
              <a:gd name="connsiteX570" fmla="*/ 9701038 w 12191997"/>
              <a:gd name="connsiteY570" fmla="*/ 302714 h 4300068"/>
              <a:gd name="connsiteX571" fmla="*/ 9714054 w 12191997"/>
              <a:gd name="connsiteY571" fmla="*/ 299841 h 4300068"/>
              <a:gd name="connsiteX572" fmla="*/ 9727125 w 12191997"/>
              <a:gd name="connsiteY572" fmla="*/ 296988 h 4300068"/>
              <a:gd name="connsiteX573" fmla="*/ 9740258 w 12191997"/>
              <a:gd name="connsiteY573" fmla="*/ 294154 h 4300068"/>
              <a:gd name="connsiteX574" fmla="*/ 9753449 w 12191997"/>
              <a:gd name="connsiteY574" fmla="*/ 291341 h 4300068"/>
              <a:gd name="connsiteX575" fmla="*/ 9766709 w 12191997"/>
              <a:gd name="connsiteY575" fmla="*/ 288549 h 4300068"/>
              <a:gd name="connsiteX576" fmla="*/ 9780032 w 12191997"/>
              <a:gd name="connsiteY576" fmla="*/ 285780 h 4300068"/>
              <a:gd name="connsiteX577" fmla="*/ 9793430 w 12191997"/>
              <a:gd name="connsiteY577" fmla="*/ 283032 h 4300068"/>
              <a:gd name="connsiteX578" fmla="*/ 9806899 w 12191997"/>
              <a:gd name="connsiteY578" fmla="*/ 280307 h 4300068"/>
              <a:gd name="connsiteX579" fmla="*/ 9820446 w 12191997"/>
              <a:gd name="connsiteY579" fmla="*/ 277606 h 4300068"/>
              <a:gd name="connsiteX580" fmla="*/ 9834073 w 12191997"/>
              <a:gd name="connsiteY580" fmla="*/ 274929 h 4300068"/>
              <a:gd name="connsiteX581" fmla="*/ 9847783 w 12191997"/>
              <a:gd name="connsiteY581" fmla="*/ 272276 h 4300068"/>
              <a:gd name="connsiteX582" fmla="*/ 9861578 w 12191997"/>
              <a:gd name="connsiteY582" fmla="*/ 269649 h 4300068"/>
              <a:gd name="connsiteX583" fmla="*/ 9875464 w 12191997"/>
              <a:gd name="connsiteY583" fmla="*/ 267048 h 4300068"/>
              <a:gd name="connsiteX584" fmla="*/ 9889439 w 12191997"/>
              <a:gd name="connsiteY584" fmla="*/ 264472 h 4300068"/>
              <a:gd name="connsiteX585" fmla="*/ 9903510 w 12191997"/>
              <a:gd name="connsiteY585" fmla="*/ 261924 h 4300068"/>
              <a:gd name="connsiteX586" fmla="*/ 9917679 w 12191997"/>
              <a:gd name="connsiteY586" fmla="*/ 259404 h 4300068"/>
              <a:gd name="connsiteX587" fmla="*/ 9931949 w 12191997"/>
              <a:gd name="connsiteY587" fmla="*/ 256912 h 4300068"/>
              <a:gd name="connsiteX588" fmla="*/ 9960839 w 12191997"/>
              <a:gd name="connsiteY588" fmla="*/ 252008 h 4300068"/>
              <a:gd name="connsiteX589" fmla="*/ 9975473 w 12191997"/>
              <a:gd name="connsiteY589" fmla="*/ 249577 h 4300068"/>
              <a:gd name="connsiteX590" fmla="*/ 9990201 w 12191997"/>
              <a:gd name="connsiteY590" fmla="*/ 247139 h 4300068"/>
              <a:gd name="connsiteX591" fmla="*/ 10005017 w 12191997"/>
              <a:gd name="connsiteY591" fmla="*/ 244694 h 4300068"/>
              <a:gd name="connsiteX592" fmla="*/ 10019913 w 12191997"/>
              <a:gd name="connsiteY592" fmla="*/ 242244 h 4300068"/>
              <a:gd name="connsiteX593" fmla="*/ 10034894 w 12191997"/>
              <a:gd name="connsiteY593" fmla="*/ 239789 h 4300068"/>
              <a:gd name="connsiteX594" fmla="*/ 10049953 w 12191997"/>
              <a:gd name="connsiteY594" fmla="*/ 237330 h 4300068"/>
              <a:gd name="connsiteX595" fmla="*/ 10065090 w 12191997"/>
              <a:gd name="connsiteY595" fmla="*/ 234867 h 4300068"/>
              <a:gd name="connsiteX596" fmla="*/ 10080302 w 12191997"/>
              <a:gd name="connsiteY596" fmla="*/ 232401 h 4300068"/>
              <a:gd name="connsiteX597" fmla="*/ 10095586 w 12191997"/>
              <a:gd name="connsiteY597" fmla="*/ 229932 h 4300068"/>
              <a:gd name="connsiteX598" fmla="*/ 10110940 w 12191997"/>
              <a:gd name="connsiteY598" fmla="*/ 227460 h 4300068"/>
              <a:gd name="connsiteX599" fmla="*/ 10126359 w 12191997"/>
              <a:gd name="connsiteY599" fmla="*/ 224986 h 4300068"/>
              <a:gd name="connsiteX600" fmla="*/ 10141845 w 12191997"/>
              <a:gd name="connsiteY600" fmla="*/ 222511 h 4300068"/>
              <a:gd name="connsiteX601" fmla="*/ 10157395 w 12191997"/>
              <a:gd name="connsiteY601" fmla="*/ 220036 h 4300068"/>
              <a:gd name="connsiteX602" fmla="*/ 10173004 w 12191997"/>
              <a:gd name="connsiteY602" fmla="*/ 217560 h 4300068"/>
              <a:gd name="connsiteX603" fmla="*/ 10188671 w 12191997"/>
              <a:gd name="connsiteY603" fmla="*/ 215084 h 4300068"/>
              <a:gd name="connsiteX604" fmla="*/ 10204397 w 12191997"/>
              <a:gd name="connsiteY604" fmla="*/ 212609 h 4300068"/>
              <a:gd name="connsiteX605" fmla="*/ 10220171 w 12191997"/>
              <a:gd name="connsiteY605" fmla="*/ 210135 h 4300068"/>
              <a:gd name="connsiteX606" fmla="*/ 10235998 w 12191997"/>
              <a:gd name="connsiteY606" fmla="*/ 207662 h 4300068"/>
              <a:gd name="connsiteX607" fmla="*/ 10251875 w 12191997"/>
              <a:gd name="connsiteY607" fmla="*/ 205192 h 4300068"/>
              <a:gd name="connsiteX608" fmla="*/ 10267794 w 12191997"/>
              <a:gd name="connsiteY608" fmla="*/ 202724 h 4300068"/>
              <a:gd name="connsiteX609" fmla="*/ 10283761 w 12191997"/>
              <a:gd name="connsiteY609" fmla="*/ 200260 h 4300068"/>
              <a:gd name="connsiteX610" fmla="*/ 10299770 w 12191997"/>
              <a:gd name="connsiteY610" fmla="*/ 197799 h 4300068"/>
              <a:gd name="connsiteX611" fmla="*/ 10315816 w 12191997"/>
              <a:gd name="connsiteY611" fmla="*/ 195343 h 4300068"/>
              <a:gd name="connsiteX612" fmla="*/ 10331900 w 12191997"/>
              <a:gd name="connsiteY612" fmla="*/ 192891 h 4300068"/>
              <a:gd name="connsiteX613" fmla="*/ 10348017 w 12191997"/>
              <a:gd name="connsiteY613" fmla="*/ 190445 h 4300068"/>
              <a:gd name="connsiteX614" fmla="*/ 10364167 w 12191997"/>
              <a:gd name="connsiteY614" fmla="*/ 188004 h 4300068"/>
              <a:gd name="connsiteX615" fmla="*/ 10380345 w 12191997"/>
              <a:gd name="connsiteY615" fmla="*/ 185569 h 4300068"/>
              <a:gd name="connsiteX616" fmla="*/ 10396551 w 12191997"/>
              <a:gd name="connsiteY616" fmla="*/ 183141 h 4300068"/>
              <a:gd name="connsiteX617" fmla="*/ 10412783 w 12191997"/>
              <a:gd name="connsiteY617" fmla="*/ 180720 h 4300068"/>
              <a:gd name="connsiteX618" fmla="*/ 10429036 w 12191997"/>
              <a:gd name="connsiteY618" fmla="*/ 178307 h 4300068"/>
              <a:gd name="connsiteX619" fmla="*/ 10445310 w 12191997"/>
              <a:gd name="connsiteY619" fmla="*/ 175902 h 4300068"/>
              <a:gd name="connsiteX620" fmla="*/ 10461600 w 12191997"/>
              <a:gd name="connsiteY620" fmla="*/ 173506 h 4300068"/>
              <a:gd name="connsiteX621" fmla="*/ 10477908 w 12191997"/>
              <a:gd name="connsiteY621" fmla="*/ 171119 h 4300068"/>
              <a:gd name="connsiteX622" fmla="*/ 10494228 w 12191997"/>
              <a:gd name="connsiteY622" fmla="*/ 168742 h 4300068"/>
              <a:gd name="connsiteX623" fmla="*/ 10510557 w 12191997"/>
              <a:gd name="connsiteY623" fmla="*/ 166375 h 4300068"/>
              <a:gd name="connsiteX624" fmla="*/ 10526896 w 12191997"/>
              <a:gd name="connsiteY624" fmla="*/ 164019 h 4300068"/>
              <a:gd name="connsiteX625" fmla="*/ 10543240 w 12191997"/>
              <a:gd name="connsiteY625" fmla="*/ 161674 h 4300068"/>
              <a:gd name="connsiteX626" fmla="*/ 10559589 w 12191997"/>
              <a:gd name="connsiteY626" fmla="*/ 159341 h 4300068"/>
              <a:gd name="connsiteX627" fmla="*/ 10575937 w 12191997"/>
              <a:gd name="connsiteY627" fmla="*/ 157020 h 4300068"/>
              <a:gd name="connsiteX628" fmla="*/ 10592286 w 12191997"/>
              <a:gd name="connsiteY628" fmla="*/ 154712 h 4300068"/>
              <a:gd name="connsiteX629" fmla="*/ 10608630 w 12191997"/>
              <a:gd name="connsiteY629" fmla="*/ 152417 h 4300068"/>
              <a:gd name="connsiteX630" fmla="*/ 10624968 w 12191997"/>
              <a:gd name="connsiteY630" fmla="*/ 150136 h 4300068"/>
              <a:gd name="connsiteX631" fmla="*/ 10641299 w 12191997"/>
              <a:gd name="connsiteY631" fmla="*/ 147869 h 4300068"/>
              <a:gd name="connsiteX632" fmla="*/ 10657618 w 12191997"/>
              <a:gd name="connsiteY632" fmla="*/ 145617 h 4300068"/>
              <a:gd name="connsiteX633" fmla="*/ 10673924 w 12191997"/>
              <a:gd name="connsiteY633" fmla="*/ 143380 h 4300068"/>
              <a:gd name="connsiteX634" fmla="*/ 10690214 w 12191997"/>
              <a:gd name="connsiteY634" fmla="*/ 141159 h 4300068"/>
              <a:gd name="connsiteX635" fmla="*/ 10706486 w 12191997"/>
              <a:gd name="connsiteY635" fmla="*/ 138954 h 4300068"/>
              <a:gd name="connsiteX636" fmla="*/ 10722739 w 12191997"/>
              <a:gd name="connsiteY636" fmla="*/ 136766 h 4300068"/>
              <a:gd name="connsiteX637" fmla="*/ 10738969 w 12191997"/>
              <a:gd name="connsiteY637" fmla="*/ 134595 h 4300068"/>
              <a:gd name="connsiteX638" fmla="*/ 10755175 w 12191997"/>
              <a:gd name="connsiteY638" fmla="*/ 132442 h 4300068"/>
              <a:gd name="connsiteX639" fmla="*/ 10771351 w 12191997"/>
              <a:gd name="connsiteY639" fmla="*/ 130307 h 4300068"/>
              <a:gd name="connsiteX640" fmla="*/ 10787500 w 12191997"/>
              <a:gd name="connsiteY640" fmla="*/ 128192 h 4300068"/>
              <a:gd name="connsiteX641" fmla="*/ 10803615 w 12191997"/>
              <a:gd name="connsiteY641" fmla="*/ 126095 h 4300068"/>
              <a:gd name="connsiteX642" fmla="*/ 10819696 w 12191997"/>
              <a:gd name="connsiteY642" fmla="*/ 124018 h 4300068"/>
              <a:gd name="connsiteX643" fmla="*/ 10835741 w 12191997"/>
              <a:gd name="connsiteY643" fmla="*/ 121962 h 4300068"/>
              <a:gd name="connsiteX644" fmla="*/ 10851746 w 12191997"/>
              <a:gd name="connsiteY644" fmla="*/ 119926 h 4300068"/>
              <a:gd name="connsiteX645" fmla="*/ 10867709 w 12191997"/>
              <a:gd name="connsiteY645" fmla="*/ 117912 h 4300068"/>
              <a:gd name="connsiteX646" fmla="*/ 10883629 w 12191997"/>
              <a:gd name="connsiteY646" fmla="*/ 115920 h 4300068"/>
              <a:gd name="connsiteX647" fmla="*/ 10899502 w 12191997"/>
              <a:gd name="connsiteY647" fmla="*/ 113949 h 4300068"/>
              <a:gd name="connsiteX648" fmla="*/ 10915327 w 12191997"/>
              <a:gd name="connsiteY648" fmla="*/ 112002 h 4300068"/>
              <a:gd name="connsiteX649" fmla="*/ 10931101 w 12191997"/>
              <a:gd name="connsiteY649" fmla="*/ 110078 h 4300068"/>
              <a:gd name="connsiteX650" fmla="*/ 10946820 w 12191997"/>
              <a:gd name="connsiteY650" fmla="*/ 108178 h 4300068"/>
              <a:gd name="connsiteX651" fmla="*/ 10962484 w 12191997"/>
              <a:gd name="connsiteY651" fmla="*/ 106302 h 4300068"/>
              <a:gd name="connsiteX652" fmla="*/ 10978090 w 12191997"/>
              <a:gd name="connsiteY652" fmla="*/ 104451 h 4300068"/>
              <a:gd name="connsiteX653" fmla="*/ 10993635 w 12191997"/>
              <a:gd name="connsiteY653" fmla="*/ 102626 h 4300068"/>
              <a:gd name="connsiteX654" fmla="*/ 11009117 w 12191997"/>
              <a:gd name="connsiteY654" fmla="*/ 100826 h 4300068"/>
              <a:gd name="connsiteX655" fmla="*/ 11024533 w 12191997"/>
              <a:gd name="connsiteY655" fmla="*/ 99053 h 4300068"/>
              <a:gd name="connsiteX656" fmla="*/ 11039883 w 12191997"/>
              <a:gd name="connsiteY656" fmla="*/ 97306 h 4300068"/>
              <a:gd name="connsiteX657" fmla="*/ 11055161 w 12191997"/>
              <a:gd name="connsiteY657" fmla="*/ 95587 h 4300068"/>
              <a:gd name="connsiteX658" fmla="*/ 11070367 w 12191997"/>
              <a:gd name="connsiteY658" fmla="*/ 93896 h 4300068"/>
              <a:gd name="connsiteX659" fmla="*/ 11085498 w 12191997"/>
              <a:gd name="connsiteY659" fmla="*/ 92233 h 4300068"/>
              <a:gd name="connsiteX660" fmla="*/ 11100552 w 12191997"/>
              <a:gd name="connsiteY660" fmla="*/ 90599 h 4300068"/>
              <a:gd name="connsiteX661" fmla="*/ 11115525 w 12191997"/>
              <a:gd name="connsiteY661" fmla="*/ 88994 h 4300068"/>
              <a:gd name="connsiteX662" fmla="*/ 11130417 w 12191997"/>
              <a:gd name="connsiteY662" fmla="*/ 87419 h 4300068"/>
              <a:gd name="connsiteX663" fmla="*/ 11145226 w 12191997"/>
              <a:gd name="connsiteY663" fmla="*/ 85875 h 4300068"/>
              <a:gd name="connsiteX664" fmla="*/ 11159945 w 12191997"/>
              <a:gd name="connsiteY664" fmla="*/ 84361 h 4300068"/>
              <a:gd name="connsiteX665" fmla="*/ 11174576 w 12191997"/>
              <a:gd name="connsiteY665" fmla="*/ 82879 h 4300068"/>
              <a:gd name="connsiteX666" fmla="*/ 11189115 w 12191997"/>
              <a:gd name="connsiteY666" fmla="*/ 81429 h 4300068"/>
              <a:gd name="connsiteX667" fmla="*/ 11203560 w 12191997"/>
              <a:gd name="connsiteY667" fmla="*/ 80011 h 4300068"/>
              <a:gd name="connsiteX668" fmla="*/ 11217909 w 12191997"/>
              <a:gd name="connsiteY668" fmla="*/ 78626 h 4300068"/>
              <a:gd name="connsiteX669" fmla="*/ 11232159 w 12191997"/>
              <a:gd name="connsiteY669" fmla="*/ 77275 h 4300068"/>
              <a:gd name="connsiteX670" fmla="*/ 11246307 w 12191997"/>
              <a:gd name="connsiteY670" fmla="*/ 75957 h 4300068"/>
              <a:gd name="connsiteX671" fmla="*/ 11260351 w 12191997"/>
              <a:gd name="connsiteY671" fmla="*/ 74674 h 4300068"/>
              <a:gd name="connsiteX672" fmla="*/ 11274291 w 12191997"/>
              <a:gd name="connsiteY672" fmla="*/ 73426 h 4300068"/>
              <a:gd name="connsiteX673" fmla="*/ 11288121 w 12191997"/>
              <a:gd name="connsiteY673" fmla="*/ 72213 h 4300068"/>
              <a:gd name="connsiteX674" fmla="*/ 11301840 w 12191997"/>
              <a:gd name="connsiteY674" fmla="*/ 71036 h 4300068"/>
              <a:gd name="connsiteX675" fmla="*/ 11315445 w 12191997"/>
              <a:gd name="connsiteY675" fmla="*/ 69895 h 4300068"/>
              <a:gd name="connsiteX676" fmla="*/ 11328933 w 12191997"/>
              <a:gd name="connsiteY676" fmla="*/ 68791 h 4300068"/>
              <a:gd name="connsiteX677" fmla="*/ 11342306 w 12191997"/>
              <a:gd name="connsiteY677" fmla="*/ 67725 h 4300068"/>
              <a:gd name="connsiteX678" fmla="*/ 11355555 w 12191997"/>
              <a:gd name="connsiteY678" fmla="*/ 66697 h 4300068"/>
              <a:gd name="connsiteX679" fmla="*/ 11368685 w 12191997"/>
              <a:gd name="connsiteY679" fmla="*/ 65707 h 4300068"/>
              <a:gd name="connsiteX680" fmla="*/ 11381687 w 12191997"/>
              <a:gd name="connsiteY680" fmla="*/ 64756 h 4300068"/>
              <a:gd name="connsiteX681" fmla="*/ 11394561 w 12191997"/>
              <a:gd name="connsiteY681" fmla="*/ 63844 h 4300068"/>
              <a:gd name="connsiteX682" fmla="*/ 11407304 w 12191997"/>
              <a:gd name="connsiteY682" fmla="*/ 62972 h 4300068"/>
              <a:gd name="connsiteX683" fmla="*/ 11419915 w 12191997"/>
              <a:gd name="connsiteY683" fmla="*/ 62141 h 4300068"/>
              <a:gd name="connsiteX684" fmla="*/ 11432391 w 12191997"/>
              <a:gd name="connsiteY684" fmla="*/ 61350 h 4300068"/>
              <a:gd name="connsiteX685" fmla="*/ 11444727 w 12191997"/>
              <a:gd name="connsiteY685" fmla="*/ 60601 h 4300068"/>
              <a:gd name="connsiteX686" fmla="*/ 11456927 w 12191997"/>
              <a:gd name="connsiteY686" fmla="*/ 59894 h 4300068"/>
              <a:gd name="connsiteX687" fmla="*/ 11480925 w 12191997"/>
              <a:gd name="connsiteY687" fmla="*/ 58606 h 4300068"/>
              <a:gd name="connsiteX688" fmla="*/ 11492770 w 12191997"/>
              <a:gd name="connsiteY688" fmla="*/ 58005 h 4300068"/>
              <a:gd name="connsiteX689" fmla="*/ 11504502 w 12191997"/>
              <a:gd name="connsiteY689" fmla="*/ 57412 h 4300068"/>
              <a:gd name="connsiteX690" fmla="*/ 11516123 w 12191997"/>
              <a:gd name="connsiteY690" fmla="*/ 56824 h 4300068"/>
              <a:gd name="connsiteX691" fmla="*/ 11527630 w 12191997"/>
              <a:gd name="connsiteY691" fmla="*/ 56241 h 4300068"/>
              <a:gd name="connsiteX692" fmla="*/ 11539033 w 12191997"/>
              <a:gd name="connsiteY692" fmla="*/ 55664 h 4300068"/>
              <a:gd name="connsiteX693" fmla="*/ 11550329 w 12191997"/>
              <a:gd name="connsiteY693" fmla="*/ 55092 h 4300068"/>
              <a:gd name="connsiteX694" fmla="*/ 11561522 w 12191997"/>
              <a:gd name="connsiteY694" fmla="*/ 54525 h 4300068"/>
              <a:gd name="connsiteX695" fmla="*/ 11572612 w 12191997"/>
              <a:gd name="connsiteY695" fmla="*/ 53961 h 4300068"/>
              <a:gd name="connsiteX696" fmla="*/ 11583603 w 12191997"/>
              <a:gd name="connsiteY696" fmla="*/ 53400 h 4300068"/>
              <a:gd name="connsiteX697" fmla="*/ 11594496 w 12191997"/>
              <a:gd name="connsiteY697" fmla="*/ 52842 h 4300068"/>
              <a:gd name="connsiteX698" fmla="*/ 11605287 w 12191997"/>
              <a:gd name="connsiteY698" fmla="*/ 52287 h 4300068"/>
              <a:gd name="connsiteX699" fmla="*/ 11615989 w 12191997"/>
              <a:gd name="connsiteY699" fmla="*/ 51734 h 4300068"/>
              <a:gd name="connsiteX700" fmla="*/ 11626595 w 12191997"/>
              <a:gd name="connsiteY700" fmla="*/ 51182 h 4300068"/>
              <a:gd name="connsiteX701" fmla="*/ 11637113 w 12191997"/>
              <a:gd name="connsiteY701" fmla="*/ 50632 h 4300068"/>
              <a:gd name="connsiteX702" fmla="*/ 11647540 w 12191997"/>
              <a:gd name="connsiteY702" fmla="*/ 50083 h 4300068"/>
              <a:gd name="connsiteX703" fmla="*/ 11657883 w 12191997"/>
              <a:gd name="connsiteY703" fmla="*/ 49534 h 4300068"/>
              <a:gd name="connsiteX704" fmla="*/ 11668134 w 12191997"/>
              <a:gd name="connsiteY704" fmla="*/ 48984 h 4300068"/>
              <a:gd name="connsiteX705" fmla="*/ 11678307 w 12191997"/>
              <a:gd name="connsiteY705" fmla="*/ 48435 h 4300068"/>
              <a:gd name="connsiteX706" fmla="*/ 11688400 w 12191997"/>
              <a:gd name="connsiteY706" fmla="*/ 47884 h 4300068"/>
              <a:gd name="connsiteX707" fmla="*/ 11698407 w 12191997"/>
              <a:gd name="connsiteY707" fmla="*/ 47331 h 4300068"/>
              <a:gd name="connsiteX708" fmla="*/ 11708340 w 12191997"/>
              <a:gd name="connsiteY708" fmla="*/ 46777 h 4300068"/>
              <a:gd name="connsiteX709" fmla="*/ 11718198 w 12191997"/>
              <a:gd name="connsiteY709" fmla="*/ 46221 h 4300068"/>
              <a:gd name="connsiteX710" fmla="*/ 11727983 w 12191997"/>
              <a:gd name="connsiteY710" fmla="*/ 45662 h 4300068"/>
              <a:gd name="connsiteX711" fmla="*/ 11737694 w 12191997"/>
              <a:gd name="connsiteY711" fmla="*/ 45099 h 4300068"/>
              <a:gd name="connsiteX712" fmla="*/ 11747335 w 12191997"/>
              <a:gd name="connsiteY712" fmla="*/ 44533 h 4300068"/>
              <a:gd name="connsiteX713" fmla="*/ 11756908 w 12191997"/>
              <a:gd name="connsiteY713" fmla="*/ 43962 h 4300068"/>
              <a:gd name="connsiteX714" fmla="*/ 11766414 w 12191997"/>
              <a:gd name="connsiteY714" fmla="*/ 43387 h 4300068"/>
              <a:gd name="connsiteX715" fmla="*/ 11775856 w 12191997"/>
              <a:gd name="connsiteY715" fmla="*/ 42808 h 4300068"/>
              <a:gd name="connsiteX716" fmla="*/ 11785236 w 12191997"/>
              <a:gd name="connsiteY716" fmla="*/ 42222 h 4300068"/>
              <a:gd name="connsiteX717" fmla="*/ 11794554 w 12191997"/>
              <a:gd name="connsiteY717" fmla="*/ 41631 h 4300068"/>
              <a:gd name="connsiteX718" fmla="*/ 11803814 w 12191997"/>
              <a:gd name="connsiteY718" fmla="*/ 41033 h 4300068"/>
              <a:gd name="connsiteX719" fmla="*/ 11813016 w 12191997"/>
              <a:gd name="connsiteY719" fmla="*/ 40429 h 4300068"/>
              <a:gd name="connsiteX720" fmla="*/ 11822164 w 12191997"/>
              <a:gd name="connsiteY720" fmla="*/ 39817 h 4300068"/>
              <a:gd name="connsiteX721" fmla="*/ 11831257 w 12191997"/>
              <a:gd name="connsiteY721" fmla="*/ 39198 h 4300068"/>
              <a:gd name="connsiteX722" fmla="*/ 11840301 w 12191997"/>
              <a:gd name="connsiteY722" fmla="*/ 38570 h 4300068"/>
              <a:gd name="connsiteX723" fmla="*/ 11849293 w 12191997"/>
              <a:gd name="connsiteY723" fmla="*/ 37934 h 4300068"/>
              <a:gd name="connsiteX724" fmla="*/ 11858239 w 12191997"/>
              <a:gd name="connsiteY724" fmla="*/ 37289 h 4300068"/>
              <a:gd name="connsiteX725" fmla="*/ 11867138 w 12191997"/>
              <a:gd name="connsiteY725" fmla="*/ 36635 h 4300068"/>
              <a:gd name="connsiteX726" fmla="*/ 11875993 w 12191997"/>
              <a:gd name="connsiteY726" fmla="*/ 35971 h 4300068"/>
              <a:gd name="connsiteX727" fmla="*/ 11884807 w 12191997"/>
              <a:gd name="connsiteY727" fmla="*/ 35296 h 4300068"/>
              <a:gd name="connsiteX728" fmla="*/ 11893581 w 12191997"/>
              <a:gd name="connsiteY728" fmla="*/ 34611 h 4300068"/>
              <a:gd name="connsiteX729" fmla="*/ 11902315 w 12191997"/>
              <a:gd name="connsiteY729" fmla="*/ 33914 h 4300068"/>
              <a:gd name="connsiteX730" fmla="*/ 11911014 w 12191997"/>
              <a:gd name="connsiteY730" fmla="*/ 33205 h 4300068"/>
              <a:gd name="connsiteX731" fmla="*/ 11919679 w 12191997"/>
              <a:gd name="connsiteY731" fmla="*/ 32485 h 4300068"/>
              <a:gd name="connsiteX732" fmla="*/ 11928308 w 12191997"/>
              <a:gd name="connsiteY732" fmla="*/ 31752 h 4300068"/>
              <a:gd name="connsiteX733" fmla="*/ 11936909 w 12191997"/>
              <a:gd name="connsiteY733" fmla="*/ 31006 h 4300068"/>
              <a:gd name="connsiteX734" fmla="*/ 11945480 w 12191997"/>
              <a:gd name="connsiteY734" fmla="*/ 30246 h 4300068"/>
              <a:gd name="connsiteX735" fmla="*/ 11954023 w 12191997"/>
              <a:gd name="connsiteY735" fmla="*/ 29472 h 4300068"/>
              <a:gd name="connsiteX736" fmla="*/ 11962543 w 12191997"/>
              <a:gd name="connsiteY736" fmla="*/ 28685 h 4300068"/>
              <a:gd name="connsiteX737" fmla="*/ 11971038 w 12191997"/>
              <a:gd name="connsiteY737" fmla="*/ 27882 h 4300068"/>
              <a:gd name="connsiteX738" fmla="*/ 11979508 w 12191997"/>
              <a:gd name="connsiteY738" fmla="*/ 27064 h 4300068"/>
              <a:gd name="connsiteX739" fmla="*/ 11987961 w 12191997"/>
              <a:gd name="connsiteY739" fmla="*/ 26231 h 4300068"/>
              <a:gd name="connsiteX740" fmla="*/ 11996397 w 12191997"/>
              <a:gd name="connsiteY740" fmla="*/ 25381 h 4300068"/>
              <a:gd name="connsiteX741" fmla="*/ 12004817 w 12191997"/>
              <a:gd name="connsiteY741" fmla="*/ 24515 h 4300068"/>
              <a:gd name="connsiteX742" fmla="*/ 12013220 w 12191997"/>
              <a:gd name="connsiteY742" fmla="*/ 23631 h 4300068"/>
              <a:gd name="connsiteX743" fmla="*/ 12021614 w 12191997"/>
              <a:gd name="connsiteY743" fmla="*/ 22731 h 4300068"/>
              <a:gd name="connsiteX744" fmla="*/ 12029994 w 12191997"/>
              <a:gd name="connsiteY744" fmla="*/ 21812 h 4300068"/>
              <a:gd name="connsiteX745" fmla="*/ 12038367 w 12191997"/>
              <a:gd name="connsiteY745" fmla="*/ 20875 h 4300068"/>
              <a:gd name="connsiteX746" fmla="*/ 12046731 w 12191997"/>
              <a:gd name="connsiteY746" fmla="*/ 19920 h 4300068"/>
              <a:gd name="connsiteX747" fmla="*/ 12055094 w 12191997"/>
              <a:gd name="connsiteY747" fmla="*/ 18945 h 4300068"/>
              <a:gd name="connsiteX748" fmla="*/ 12063450 w 12191997"/>
              <a:gd name="connsiteY748" fmla="*/ 17950 h 4300068"/>
              <a:gd name="connsiteX749" fmla="*/ 12071806 w 12191997"/>
              <a:gd name="connsiteY749" fmla="*/ 16936 h 4300068"/>
              <a:gd name="connsiteX750" fmla="*/ 12080162 w 12191997"/>
              <a:gd name="connsiteY750" fmla="*/ 15900 h 4300068"/>
              <a:gd name="connsiteX751" fmla="*/ 12088519 w 12191997"/>
              <a:gd name="connsiteY751" fmla="*/ 14844 h 4300068"/>
              <a:gd name="connsiteX752" fmla="*/ 12096882 w 12191997"/>
              <a:gd name="connsiteY752" fmla="*/ 13767 h 4300068"/>
              <a:gd name="connsiteX753" fmla="*/ 12105250 w 12191997"/>
              <a:gd name="connsiteY753" fmla="*/ 12667 h 4300068"/>
              <a:gd name="connsiteX754" fmla="*/ 12113625 w 12191997"/>
              <a:gd name="connsiteY754" fmla="*/ 11546 h 4300068"/>
              <a:gd name="connsiteX755" fmla="*/ 12122010 w 12191997"/>
              <a:gd name="connsiteY755" fmla="*/ 10401 h 4300068"/>
              <a:gd name="connsiteX756" fmla="*/ 12130405 w 12191997"/>
              <a:gd name="connsiteY756" fmla="*/ 9234 h 4300068"/>
              <a:gd name="connsiteX757" fmla="*/ 12138816 w 12191997"/>
              <a:gd name="connsiteY757" fmla="*/ 8042 h 4300068"/>
              <a:gd name="connsiteX758" fmla="*/ 12147238 w 12191997"/>
              <a:gd name="connsiteY758" fmla="*/ 6827 h 4300068"/>
              <a:gd name="connsiteX759" fmla="*/ 12155681 w 12191997"/>
              <a:gd name="connsiteY759" fmla="*/ 5587 h 4300068"/>
              <a:gd name="connsiteX760" fmla="*/ 12164140 w 12191997"/>
              <a:gd name="connsiteY760" fmla="*/ 4323 h 4300068"/>
              <a:gd name="connsiteX761" fmla="*/ 12172619 w 12191997"/>
              <a:gd name="connsiteY761" fmla="*/ 3033 h 4300068"/>
              <a:gd name="connsiteX762" fmla="*/ 12181124 w 12191997"/>
              <a:gd name="connsiteY762" fmla="*/ 1717 h 4300068"/>
              <a:gd name="connsiteX763" fmla="*/ 12189650 w 12191997"/>
              <a:gd name="connsiteY763" fmla="*/ 375 h 4300068"/>
              <a:gd name="connsiteX764" fmla="*/ 12191997 w 12191997"/>
              <a:gd name="connsiteY764" fmla="*/ 0 h 430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</a:cxnLst>
            <a:rect l="l" t="t" r="r" b="b"/>
            <a:pathLst>
              <a:path w="12191997" h="4300068">
                <a:moveTo>
                  <a:pt x="12191997" y="0"/>
                </a:moveTo>
                <a:lnTo>
                  <a:pt x="12191997" y="4300068"/>
                </a:lnTo>
                <a:lnTo>
                  <a:pt x="0" y="4300068"/>
                </a:lnTo>
                <a:lnTo>
                  <a:pt x="0" y="1549558"/>
                </a:lnTo>
                <a:lnTo>
                  <a:pt x="10940" y="1548545"/>
                </a:lnTo>
                <a:lnTo>
                  <a:pt x="22129" y="1547507"/>
                </a:lnTo>
                <a:lnTo>
                  <a:pt x="33325" y="1546468"/>
                </a:lnTo>
                <a:lnTo>
                  <a:pt x="44525" y="1545426"/>
                </a:lnTo>
                <a:lnTo>
                  <a:pt x="55730" y="1544383"/>
                </a:lnTo>
                <a:lnTo>
                  <a:pt x="66942" y="1543338"/>
                </a:lnTo>
                <a:lnTo>
                  <a:pt x="78160" y="1542290"/>
                </a:lnTo>
                <a:lnTo>
                  <a:pt x="89384" y="1541239"/>
                </a:lnTo>
                <a:lnTo>
                  <a:pt x="100614" y="1540186"/>
                </a:lnTo>
                <a:lnTo>
                  <a:pt x="111855" y="1539130"/>
                </a:lnTo>
                <a:lnTo>
                  <a:pt x="123100" y="1538070"/>
                </a:lnTo>
                <a:lnTo>
                  <a:pt x="134354" y="1537007"/>
                </a:lnTo>
                <a:lnTo>
                  <a:pt x="145618" y="1535942"/>
                </a:lnTo>
                <a:lnTo>
                  <a:pt x="156890" y="1534872"/>
                </a:lnTo>
                <a:lnTo>
                  <a:pt x="168171" y="1533799"/>
                </a:lnTo>
                <a:lnTo>
                  <a:pt x="179463" y="1532722"/>
                </a:lnTo>
                <a:lnTo>
                  <a:pt x="190765" y="1531641"/>
                </a:lnTo>
                <a:lnTo>
                  <a:pt x="202077" y="1530556"/>
                </a:lnTo>
                <a:lnTo>
                  <a:pt x="213400" y="1529466"/>
                </a:lnTo>
                <a:lnTo>
                  <a:pt x="224735" y="1528372"/>
                </a:lnTo>
                <a:lnTo>
                  <a:pt x="236081" y="1527273"/>
                </a:lnTo>
                <a:lnTo>
                  <a:pt x="247439" y="1526169"/>
                </a:lnTo>
                <a:lnTo>
                  <a:pt x="258811" y="1525061"/>
                </a:lnTo>
                <a:lnTo>
                  <a:pt x="270195" y="1523948"/>
                </a:lnTo>
                <a:lnTo>
                  <a:pt x="281592" y="1522829"/>
                </a:lnTo>
                <a:lnTo>
                  <a:pt x="293004" y="1521704"/>
                </a:lnTo>
                <a:lnTo>
                  <a:pt x="304429" y="1520574"/>
                </a:lnTo>
                <a:lnTo>
                  <a:pt x="315868" y="1519438"/>
                </a:lnTo>
                <a:lnTo>
                  <a:pt x="327324" y="1518296"/>
                </a:lnTo>
                <a:lnTo>
                  <a:pt x="338793" y="1517148"/>
                </a:lnTo>
                <a:lnTo>
                  <a:pt x="350280" y="1515994"/>
                </a:lnTo>
                <a:lnTo>
                  <a:pt x="361782" y="1514833"/>
                </a:lnTo>
                <a:lnTo>
                  <a:pt x="373300" y="1513666"/>
                </a:lnTo>
                <a:lnTo>
                  <a:pt x="384836" y="1512492"/>
                </a:lnTo>
                <a:lnTo>
                  <a:pt x="396389" y="1511311"/>
                </a:lnTo>
                <a:lnTo>
                  <a:pt x="407959" y="1510124"/>
                </a:lnTo>
                <a:lnTo>
                  <a:pt x="419548" y="1508929"/>
                </a:lnTo>
                <a:lnTo>
                  <a:pt x="431156" y="1507726"/>
                </a:lnTo>
                <a:lnTo>
                  <a:pt x="442782" y="1506516"/>
                </a:lnTo>
                <a:lnTo>
                  <a:pt x="454428" y="1505298"/>
                </a:lnTo>
                <a:lnTo>
                  <a:pt x="466093" y="1504072"/>
                </a:lnTo>
                <a:lnTo>
                  <a:pt x="477778" y="1502839"/>
                </a:lnTo>
                <a:lnTo>
                  <a:pt x="489484" y="1501597"/>
                </a:lnTo>
                <a:lnTo>
                  <a:pt x="501211" y="1500347"/>
                </a:lnTo>
                <a:lnTo>
                  <a:pt x="512958" y="1499088"/>
                </a:lnTo>
                <a:lnTo>
                  <a:pt x="524729" y="1497821"/>
                </a:lnTo>
                <a:lnTo>
                  <a:pt x="536520" y="1496545"/>
                </a:lnTo>
                <a:lnTo>
                  <a:pt x="548335" y="1495259"/>
                </a:lnTo>
                <a:lnTo>
                  <a:pt x="560172" y="1493965"/>
                </a:lnTo>
                <a:lnTo>
                  <a:pt x="572033" y="1492661"/>
                </a:lnTo>
                <a:lnTo>
                  <a:pt x="583916" y="1491348"/>
                </a:lnTo>
                <a:lnTo>
                  <a:pt x="595825" y="1490026"/>
                </a:lnTo>
                <a:lnTo>
                  <a:pt x="607758" y="1488693"/>
                </a:lnTo>
                <a:lnTo>
                  <a:pt x="619716" y="1487351"/>
                </a:lnTo>
                <a:lnTo>
                  <a:pt x="631698" y="1485998"/>
                </a:lnTo>
                <a:lnTo>
                  <a:pt x="643707" y="1484636"/>
                </a:lnTo>
                <a:lnTo>
                  <a:pt x="655741" y="1483262"/>
                </a:lnTo>
                <a:lnTo>
                  <a:pt x="667803" y="1481879"/>
                </a:lnTo>
                <a:lnTo>
                  <a:pt x="679890" y="1480484"/>
                </a:lnTo>
                <a:lnTo>
                  <a:pt x="692007" y="1479079"/>
                </a:lnTo>
                <a:lnTo>
                  <a:pt x="704148" y="1477662"/>
                </a:lnTo>
                <a:lnTo>
                  <a:pt x="716319" y="1476235"/>
                </a:lnTo>
                <a:lnTo>
                  <a:pt x="728519" y="1474796"/>
                </a:lnTo>
                <a:lnTo>
                  <a:pt x="740746" y="1473345"/>
                </a:lnTo>
                <a:lnTo>
                  <a:pt x="753004" y="1471883"/>
                </a:lnTo>
                <a:lnTo>
                  <a:pt x="765291" y="1470409"/>
                </a:lnTo>
                <a:lnTo>
                  <a:pt x="777608" y="1468922"/>
                </a:lnTo>
                <a:lnTo>
                  <a:pt x="789954" y="1467424"/>
                </a:lnTo>
                <a:lnTo>
                  <a:pt x="802333" y="1465913"/>
                </a:lnTo>
                <a:lnTo>
                  <a:pt x="814742" y="1464390"/>
                </a:lnTo>
                <a:lnTo>
                  <a:pt x="827183" y="1462854"/>
                </a:lnTo>
                <a:lnTo>
                  <a:pt x="839656" y="1461306"/>
                </a:lnTo>
                <a:lnTo>
                  <a:pt x="852161" y="1459744"/>
                </a:lnTo>
                <a:lnTo>
                  <a:pt x="864700" y="1458169"/>
                </a:lnTo>
                <a:lnTo>
                  <a:pt x="877271" y="1456581"/>
                </a:lnTo>
                <a:lnTo>
                  <a:pt x="889875" y="1454979"/>
                </a:lnTo>
                <a:lnTo>
                  <a:pt x="902515" y="1453364"/>
                </a:lnTo>
                <a:lnTo>
                  <a:pt x="915188" y="1451735"/>
                </a:lnTo>
                <a:lnTo>
                  <a:pt x="927896" y="1450092"/>
                </a:lnTo>
                <a:lnTo>
                  <a:pt x="940639" y="1448435"/>
                </a:lnTo>
                <a:lnTo>
                  <a:pt x="953417" y="1446763"/>
                </a:lnTo>
                <a:lnTo>
                  <a:pt x="966233" y="1445078"/>
                </a:lnTo>
                <a:lnTo>
                  <a:pt x="979083" y="1443378"/>
                </a:lnTo>
                <a:lnTo>
                  <a:pt x="991971" y="1441663"/>
                </a:lnTo>
                <a:lnTo>
                  <a:pt x="1004897" y="1439933"/>
                </a:lnTo>
                <a:lnTo>
                  <a:pt x="1017858" y="1438188"/>
                </a:lnTo>
                <a:lnTo>
                  <a:pt x="1030860" y="1436428"/>
                </a:lnTo>
                <a:lnTo>
                  <a:pt x="1043898" y="1434652"/>
                </a:lnTo>
                <a:lnTo>
                  <a:pt x="1056976" y="1432861"/>
                </a:lnTo>
                <a:lnTo>
                  <a:pt x="1083241" y="1429232"/>
                </a:lnTo>
                <a:lnTo>
                  <a:pt x="1096494" y="1427374"/>
                </a:lnTo>
                <a:lnTo>
                  <a:pt x="1109740" y="1425483"/>
                </a:lnTo>
                <a:lnTo>
                  <a:pt x="1123009" y="1423556"/>
                </a:lnTo>
                <a:lnTo>
                  <a:pt x="1136298" y="1421593"/>
                </a:lnTo>
                <a:lnTo>
                  <a:pt x="1149609" y="1419596"/>
                </a:lnTo>
                <a:lnTo>
                  <a:pt x="1162942" y="1417566"/>
                </a:lnTo>
                <a:lnTo>
                  <a:pt x="1176297" y="1415504"/>
                </a:lnTo>
                <a:lnTo>
                  <a:pt x="1189674" y="1413409"/>
                </a:lnTo>
                <a:lnTo>
                  <a:pt x="1203073" y="1411284"/>
                </a:lnTo>
                <a:lnTo>
                  <a:pt x="1216496" y="1409129"/>
                </a:lnTo>
                <a:lnTo>
                  <a:pt x="1229938" y="1406943"/>
                </a:lnTo>
                <a:lnTo>
                  <a:pt x="1243405" y="1404730"/>
                </a:lnTo>
                <a:lnTo>
                  <a:pt x="1256894" y="1402489"/>
                </a:lnTo>
                <a:lnTo>
                  <a:pt x="1270407" y="1400221"/>
                </a:lnTo>
                <a:lnTo>
                  <a:pt x="1283941" y="1397927"/>
                </a:lnTo>
                <a:lnTo>
                  <a:pt x="1297501" y="1395607"/>
                </a:lnTo>
                <a:lnTo>
                  <a:pt x="1311080" y="1393263"/>
                </a:lnTo>
                <a:lnTo>
                  <a:pt x="1324684" y="1390896"/>
                </a:lnTo>
                <a:lnTo>
                  <a:pt x="1338314" y="1388505"/>
                </a:lnTo>
                <a:lnTo>
                  <a:pt x="1351964" y="1386092"/>
                </a:lnTo>
                <a:lnTo>
                  <a:pt x="1365639" y="1383659"/>
                </a:lnTo>
                <a:lnTo>
                  <a:pt x="1379338" y="1381205"/>
                </a:lnTo>
                <a:lnTo>
                  <a:pt x="1393061" y="1378731"/>
                </a:lnTo>
                <a:lnTo>
                  <a:pt x="1406808" y="1376239"/>
                </a:lnTo>
                <a:lnTo>
                  <a:pt x="1420579" y="1373729"/>
                </a:lnTo>
                <a:lnTo>
                  <a:pt x="1434374" y="1371201"/>
                </a:lnTo>
                <a:lnTo>
                  <a:pt x="1448194" y="1368657"/>
                </a:lnTo>
                <a:lnTo>
                  <a:pt x="1462038" y="1366097"/>
                </a:lnTo>
                <a:lnTo>
                  <a:pt x="1475907" y="1363523"/>
                </a:lnTo>
                <a:lnTo>
                  <a:pt x="1489801" y="1360935"/>
                </a:lnTo>
                <a:lnTo>
                  <a:pt x="1503719" y="1358334"/>
                </a:lnTo>
                <a:lnTo>
                  <a:pt x="1517663" y="1355720"/>
                </a:lnTo>
                <a:lnTo>
                  <a:pt x="1531631" y="1353095"/>
                </a:lnTo>
                <a:lnTo>
                  <a:pt x="1545626" y="1350459"/>
                </a:lnTo>
                <a:lnTo>
                  <a:pt x="1559644" y="1347813"/>
                </a:lnTo>
                <a:lnTo>
                  <a:pt x="1573689" y="1345159"/>
                </a:lnTo>
                <a:lnTo>
                  <a:pt x="1587759" y="1342496"/>
                </a:lnTo>
                <a:lnTo>
                  <a:pt x="1601856" y="1339825"/>
                </a:lnTo>
                <a:lnTo>
                  <a:pt x="1615978" y="1337148"/>
                </a:lnTo>
                <a:lnTo>
                  <a:pt x="1630125" y="1334465"/>
                </a:lnTo>
                <a:lnTo>
                  <a:pt x="1644300" y="1331777"/>
                </a:lnTo>
                <a:lnTo>
                  <a:pt x="1658499" y="1329084"/>
                </a:lnTo>
                <a:lnTo>
                  <a:pt x="1672726" y="1326389"/>
                </a:lnTo>
                <a:lnTo>
                  <a:pt x="1686979" y="1323690"/>
                </a:lnTo>
                <a:lnTo>
                  <a:pt x="1701259" y="1320990"/>
                </a:lnTo>
                <a:lnTo>
                  <a:pt x="1715565" y="1318289"/>
                </a:lnTo>
                <a:lnTo>
                  <a:pt x="1729898" y="1315588"/>
                </a:lnTo>
                <a:lnTo>
                  <a:pt x="1744258" y="1312887"/>
                </a:lnTo>
                <a:lnTo>
                  <a:pt x="1758645" y="1310188"/>
                </a:lnTo>
                <a:lnTo>
                  <a:pt x="1773060" y="1307490"/>
                </a:lnTo>
                <a:lnTo>
                  <a:pt x="1787501" y="1304796"/>
                </a:lnTo>
                <a:lnTo>
                  <a:pt x="1801970" y="1302105"/>
                </a:lnTo>
                <a:lnTo>
                  <a:pt x="1816466" y="1299420"/>
                </a:lnTo>
                <a:lnTo>
                  <a:pt x="1830991" y="1296740"/>
                </a:lnTo>
                <a:lnTo>
                  <a:pt x="1845542" y="1294065"/>
                </a:lnTo>
                <a:lnTo>
                  <a:pt x="1860123" y="1291399"/>
                </a:lnTo>
                <a:lnTo>
                  <a:pt x="1874730" y="1288739"/>
                </a:lnTo>
                <a:lnTo>
                  <a:pt x="1889367" y="1286089"/>
                </a:lnTo>
                <a:lnTo>
                  <a:pt x="1904030" y="1283447"/>
                </a:lnTo>
                <a:lnTo>
                  <a:pt x="1918723" y="1280817"/>
                </a:lnTo>
                <a:lnTo>
                  <a:pt x="1933444" y="1278197"/>
                </a:lnTo>
                <a:lnTo>
                  <a:pt x="1948193" y="1275589"/>
                </a:lnTo>
                <a:lnTo>
                  <a:pt x="1962972" y="1272994"/>
                </a:lnTo>
                <a:lnTo>
                  <a:pt x="1977780" y="1270412"/>
                </a:lnTo>
                <a:lnTo>
                  <a:pt x="1992616" y="1267844"/>
                </a:lnTo>
                <a:lnTo>
                  <a:pt x="2007481" y="1265292"/>
                </a:lnTo>
                <a:lnTo>
                  <a:pt x="2022375" y="1262755"/>
                </a:lnTo>
                <a:lnTo>
                  <a:pt x="2037299" y="1260235"/>
                </a:lnTo>
                <a:lnTo>
                  <a:pt x="2052252" y="1257733"/>
                </a:lnTo>
                <a:lnTo>
                  <a:pt x="2067235" y="1255249"/>
                </a:lnTo>
                <a:lnTo>
                  <a:pt x="2082246" y="1252783"/>
                </a:lnTo>
                <a:lnTo>
                  <a:pt x="2097290" y="1250339"/>
                </a:lnTo>
                <a:lnTo>
                  <a:pt x="2112362" y="1247914"/>
                </a:lnTo>
                <a:lnTo>
                  <a:pt x="2127464" y="1245511"/>
                </a:lnTo>
                <a:lnTo>
                  <a:pt x="2142595" y="1243130"/>
                </a:lnTo>
                <a:lnTo>
                  <a:pt x="2157758" y="1240773"/>
                </a:lnTo>
                <a:lnTo>
                  <a:pt x="2172952" y="1238439"/>
                </a:lnTo>
                <a:lnTo>
                  <a:pt x="2188174" y="1236129"/>
                </a:lnTo>
                <a:lnTo>
                  <a:pt x="2203429" y="1233847"/>
                </a:lnTo>
                <a:lnTo>
                  <a:pt x="2218713" y="1231589"/>
                </a:lnTo>
                <a:lnTo>
                  <a:pt x="2234029" y="1229359"/>
                </a:lnTo>
                <a:lnTo>
                  <a:pt x="2249375" y="1227156"/>
                </a:lnTo>
                <a:lnTo>
                  <a:pt x="2264753" y="1224983"/>
                </a:lnTo>
                <a:lnTo>
                  <a:pt x="2280162" y="1222839"/>
                </a:lnTo>
                <a:lnTo>
                  <a:pt x="2295601" y="1220725"/>
                </a:lnTo>
                <a:lnTo>
                  <a:pt x="2311073" y="1218643"/>
                </a:lnTo>
                <a:lnTo>
                  <a:pt x="2326576" y="1216591"/>
                </a:lnTo>
                <a:lnTo>
                  <a:pt x="2342111" y="1214574"/>
                </a:lnTo>
                <a:lnTo>
                  <a:pt x="2357678" y="1212589"/>
                </a:lnTo>
                <a:lnTo>
                  <a:pt x="2373276" y="1210638"/>
                </a:lnTo>
                <a:lnTo>
                  <a:pt x="2388906" y="1208724"/>
                </a:lnTo>
                <a:lnTo>
                  <a:pt x="2404570" y="1206845"/>
                </a:lnTo>
                <a:lnTo>
                  <a:pt x="2420264" y="1205002"/>
                </a:lnTo>
                <a:lnTo>
                  <a:pt x="2435992" y="1203197"/>
                </a:lnTo>
                <a:lnTo>
                  <a:pt x="2451752" y="1201430"/>
                </a:lnTo>
                <a:lnTo>
                  <a:pt x="2467544" y="1199703"/>
                </a:lnTo>
                <a:lnTo>
                  <a:pt x="2483370" y="1198015"/>
                </a:lnTo>
                <a:lnTo>
                  <a:pt x="2499226" y="1196368"/>
                </a:lnTo>
                <a:lnTo>
                  <a:pt x="2531075" y="1193196"/>
                </a:lnTo>
                <a:lnTo>
                  <a:pt x="2546962" y="1191692"/>
                </a:lnTo>
                <a:lnTo>
                  <a:pt x="2562930" y="1190246"/>
                </a:lnTo>
                <a:lnTo>
                  <a:pt x="2578935" y="1188861"/>
                </a:lnTo>
                <a:lnTo>
                  <a:pt x="2594972" y="1187533"/>
                </a:lnTo>
                <a:lnTo>
                  <a:pt x="2611047" y="1186264"/>
                </a:lnTo>
                <a:lnTo>
                  <a:pt x="2627158" y="1185052"/>
                </a:lnTo>
                <a:lnTo>
                  <a:pt x="2643303" y="1183893"/>
                </a:lnTo>
                <a:lnTo>
                  <a:pt x="2659483" y="1182789"/>
                </a:lnTo>
                <a:lnTo>
                  <a:pt x="2675700" y="1181736"/>
                </a:lnTo>
                <a:lnTo>
                  <a:pt x="2691951" y="1180734"/>
                </a:lnTo>
                <a:lnTo>
                  <a:pt x="2708235" y="1179781"/>
                </a:lnTo>
                <a:lnTo>
                  <a:pt x="2724556" y="1178876"/>
                </a:lnTo>
                <a:lnTo>
                  <a:pt x="2740911" y="1178017"/>
                </a:lnTo>
                <a:lnTo>
                  <a:pt x="2757300" y="1177203"/>
                </a:lnTo>
                <a:lnTo>
                  <a:pt x="2773725" y="1176433"/>
                </a:lnTo>
                <a:lnTo>
                  <a:pt x="2790183" y="1175705"/>
                </a:lnTo>
                <a:lnTo>
                  <a:pt x="2806674" y="1175018"/>
                </a:lnTo>
                <a:lnTo>
                  <a:pt x="2823201" y="1174370"/>
                </a:lnTo>
                <a:lnTo>
                  <a:pt x="2839763" y="1173760"/>
                </a:lnTo>
                <a:lnTo>
                  <a:pt x="2856356" y="1173186"/>
                </a:lnTo>
                <a:lnTo>
                  <a:pt x="2872984" y="1172648"/>
                </a:lnTo>
                <a:lnTo>
                  <a:pt x="2889645" y="1172143"/>
                </a:lnTo>
                <a:lnTo>
                  <a:pt x="2906341" y="1171671"/>
                </a:lnTo>
                <a:lnTo>
                  <a:pt x="2923070" y="1171230"/>
                </a:lnTo>
                <a:lnTo>
                  <a:pt x="2939832" y="1170818"/>
                </a:lnTo>
                <a:lnTo>
                  <a:pt x="2956627" y="1170434"/>
                </a:lnTo>
                <a:lnTo>
                  <a:pt x="2973455" y="1170076"/>
                </a:lnTo>
                <a:lnTo>
                  <a:pt x="2990316" y="1169744"/>
                </a:lnTo>
                <a:lnTo>
                  <a:pt x="3007210" y="1169436"/>
                </a:lnTo>
                <a:lnTo>
                  <a:pt x="3024137" y="1169150"/>
                </a:lnTo>
                <a:lnTo>
                  <a:pt x="3041097" y="1168885"/>
                </a:lnTo>
                <a:lnTo>
                  <a:pt x="3058088" y="1168639"/>
                </a:lnTo>
                <a:lnTo>
                  <a:pt x="3075113" y="1168412"/>
                </a:lnTo>
                <a:lnTo>
                  <a:pt x="3092169" y="1168201"/>
                </a:lnTo>
                <a:lnTo>
                  <a:pt x="3109258" y="1168006"/>
                </a:lnTo>
                <a:lnTo>
                  <a:pt x="3126380" y="1167824"/>
                </a:lnTo>
                <a:lnTo>
                  <a:pt x="3143532" y="1167655"/>
                </a:lnTo>
                <a:lnTo>
                  <a:pt x="3160717" y="1167497"/>
                </a:lnTo>
                <a:lnTo>
                  <a:pt x="3177934" y="1167349"/>
                </a:lnTo>
                <a:lnTo>
                  <a:pt x="3195182" y="1167208"/>
                </a:lnTo>
                <a:lnTo>
                  <a:pt x="3212462" y="1167075"/>
                </a:lnTo>
                <a:lnTo>
                  <a:pt x="3229773" y="1166947"/>
                </a:lnTo>
                <a:lnTo>
                  <a:pt x="3247115" y="1166822"/>
                </a:lnTo>
                <a:lnTo>
                  <a:pt x="3264490" y="1166701"/>
                </a:lnTo>
                <a:lnTo>
                  <a:pt x="3281895" y="1166580"/>
                </a:lnTo>
                <a:lnTo>
                  <a:pt x="3299330" y="1166458"/>
                </a:lnTo>
                <a:lnTo>
                  <a:pt x="3316797" y="1166336"/>
                </a:lnTo>
                <a:lnTo>
                  <a:pt x="3334294" y="1166209"/>
                </a:lnTo>
                <a:lnTo>
                  <a:pt x="3351823" y="1166079"/>
                </a:lnTo>
                <a:lnTo>
                  <a:pt x="3369382" y="1165941"/>
                </a:lnTo>
                <a:lnTo>
                  <a:pt x="3386970" y="1165797"/>
                </a:lnTo>
                <a:lnTo>
                  <a:pt x="3404589" y="1165644"/>
                </a:lnTo>
                <a:lnTo>
                  <a:pt x="3422240" y="1165480"/>
                </a:lnTo>
                <a:lnTo>
                  <a:pt x="3439919" y="1165304"/>
                </a:lnTo>
                <a:lnTo>
                  <a:pt x="3457629" y="1165116"/>
                </a:lnTo>
                <a:lnTo>
                  <a:pt x="3475369" y="1164912"/>
                </a:lnTo>
                <a:lnTo>
                  <a:pt x="3493139" y="1164693"/>
                </a:lnTo>
                <a:lnTo>
                  <a:pt x="3510938" y="1164456"/>
                </a:lnTo>
                <a:lnTo>
                  <a:pt x="3528767" y="1164200"/>
                </a:lnTo>
                <a:lnTo>
                  <a:pt x="3546625" y="1163923"/>
                </a:lnTo>
                <a:lnTo>
                  <a:pt x="3564512" y="1163625"/>
                </a:lnTo>
                <a:lnTo>
                  <a:pt x="3582429" y="1163304"/>
                </a:lnTo>
                <a:lnTo>
                  <a:pt x="3600376" y="1162958"/>
                </a:lnTo>
                <a:lnTo>
                  <a:pt x="3618352" y="1162586"/>
                </a:lnTo>
                <a:lnTo>
                  <a:pt x="3636355" y="1162186"/>
                </a:lnTo>
                <a:lnTo>
                  <a:pt x="3654387" y="1161758"/>
                </a:lnTo>
                <a:lnTo>
                  <a:pt x="3672450" y="1161299"/>
                </a:lnTo>
                <a:lnTo>
                  <a:pt x="3690540" y="1160808"/>
                </a:lnTo>
                <a:lnTo>
                  <a:pt x="3708659" y="1160284"/>
                </a:lnTo>
                <a:lnTo>
                  <a:pt x="3726805" y="1159724"/>
                </a:lnTo>
                <a:lnTo>
                  <a:pt x="3744981" y="1159129"/>
                </a:lnTo>
                <a:lnTo>
                  <a:pt x="3763185" y="1158497"/>
                </a:lnTo>
                <a:lnTo>
                  <a:pt x="3781416" y="1157826"/>
                </a:lnTo>
                <a:lnTo>
                  <a:pt x="3799676" y="1157114"/>
                </a:lnTo>
                <a:lnTo>
                  <a:pt x="3817964" y="1156360"/>
                </a:lnTo>
                <a:lnTo>
                  <a:pt x="3836278" y="1155563"/>
                </a:lnTo>
                <a:lnTo>
                  <a:pt x="3854622" y="1154721"/>
                </a:lnTo>
                <a:lnTo>
                  <a:pt x="3872992" y="1153833"/>
                </a:lnTo>
                <a:lnTo>
                  <a:pt x="3891391" y="1152897"/>
                </a:lnTo>
                <a:lnTo>
                  <a:pt x="3909815" y="1151912"/>
                </a:lnTo>
                <a:lnTo>
                  <a:pt x="3928268" y="1150877"/>
                </a:lnTo>
                <a:lnTo>
                  <a:pt x="3946747" y="1149789"/>
                </a:lnTo>
                <a:lnTo>
                  <a:pt x="3965253" y="1148648"/>
                </a:lnTo>
                <a:lnTo>
                  <a:pt x="3983787" y="1147453"/>
                </a:lnTo>
                <a:lnTo>
                  <a:pt x="4002347" y="1146201"/>
                </a:lnTo>
                <a:lnTo>
                  <a:pt x="4020933" y="1144892"/>
                </a:lnTo>
                <a:lnTo>
                  <a:pt x="4039546" y="1143523"/>
                </a:lnTo>
                <a:lnTo>
                  <a:pt x="4058187" y="1142094"/>
                </a:lnTo>
                <a:lnTo>
                  <a:pt x="4076852" y="1140603"/>
                </a:lnTo>
                <a:lnTo>
                  <a:pt x="4095545" y="1139049"/>
                </a:lnTo>
                <a:lnTo>
                  <a:pt x="4114263" y="1137429"/>
                </a:lnTo>
                <a:lnTo>
                  <a:pt x="4133007" y="1135743"/>
                </a:lnTo>
                <a:lnTo>
                  <a:pt x="4151778" y="1133990"/>
                </a:lnTo>
                <a:lnTo>
                  <a:pt x="4170573" y="1132167"/>
                </a:lnTo>
                <a:lnTo>
                  <a:pt x="4189395" y="1130274"/>
                </a:lnTo>
                <a:lnTo>
                  <a:pt x="4208242" y="1128308"/>
                </a:lnTo>
                <a:lnTo>
                  <a:pt x="4227115" y="1126270"/>
                </a:lnTo>
                <a:lnTo>
                  <a:pt x="4246013" y="1124156"/>
                </a:lnTo>
                <a:lnTo>
                  <a:pt x="4283842" y="1119702"/>
                </a:lnTo>
                <a:lnTo>
                  <a:pt x="4302863" y="1117348"/>
                </a:lnTo>
                <a:lnTo>
                  <a:pt x="4321868" y="1114919"/>
                </a:lnTo>
                <a:lnTo>
                  <a:pt x="4340902" y="1112410"/>
                </a:lnTo>
                <a:lnTo>
                  <a:pt x="4359961" y="1109824"/>
                </a:lnTo>
                <a:lnTo>
                  <a:pt x="4379052" y="1107162"/>
                </a:lnTo>
                <a:lnTo>
                  <a:pt x="4398169" y="1104425"/>
                </a:lnTo>
                <a:lnTo>
                  <a:pt x="4417315" y="1101616"/>
                </a:lnTo>
                <a:lnTo>
                  <a:pt x="4436489" y="1098735"/>
                </a:lnTo>
                <a:lnTo>
                  <a:pt x="4455690" y="1095784"/>
                </a:lnTo>
                <a:lnTo>
                  <a:pt x="4474920" y="1092764"/>
                </a:lnTo>
                <a:lnTo>
                  <a:pt x="4494176" y="1089678"/>
                </a:lnTo>
                <a:lnTo>
                  <a:pt x="4513459" y="1086527"/>
                </a:lnTo>
                <a:lnTo>
                  <a:pt x="4532772" y="1083312"/>
                </a:lnTo>
                <a:lnTo>
                  <a:pt x="4552111" y="1080034"/>
                </a:lnTo>
                <a:lnTo>
                  <a:pt x="4571477" y="1076697"/>
                </a:lnTo>
                <a:lnTo>
                  <a:pt x="4590871" y="1073300"/>
                </a:lnTo>
                <a:lnTo>
                  <a:pt x="4610291" y="1069845"/>
                </a:lnTo>
                <a:lnTo>
                  <a:pt x="4629739" y="1066335"/>
                </a:lnTo>
                <a:lnTo>
                  <a:pt x="4649214" y="1062770"/>
                </a:lnTo>
                <a:lnTo>
                  <a:pt x="4668714" y="1059151"/>
                </a:lnTo>
                <a:lnTo>
                  <a:pt x="4688241" y="1055482"/>
                </a:lnTo>
                <a:lnTo>
                  <a:pt x="4707796" y="1051764"/>
                </a:lnTo>
                <a:lnTo>
                  <a:pt x="4727377" y="1047996"/>
                </a:lnTo>
                <a:lnTo>
                  <a:pt x="4746985" y="1044182"/>
                </a:lnTo>
                <a:lnTo>
                  <a:pt x="4766618" y="1040323"/>
                </a:lnTo>
                <a:lnTo>
                  <a:pt x="4786278" y="1036420"/>
                </a:lnTo>
                <a:lnTo>
                  <a:pt x="4805963" y="1032474"/>
                </a:lnTo>
                <a:lnTo>
                  <a:pt x="4825675" y="1028489"/>
                </a:lnTo>
                <a:lnTo>
                  <a:pt x="4845412" y="1024464"/>
                </a:lnTo>
                <a:lnTo>
                  <a:pt x="4865176" y="1020401"/>
                </a:lnTo>
                <a:lnTo>
                  <a:pt x="4884965" y="1016302"/>
                </a:lnTo>
                <a:lnTo>
                  <a:pt x="4904779" y="1012169"/>
                </a:lnTo>
                <a:lnTo>
                  <a:pt x="4924620" y="1008003"/>
                </a:lnTo>
                <a:lnTo>
                  <a:pt x="4944485" y="1003805"/>
                </a:lnTo>
                <a:lnTo>
                  <a:pt x="4964376" y="999578"/>
                </a:lnTo>
                <a:lnTo>
                  <a:pt x="4984291" y="995322"/>
                </a:lnTo>
                <a:lnTo>
                  <a:pt x="5004233" y="991039"/>
                </a:lnTo>
                <a:lnTo>
                  <a:pt x="5024198" y="986731"/>
                </a:lnTo>
                <a:lnTo>
                  <a:pt x="5044189" y="982400"/>
                </a:lnTo>
                <a:lnTo>
                  <a:pt x="5064204" y="978046"/>
                </a:lnTo>
                <a:lnTo>
                  <a:pt x="5084245" y="973671"/>
                </a:lnTo>
                <a:lnTo>
                  <a:pt x="5104310" y="969277"/>
                </a:lnTo>
                <a:lnTo>
                  <a:pt x="5124398" y="964865"/>
                </a:lnTo>
                <a:lnTo>
                  <a:pt x="5144512" y="960437"/>
                </a:lnTo>
                <a:lnTo>
                  <a:pt x="5164650" y="955995"/>
                </a:lnTo>
                <a:lnTo>
                  <a:pt x="5184812" y="951539"/>
                </a:lnTo>
                <a:lnTo>
                  <a:pt x="5204998" y="947073"/>
                </a:lnTo>
                <a:lnTo>
                  <a:pt x="5225207" y="942595"/>
                </a:lnTo>
                <a:lnTo>
                  <a:pt x="5245441" y="938110"/>
                </a:lnTo>
                <a:lnTo>
                  <a:pt x="5265699" y="933617"/>
                </a:lnTo>
                <a:lnTo>
                  <a:pt x="5285980" y="929119"/>
                </a:lnTo>
                <a:lnTo>
                  <a:pt x="5306284" y="924617"/>
                </a:lnTo>
                <a:lnTo>
                  <a:pt x="5326612" y="920113"/>
                </a:lnTo>
                <a:lnTo>
                  <a:pt x="5346964" y="915608"/>
                </a:lnTo>
                <a:lnTo>
                  <a:pt x="5367338" y="911104"/>
                </a:lnTo>
                <a:lnTo>
                  <a:pt x="5387735" y="906601"/>
                </a:lnTo>
                <a:lnTo>
                  <a:pt x="5408156" y="902103"/>
                </a:lnTo>
                <a:lnTo>
                  <a:pt x="5428599" y="897609"/>
                </a:lnTo>
                <a:lnTo>
                  <a:pt x="5449065" y="893122"/>
                </a:lnTo>
                <a:lnTo>
                  <a:pt x="5469554" y="888644"/>
                </a:lnTo>
                <a:lnTo>
                  <a:pt x="5490066" y="884176"/>
                </a:lnTo>
                <a:lnTo>
                  <a:pt x="5510599" y="879718"/>
                </a:lnTo>
                <a:lnTo>
                  <a:pt x="5531155" y="875274"/>
                </a:lnTo>
                <a:lnTo>
                  <a:pt x="5551733" y="870844"/>
                </a:lnTo>
                <a:lnTo>
                  <a:pt x="5572334" y="866430"/>
                </a:lnTo>
                <a:lnTo>
                  <a:pt x="5592956" y="862034"/>
                </a:lnTo>
                <a:lnTo>
                  <a:pt x="5613601" y="857656"/>
                </a:lnTo>
                <a:lnTo>
                  <a:pt x="5634266" y="853299"/>
                </a:lnTo>
                <a:lnTo>
                  <a:pt x="5654954" y="848963"/>
                </a:lnTo>
                <a:lnTo>
                  <a:pt x="5675663" y="844651"/>
                </a:lnTo>
                <a:lnTo>
                  <a:pt x="5696394" y="840365"/>
                </a:lnTo>
                <a:lnTo>
                  <a:pt x="5717146" y="836105"/>
                </a:lnTo>
                <a:lnTo>
                  <a:pt x="5737919" y="831873"/>
                </a:lnTo>
                <a:lnTo>
                  <a:pt x="5758713" y="827670"/>
                </a:lnTo>
                <a:lnTo>
                  <a:pt x="5779528" y="823498"/>
                </a:lnTo>
                <a:lnTo>
                  <a:pt x="5800365" y="819360"/>
                </a:lnTo>
                <a:lnTo>
                  <a:pt x="5821221" y="815255"/>
                </a:lnTo>
                <a:lnTo>
                  <a:pt x="5842098" y="811186"/>
                </a:lnTo>
                <a:lnTo>
                  <a:pt x="5862996" y="807154"/>
                </a:lnTo>
                <a:lnTo>
                  <a:pt x="5883915" y="803162"/>
                </a:lnTo>
                <a:lnTo>
                  <a:pt x="5904854" y="799209"/>
                </a:lnTo>
                <a:lnTo>
                  <a:pt x="5925812" y="795297"/>
                </a:lnTo>
                <a:lnTo>
                  <a:pt x="5946792" y="791430"/>
                </a:lnTo>
                <a:lnTo>
                  <a:pt x="5967791" y="787606"/>
                </a:lnTo>
                <a:lnTo>
                  <a:pt x="5988810" y="783830"/>
                </a:lnTo>
                <a:lnTo>
                  <a:pt x="6009849" y="780101"/>
                </a:lnTo>
                <a:lnTo>
                  <a:pt x="6030906" y="776421"/>
                </a:lnTo>
                <a:lnTo>
                  <a:pt x="6051984" y="772792"/>
                </a:lnTo>
                <a:lnTo>
                  <a:pt x="6073081" y="769216"/>
                </a:lnTo>
                <a:lnTo>
                  <a:pt x="6094198" y="765693"/>
                </a:lnTo>
                <a:lnTo>
                  <a:pt x="6115333" y="762226"/>
                </a:lnTo>
                <a:lnTo>
                  <a:pt x="6136489" y="758816"/>
                </a:lnTo>
                <a:lnTo>
                  <a:pt x="6157662" y="755465"/>
                </a:lnTo>
                <a:lnTo>
                  <a:pt x="6178854" y="752173"/>
                </a:lnTo>
                <a:lnTo>
                  <a:pt x="6200066" y="748942"/>
                </a:lnTo>
                <a:lnTo>
                  <a:pt x="6221296" y="745775"/>
                </a:lnTo>
                <a:lnTo>
                  <a:pt x="6242545" y="742672"/>
                </a:lnTo>
                <a:lnTo>
                  <a:pt x="6263810" y="739635"/>
                </a:lnTo>
                <a:lnTo>
                  <a:pt x="6306438" y="733760"/>
                </a:lnTo>
                <a:lnTo>
                  <a:pt x="6327791" y="730923"/>
                </a:lnTo>
                <a:lnTo>
                  <a:pt x="6349309" y="728129"/>
                </a:lnTo>
                <a:lnTo>
                  <a:pt x="6370955" y="725383"/>
                </a:lnTo>
                <a:lnTo>
                  <a:pt x="6392722" y="722683"/>
                </a:lnTo>
                <a:lnTo>
                  <a:pt x="6414613" y="720030"/>
                </a:lnTo>
                <a:lnTo>
                  <a:pt x="6436621" y="717420"/>
                </a:lnTo>
                <a:lnTo>
                  <a:pt x="6458744" y="714855"/>
                </a:lnTo>
                <a:lnTo>
                  <a:pt x="6480978" y="712334"/>
                </a:lnTo>
                <a:lnTo>
                  <a:pt x="6503319" y="709854"/>
                </a:lnTo>
                <a:lnTo>
                  <a:pt x="6525765" y="707415"/>
                </a:lnTo>
                <a:lnTo>
                  <a:pt x="6548310" y="705017"/>
                </a:lnTo>
                <a:lnTo>
                  <a:pt x="6570956" y="702658"/>
                </a:lnTo>
                <a:lnTo>
                  <a:pt x="6593695" y="700338"/>
                </a:lnTo>
                <a:lnTo>
                  <a:pt x="6616525" y="698056"/>
                </a:lnTo>
                <a:lnTo>
                  <a:pt x="6639444" y="695811"/>
                </a:lnTo>
                <a:lnTo>
                  <a:pt x="6662448" y="693601"/>
                </a:lnTo>
                <a:lnTo>
                  <a:pt x="6685531" y="691427"/>
                </a:lnTo>
                <a:lnTo>
                  <a:pt x="6708693" y="689287"/>
                </a:lnTo>
                <a:lnTo>
                  <a:pt x="6731932" y="687180"/>
                </a:lnTo>
                <a:lnTo>
                  <a:pt x="6755238" y="685105"/>
                </a:lnTo>
                <a:lnTo>
                  <a:pt x="6778615" y="683062"/>
                </a:lnTo>
                <a:lnTo>
                  <a:pt x="6802056" y="681050"/>
                </a:lnTo>
                <a:lnTo>
                  <a:pt x="6825559" y="679068"/>
                </a:lnTo>
                <a:lnTo>
                  <a:pt x="6849121" y="677114"/>
                </a:lnTo>
                <a:lnTo>
                  <a:pt x="6872738" y="675188"/>
                </a:lnTo>
                <a:lnTo>
                  <a:pt x="6896405" y="673289"/>
                </a:lnTo>
                <a:lnTo>
                  <a:pt x="6920122" y="671416"/>
                </a:lnTo>
                <a:lnTo>
                  <a:pt x="6943883" y="669569"/>
                </a:lnTo>
                <a:lnTo>
                  <a:pt x="6967687" y="667746"/>
                </a:lnTo>
                <a:lnTo>
                  <a:pt x="6991528" y="665947"/>
                </a:lnTo>
                <a:lnTo>
                  <a:pt x="7015405" y="664169"/>
                </a:lnTo>
                <a:lnTo>
                  <a:pt x="7039315" y="662414"/>
                </a:lnTo>
                <a:lnTo>
                  <a:pt x="7063253" y="660680"/>
                </a:lnTo>
                <a:lnTo>
                  <a:pt x="7087216" y="658965"/>
                </a:lnTo>
                <a:lnTo>
                  <a:pt x="7111202" y="657269"/>
                </a:lnTo>
                <a:lnTo>
                  <a:pt x="7135206" y="655592"/>
                </a:lnTo>
                <a:lnTo>
                  <a:pt x="7159226" y="653931"/>
                </a:lnTo>
                <a:lnTo>
                  <a:pt x="7183258" y="652287"/>
                </a:lnTo>
                <a:lnTo>
                  <a:pt x="7207300" y="650658"/>
                </a:lnTo>
                <a:lnTo>
                  <a:pt x="7231347" y="649044"/>
                </a:lnTo>
                <a:lnTo>
                  <a:pt x="7255397" y="647444"/>
                </a:lnTo>
                <a:lnTo>
                  <a:pt x="7279445" y="645856"/>
                </a:lnTo>
                <a:lnTo>
                  <a:pt x="7303491" y="644280"/>
                </a:lnTo>
                <a:lnTo>
                  <a:pt x="7327528" y="642714"/>
                </a:lnTo>
                <a:lnTo>
                  <a:pt x="7351555" y="641159"/>
                </a:lnTo>
                <a:lnTo>
                  <a:pt x="7375568" y="639613"/>
                </a:lnTo>
                <a:lnTo>
                  <a:pt x="7399565" y="638075"/>
                </a:lnTo>
                <a:lnTo>
                  <a:pt x="7423540" y="636545"/>
                </a:lnTo>
                <a:lnTo>
                  <a:pt x="7447492" y="635020"/>
                </a:lnTo>
                <a:lnTo>
                  <a:pt x="7471418" y="633502"/>
                </a:lnTo>
                <a:lnTo>
                  <a:pt x="7495311" y="631987"/>
                </a:lnTo>
                <a:lnTo>
                  <a:pt x="7519174" y="630477"/>
                </a:lnTo>
                <a:lnTo>
                  <a:pt x="7542998" y="628969"/>
                </a:lnTo>
                <a:lnTo>
                  <a:pt x="7566784" y="627464"/>
                </a:lnTo>
                <a:lnTo>
                  <a:pt x="7590525" y="625959"/>
                </a:lnTo>
                <a:lnTo>
                  <a:pt x="7614221" y="624454"/>
                </a:lnTo>
                <a:lnTo>
                  <a:pt x="7637866" y="622949"/>
                </a:lnTo>
                <a:lnTo>
                  <a:pt x="7661458" y="621442"/>
                </a:lnTo>
                <a:lnTo>
                  <a:pt x="7684994" y="619933"/>
                </a:lnTo>
                <a:lnTo>
                  <a:pt x="7708471" y="618419"/>
                </a:lnTo>
                <a:lnTo>
                  <a:pt x="7731885" y="616902"/>
                </a:lnTo>
                <a:lnTo>
                  <a:pt x="7755233" y="615379"/>
                </a:lnTo>
                <a:lnTo>
                  <a:pt x="7778512" y="613850"/>
                </a:lnTo>
                <a:lnTo>
                  <a:pt x="7801718" y="612313"/>
                </a:lnTo>
                <a:lnTo>
                  <a:pt x="7824849" y="610769"/>
                </a:lnTo>
                <a:lnTo>
                  <a:pt x="7847901" y="609216"/>
                </a:lnTo>
                <a:lnTo>
                  <a:pt x="7870868" y="607653"/>
                </a:lnTo>
                <a:lnTo>
                  <a:pt x="7893752" y="606080"/>
                </a:lnTo>
                <a:lnTo>
                  <a:pt x="7916548" y="604494"/>
                </a:lnTo>
                <a:lnTo>
                  <a:pt x="7939250" y="602896"/>
                </a:lnTo>
                <a:lnTo>
                  <a:pt x="7961858" y="601285"/>
                </a:lnTo>
                <a:lnTo>
                  <a:pt x="7984366" y="599659"/>
                </a:lnTo>
                <a:lnTo>
                  <a:pt x="8006773" y="598018"/>
                </a:lnTo>
                <a:lnTo>
                  <a:pt x="8029077" y="596361"/>
                </a:lnTo>
                <a:lnTo>
                  <a:pt x="8051270" y="594687"/>
                </a:lnTo>
                <a:lnTo>
                  <a:pt x="8073353" y="592995"/>
                </a:lnTo>
                <a:lnTo>
                  <a:pt x="8095321" y="591284"/>
                </a:lnTo>
                <a:lnTo>
                  <a:pt x="8117171" y="589553"/>
                </a:lnTo>
                <a:lnTo>
                  <a:pt x="8138899" y="587801"/>
                </a:lnTo>
                <a:lnTo>
                  <a:pt x="8160504" y="586028"/>
                </a:lnTo>
                <a:lnTo>
                  <a:pt x="8181981" y="584232"/>
                </a:lnTo>
                <a:lnTo>
                  <a:pt x="8203326" y="582413"/>
                </a:lnTo>
                <a:lnTo>
                  <a:pt x="8224539" y="580570"/>
                </a:lnTo>
                <a:lnTo>
                  <a:pt x="8245613" y="578701"/>
                </a:lnTo>
                <a:lnTo>
                  <a:pt x="8266547" y="576806"/>
                </a:lnTo>
                <a:lnTo>
                  <a:pt x="8287339" y="574884"/>
                </a:lnTo>
                <a:lnTo>
                  <a:pt x="8307981" y="572934"/>
                </a:lnTo>
                <a:lnTo>
                  <a:pt x="8328475" y="570955"/>
                </a:lnTo>
                <a:lnTo>
                  <a:pt x="8348815" y="568946"/>
                </a:lnTo>
                <a:lnTo>
                  <a:pt x="8368998" y="566906"/>
                </a:lnTo>
                <a:lnTo>
                  <a:pt x="8389023" y="564835"/>
                </a:lnTo>
                <a:lnTo>
                  <a:pt x="8408884" y="562731"/>
                </a:lnTo>
                <a:lnTo>
                  <a:pt x="8428578" y="560594"/>
                </a:lnTo>
                <a:lnTo>
                  <a:pt x="8448104" y="558422"/>
                </a:lnTo>
                <a:lnTo>
                  <a:pt x="8467457" y="556214"/>
                </a:lnTo>
                <a:lnTo>
                  <a:pt x="8486635" y="553971"/>
                </a:lnTo>
                <a:lnTo>
                  <a:pt x="8505635" y="551690"/>
                </a:lnTo>
                <a:lnTo>
                  <a:pt x="8524450" y="549370"/>
                </a:lnTo>
                <a:lnTo>
                  <a:pt x="8561487" y="544618"/>
                </a:lnTo>
                <a:lnTo>
                  <a:pt x="8579762" y="542182"/>
                </a:lnTo>
                <a:lnTo>
                  <a:pt x="8597825" y="539720"/>
                </a:lnTo>
                <a:lnTo>
                  <a:pt x="8615708" y="537228"/>
                </a:lnTo>
                <a:lnTo>
                  <a:pt x="8633415" y="534707"/>
                </a:lnTo>
                <a:lnTo>
                  <a:pt x="8650952" y="532158"/>
                </a:lnTo>
                <a:lnTo>
                  <a:pt x="8668320" y="529581"/>
                </a:lnTo>
                <a:lnTo>
                  <a:pt x="8685521" y="526977"/>
                </a:lnTo>
                <a:lnTo>
                  <a:pt x="8702560" y="524347"/>
                </a:lnTo>
                <a:lnTo>
                  <a:pt x="8719438" y="521691"/>
                </a:lnTo>
                <a:lnTo>
                  <a:pt x="8736159" y="519009"/>
                </a:lnTo>
                <a:lnTo>
                  <a:pt x="8752722" y="516303"/>
                </a:lnTo>
                <a:lnTo>
                  <a:pt x="8769135" y="513573"/>
                </a:lnTo>
                <a:lnTo>
                  <a:pt x="8785400" y="510820"/>
                </a:lnTo>
                <a:lnTo>
                  <a:pt x="8801519" y="508044"/>
                </a:lnTo>
                <a:lnTo>
                  <a:pt x="8817497" y="505245"/>
                </a:lnTo>
                <a:lnTo>
                  <a:pt x="8833334" y="502425"/>
                </a:lnTo>
                <a:lnTo>
                  <a:pt x="8849030" y="499584"/>
                </a:lnTo>
                <a:lnTo>
                  <a:pt x="8864595" y="496723"/>
                </a:lnTo>
                <a:lnTo>
                  <a:pt x="8880030" y="493843"/>
                </a:lnTo>
                <a:lnTo>
                  <a:pt x="8895331" y="490943"/>
                </a:lnTo>
                <a:lnTo>
                  <a:pt x="8910511" y="488024"/>
                </a:lnTo>
                <a:lnTo>
                  <a:pt x="8925567" y="485088"/>
                </a:lnTo>
                <a:lnTo>
                  <a:pt x="8940503" y="482135"/>
                </a:lnTo>
                <a:lnTo>
                  <a:pt x="8955324" y="479165"/>
                </a:lnTo>
                <a:lnTo>
                  <a:pt x="8970028" y="476180"/>
                </a:lnTo>
                <a:lnTo>
                  <a:pt x="8984623" y="473179"/>
                </a:lnTo>
                <a:lnTo>
                  <a:pt x="8999108" y="470163"/>
                </a:lnTo>
                <a:lnTo>
                  <a:pt x="9013489" y="467133"/>
                </a:lnTo>
                <a:lnTo>
                  <a:pt x="9027766" y="464089"/>
                </a:lnTo>
                <a:lnTo>
                  <a:pt x="9041946" y="461033"/>
                </a:lnTo>
                <a:lnTo>
                  <a:pt x="9056026" y="457965"/>
                </a:lnTo>
                <a:lnTo>
                  <a:pt x="9070014" y="454885"/>
                </a:lnTo>
                <a:lnTo>
                  <a:pt x="9083910" y="451794"/>
                </a:lnTo>
                <a:lnTo>
                  <a:pt x="9097720" y="448693"/>
                </a:lnTo>
                <a:lnTo>
                  <a:pt x="9111443" y="445582"/>
                </a:lnTo>
                <a:lnTo>
                  <a:pt x="9125084" y="442462"/>
                </a:lnTo>
                <a:lnTo>
                  <a:pt x="9138645" y="439334"/>
                </a:lnTo>
                <a:lnTo>
                  <a:pt x="9152131" y="436198"/>
                </a:lnTo>
                <a:lnTo>
                  <a:pt x="9165542" y="433054"/>
                </a:lnTo>
                <a:lnTo>
                  <a:pt x="9178884" y="429905"/>
                </a:lnTo>
                <a:lnTo>
                  <a:pt x="9192158" y="426749"/>
                </a:lnTo>
                <a:lnTo>
                  <a:pt x="9205365" y="423588"/>
                </a:lnTo>
                <a:lnTo>
                  <a:pt x="9218513" y="420422"/>
                </a:lnTo>
                <a:lnTo>
                  <a:pt x="9231599" y="417252"/>
                </a:lnTo>
                <a:lnTo>
                  <a:pt x="9244631" y="414079"/>
                </a:lnTo>
                <a:lnTo>
                  <a:pt x="9257609" y="410902"/>
                </a:lnTo>
                <a:lnTo>
                  <a:pt x="9270536" y="407724"/>
                </a:lnTo>
                <a:lnTo>
                  <a:pt x="9283417" y="404544"/>
                </a:lnTo>
                <a:lnTo>
                  <a:pt x="9296253" y="401364"/>
                </a:lnTo>
                <a:lnTo>
                  <a:pt x="9309047" y="398182"/>
                </a:lnTo>
                <a:lnTo>
                  <a:pt x="9321801" y="395001"/>
                </a:lnTo>
                <a:lnTo>
                  <a:pt x="9334521" y="391821"/>
                </a:lnTo>
                <a:lnTo>
                  <a:pt x="9347208" y="388642"/>
                </a:lnTo>
                <a:lnTo>
                  <a:pt x="9359864" y="385466"/>
                </a:lnTo>
                <a:lnTo>
                  <a:pt x="9372495" y="382293"/>
                </a:lnTo>
                <a:lnTo>
                  <a:pt x="9385101" y="379122"/>
                </a:lnTo>
                <a:lnTo>
                  <a:pt x="9397685" y="375956"/>
                </a:lnTo>
                <a:lnTo>
                  <a:pt x="9410251" y="372794"/>
                </a:lnTo>
                <a:lnTo>
                  <a:pt x="9422803" y="369638"/>
                </a:lnTo>
                <a:lnTo>
                  <a:pt x="9435341" y="366487"/>
                </a:lnTo>
                <a:lnTo>
                  <a:pt x="9447871" y="363342"/>
                </a:lnTo>
                <a:lnTo>
                  <a:pt x="9460394" y="360205"/>
                </a:lnTo>
                <a:lnTo>
                  <a:pt x="9472913" y="357075"/>
                </a:lnTo>
                <a:lnTo>
                  <a:pt x="9485433" y="353953"/>
                </a:lnTo>
                <a:lnTo>
                  <a:pt x="9497954" y="350840"/>
                </a:lnTo>
                <a:lnTo>
                  <a:pt x="9510479" y="347737"/>
                </a:lnTo>
                <a:lnTo>
                  <a:pt x="9523016" y="344643"/>
                </a:lnTo>
                <a:lnTo>
                  <a:pt x="9535561" y="341560"/>
                </a:lnTo>
                <a:lnTo>
                  <a:pt x="9548123" y="338489"/>
                </a:lnTo>
                <a:lnTo>
                  <a:pt x="9560700" y="335429"/>
                </a:lnTo>
                <a:lnTo>
                  <a:pt x="9573298" y="332381"/>
                </a:lnTo>
                <a:lnTo>
                  <a:pt x="9585918" y="329346"/>
                </a:lnTo>
                <a:lnTo>
                  <a:pt x="9598566" y="326325"/>
                </a:lnTo>
                <a:lnTo>
                  <a:pt x="9611242" y="323318"/>
                </a:lnTo>
                <a:lnTo>
                  <a:pt x="9623949" y="320326"/>
                </a:lnTo>
                <a:lnTo>
                  <a:pt x="9636694" y="317349"/>
                </a:lnTo>
                <a:lnTo>
                  <a:pt x="9649475" y="314388"/>
                </a:lnTo>
                <a:lnTo>
                  <a:pt x="9662296" y="311443"/>
                </a:lnTo>
                <a:lnTo>
                  <a:pt x="9675163" y="308516"/>
                </a:lnTo>
                <a:lnTo>
                  <a:pt x="9688076" y="305606"/>
                </a:lnTo>
                <a:lnTo>
                  <a:pt x="9701038" y="302714"/>
                </a:lnTo>
                <a:lnTo>
                  <a:pt x="9714054" y="299841"/>
                </a:lnTo>
                <a:lnTo>
                  <a:pt x="9727125" y="296988"/>
                </a:lnTo>
                <a:lnTo>
                  <a:pt x="9740258" y="294154"/>
                </a:lnTo>
                <a:lnTo>
                  <a:pt x="9753449" y="291341"/>
                </a:lnTo>
                <a:lnTo>
                  <a:pt x="9766709" y="288549"/>
                </a:lnTo>
                <a:lnTo>
                  <a:pt x="9780032" y="285780"/>
                </a:lnTo>
                <a:lnTo>
                  <a:pt x="9793430" y="283032"/>
                </a:lnTo>
                <a:lnTo>
                  <a:pt x="9806899" y="280307"/>
                </a:lnTo>
                <a:lnTo>
                  <a:pt x="9820446" y="277606"/>
                </a:lnTo>
                <a:lnTo>
                  <a:pt x="9834073" y="274929"/>
                </a:lnTo>
                <a:lnTo>
                  <a:pt x="9847783" y="272276"/>
                </a:lnTo>
                <a:lnTo>
                  <a:pt x="9861578" y="269649"/>
                </a:lnTo>
                <a:lnTo>
                  <a:pt x="9875464" y="267048"/>
                </a:lnTo>
                <a:lnTo>
                  <a:pt x="9889439" y="264472"/>
                </a:lnTo>
                <a:lnTo>
                  <a:pt x="9903510" y="261924"/>
                </a:lnTo>
                <a:lnTo>
                  <a:pt x="9917679" y="259404"/>
                </a:lnTo>
                <a:lnTo>
                  <a:pt x="9931949" y="256912"/>
                </a:lnTo>
                <a:lnTo>
                  <a:pt x="9960839" y="252008"/>
                </a:lnTo>
                <a:lnTo>
                  <a:pt x="9975473" y="249577"/>
                </a:lnTo>
                <a:lnTo>
                  <a:pt x="9990201" y="247139"/>
                </a:lnTo>
                <a:lnTo>
                  <a:pt x="10005017" y="244694"/>
                </a:lnTo>
                <a:lnTo>
                  <a:pt x="10019913" y="242244"/>
                </a:lnTo>
                <a:lnTo>
                  <a:pt x="10034894" y="239789"/>
                </a:lnTo>
                <a:lnTo>
                  <a:pt x="10049953" y="237330"/>
                </a:lnTo>
                <a:lnTo>
                  <a:pt x="10065090" y="234867"/>
                </a:lnTo>
                <a:lnTo>
                  <a:pt x="10080302" y="232401"/>
                </a:lnTo>
                <a:lnTo>
                  <a:pt x="10095586" y="229932"/>
                </a:lnTo>
                <a:lnTo>
                  <a:pt x="10110940" y="227460"/>
                </a:lnTo>
                <a:lnTo>
                  <a:pt x="10126359" y="224986"/>
                </a:lnTo>
                <a:lnTo>
                  <a:pt x="10141845" y="222511"/>
                </a:lnTo>
                <a:lnTo>
                  <a:pt x="10157395" y="220036"/>
                </a:lnTo>
                <a:lnTo>
                  <a:pt x="10173004" y="217560"/>
                </a:lnTo>
                <a:lnTo>
                  <a:pt x="10188671" y="215084"/>
                </a:lnTo>
                <a:lnTo>
                  <a:pt x="10204397" y="212609"/>
                </a:lnTo>
                <a:lnTo>
                  <a:pt x="10220171" y="210135"/>
                </a:lnTo>
                <a:lnTo>
                  <a:pt x="10235998" y="207662"/>
                </a:lnTo>
                <a:lnTo>
                  <a:pt x="10251875" y="205192"/>
                </a:lnTo>
                <a:lnTo>
                  <a:pt x="10267794" y="202724"/>
                </a:lnTo>
                <a:lnTo>
                  <a:pt x="10283761" y="200260"/>
                </a:lnTo>
                <a:lnTo>
                  <a:pt x="10299770" y="197799"/>
                </a:lnTo>
                <a:lnTo>
                  <a:pt x="10315816" y="195343"/>
                </a:lnTo>
                <a:lnTo>
                  <a:pt x="10331900" y="192891"/>
                </a:lnTo>
                <a:lnTo>
                  <a:pt x="10348017" y="190445"/>
                </a:lnTo>
                <a:lnTo>
                  <a:pt x="10364167" y="188004"/>
                </a:lnTo>
                <a:lnTo>
                  <a:pt x="10380345" y="185569"/>
                </a:lnTo>
                <a:lnTo>
                  <a:pt x="10396551" y="183141"/>
                </a:lnTo>
                <a:lnTo>
                  <a:pt x="10412783" y="180720"/>
                </a:lnTo>
                <a:lnTo>
                  <a:pt x="10429036" y="178307"/>
                </a:lnTo>
                <a:lnTo>
                  <a:pt x="10445310" y="175902"/>
                </a:lnTo>
                <a:lnTo>
                  <a:pt x="10461600" y="173506"/>
                </a:lnTo>
                <a:lnTo>
                  <a:pt x="10477908" y="171119"/>
                </a:lnTo>
                <a:lnTo>
                  <a:pt x="10494228" y="168742"/>
                </a:lnTo>
                <a:lnTo>
                  <a:pt x="10510557" y="166375"/>
                </a:lnTo>
                <a:lnTo>
                  <a:pt x="10526896" y="164019"/>
                </a:lnTo>
                <a:lnTo>
                  <a:pt x="10543240" y="161674"/>
                </a:lnTo>
                <a:lnTo>
                  <a:pt x="10559589" y="159341"/>
                </a:lnTo>
                <a:lnTo>
                  <a:pt x="10575937" y="157020"/>
                </a:lnTo>
                <a:lnTo>
                  <a:pt x="10592286" y="154712"/>
                </a:lnTo>
                <a:lnTo>
                  <a:pt x="10608630" y="152417"/>
                </a:lnTo>
                <a:lnTo>
                  <a:pt x="10624968" y="150136"/>
                </a:lnTo>
                <a:lnTo>
                  <a:pt x="10641299" y="147869"/>
                </a:lnTo>
                <a:lnTo>
                  <a:pt x="10657618" y="145617"/>
                </a:lnTo>
                <a:lnTo>
                  <a:pt x="10673924" y="143380"/>
                </a:lnTo>
                <a:lnTo>
                  <a:pt x="10690214" y="141159"/>
                </a:lnTo>
                <a:lnTo>
                  <a:pt x="10706486" y="138954"/>
                </a:lnTo>
                <a:lnTo>
                  <a:pt x="10722739" y="136766"/>
                </a:lnTo>
                <a:lnTo>
                  <a:pt x="10738969" y="134595"/>
                </a:lnTo>
                <a:lnTo>
                  <a:pt x="10755175" y="132442"/>
                </a:lnTo>
                <a:lnTo>
                  <a:pt x="10771351" y="130307"/>
                </a:lnTo>
                <a:lnTo>
                  <a:pt x="10787500" y="128192"/>
                </a:lnTo>
                <a:lnTo>
                  <a:pt x="10803615" y="126095"/>
                </a:lnTo>
                <a:lnTo>
                  <a:pt x="10819696" y="124018"/>
                </a:lnTo>
                <a:lnTo>
                  <a:pt x="10835741" y="121962"/>
                </a:lnTo>
                <a:lnTo>
                  <a:pt x="10851746" y="119926"/>
                </a:lnTo>
                <a:lnTo>
                  <a:pt x="10867709" y="117912"/>
                </a:lnTo>
                <a:lnTo>
                  <a:pt x="10883629" y="115920"/>
                </a:lnTo>
                <a:lnTo>
                  <a:pt x="10899502" y="113949"/>
                </a:lnTo>
                <a:lnTo>
                  <a:pt x="10915327" y="112002"/>
                </a:lnTo>
                <a:lnTo>
                  <a:pt x="10931101" y="110078"/>
                </a:lnTo>
                <a:lnTo>
                  <a:pt x="10946820" y="108178"/>
                </a:lnTo>
                <a:lnTo>
                  <a:pt x="10962484" y="106302"/>
                </a:lnTo>
                <a:lnTo>
                  <a:pt x="10978090" y="104451"/>
                </a:lnTo>
                <a:lnTo>
                  <a:pt x="10993635" y="102626"/>
                </a:lnTo>
                <a:lnTo>
                  <a:pt x="11009117" y="100826"/>
                </a:lnTo>
                <a:lnTo>
                  <a:pt x="11024533" y="99053"/>
                </a:lnTo>
                <a:lnTo>
                  <a:pt x="11039883" y="97306"/>
                </a:lnTo>
                <a:lnTo>
                  <a:pt x="11055161" y="95587"/>
                </a:lnTo>
                <a:lnTo>
                  <a:pt x="11070367" y="93896"/>
                </a:lnTo>
                <a:lnTo>
                  <a:pt x="11085498" y="92233"/>
                </a:lnTo>
                <a:lnTo>
                  <a:pt x="11100552" y="90599"/>
                </a:lnTo>
                <a:lnTo>
                  <a:pt x="11115525" y="88994"/>
                </a:lnTo>
                <a:lnTo>
                  <a:pt x="11130417" y="87419"/>
                </a:lnTo>
                <a:lnTo>
                  <a:pt x="11145226" y="85875"/>
                </a:lnTo>
                <a:lnTo>
                  <a:pt x="11159945" y="84361"/>
                </a:lnTo>
                <a:lnTo>
                  <a:pt x="11174576" y="82879"/>
                </a:lnTo>
                <a:lnTo>
                  <a:pt x="11189115" y="81429"/>
                </a:lnTo>
                <a:lnTo>
                  <a:pt x="11203560" y="80011"/>
                </a:lnTo>
                <a:lnTo>
                  <a:pt x="11217909" y="78626"/>
                </a:lnTo>
                <a:lnTo>
                  <a:pt x="11232159" y="77275"/>
                </a:lnTo>
                <a:lnTo>
                  <a:pt x="11246307" y="75957"/>
                </a:lnTo>
                <a:lnTo>
                  <a:pt x="11260351" y="74674"/>
                </a:lnTo>
                <a:lnTo>
                  <a:pt x="11274291" y="73426"/>
                </a:lnTo>
                <a:lnTo>
                  <a:pt x="11288121" y="72213"/>
                </a:lnTo>
                <a:lnTo>
                  <a:pt x="11301840" y="71036"/>
                </a:lnTo>
                <a:lnTo>
                  <a:pt x="11315445" y="69895"/>
                </a:lnTo>
                <a:lnTo>
                  <a:pt x="11328933" y="68791"/>
                </a:lnTo>
                <a:lnTo>
                  <a:pt x="11342306" y="67725"/>
                </a:lnTo>
                <a:lnTo>
                  <a:pt x="11355555" y="66697"/>
                </a:lnTo>
                <a:lnTo>
                  <a:pt x="11368685" y="65707"/>
                </a:lnTo>
                <a:lnTo>
                  <a:pt x="11381687" y="64756"/>
                </a:lnTo>
                <a:lnTo>
                  <a:pt x="11394561" y="63844"/>
                </a:lnTo>
                <a:lnTo>
                  <a:pt x="11407304" y="62972"/>
                </a:lnTo>
                <a:lnTo>
                  <a:pt x="11419915" y="62141"/>
                </a:lnTo>
                <a:lnTo>
                  <a:pt x="11432391" y="61350"/>
                </a:lnTo>
                <a:lnTo>
                  <a:pt x="11444727" y="60601"/>
                </a:lnTo>
                <a:lnTo>
                  <a:pt x="11456927" y="59894"/>
                </a:lnTo>
                <a:lnTo>
                  <a:pt x="11480925" y="58606"/>
                </a:lnTo>
                <a:lnTo>
                  <a:pt x="11492770" y="58005"/>
                </a:lnTo>
                <a:lnTo>
                  <a:pt x="11504502" y="57412"/>
                </a:lnTo>
                <a:lnTo>
                  <a:pt x="11516123" y="56824"/>
                </a:lnTo>
                <a:lnTo>
                  <a:pt x="11527630" y="56241"/>
                </a:lnTo>
                <a:lnTo>
                  <a:pt x="11539033" y="55664"/>
                </a:lnTo>
                <a:lnTo>
                  <a:pt x="11550329" y="55092"/>
                </a:lnTo>
                <a:lnTo>
                  <a:pt x="11561522" y="54525"/>
                </a:lnTo>
                <a:lnTo>
                  <a:pt x="11572612" y="53961"/>
                </a:lnTo>
                <a:lnTo>
                  <a:pt x="11583603" y="53400"/>
                </a:lnTo>
                <a:lnTo>
                  <a:pt x="11594496" y="52842"/>
                </a:lnTo>
                <a:lnTo>
                  <a:pt x="11605287" y="52287"/>
                </a:lnTo>
                <a:lnTo>
                  <a:pt x="11615989" y="51734"/>
                </a:lnTo>
                <a:lnTo>
                  <a:pt x="11626595" y="51182"/>
                </a:lnTo>
                <a:lnTo>
                  <a:pt x="11637113" y="50632"/>
                </a:lnTo>
                <a:lnTo>
                  <a:pt x="11647540" y="50083"/>
                </a:lnTo>
                <a:lnTo>
                  <a:pt x="11657883" y="49534"/>
                </a:lnTo>
                <a:lnTo>
                  <a:pt x="11668134" y="48984"/>
                </a:lnTo>
                <a:lnTo>
                  <a:pt x="11678307" y="48435"/>
                </a:lnTo>
                <a:lnTo>
                  <a:pt x="11688400" y="47884"/>
                </a:lnTo>
                <a:lnTo>
                  <a:pt x="11698407" y="47331"/>
                </a:lnTo>
                <a:lnTo>
                  <a:pt x="11708340" y="46777"/>
                </a:lnTo>
                <a:lnTo>
                  <a:pt x="11718198" y="46221"/>
                </a:lnTo>
                <a:lnTo>
                  <a:pt x="11727983" y="45662"/>
                </a:lnTo>
                <a:lnTo>
                  <a:pt x="11737694" y="45099"/>
                </a:lnTo>
                <a:lnTo>
                  <a:pt x="11747335" y="44533"/>
                </a:lnTo>
                <a:lnTo>
                  <a:pt x="11756908" y="43962"/>
                </a:lnTo>
                <a:lnTo>
                  <a:pt x="11766414" y="43387"/>
                </a:lnTo>
                <a:lnTo>
                  <a:pt x="11775856" y="42808"/>
                </a:lnTo>
                <a:lnTo>
                  <a:pt x="11785236" y="42222"/>
                </a:lnTo>
                <a:lnTo>
                  <a:pt x="11794554" y="41631"/>
                </a:lnTo>
                <a:lnTo>
                  <a:pt x="11803814" y="41033"/>
                </a:lnTo>
                <a:lnTo>
                  <a:pt x="11813016" y="40429"/>
                </a:lnTo>
                <a:lnTo>
                  <a:pt x="11822164" y="39817"/>
                </a:lnTo>
                <a:lnTo>
                  <a:pt x="11831257" y="39198"/>
                </a:lnTo>
                <a:lnTo>
                  <a:pt x="11840301" y="38570"/>
                </a:lnTo>
                <a:lnTo>
                  <a:pt x="11849293" y="37934"/>
                </a:lnTo>
                <a:lnTo>
                  <a:pt x="11858239" y="37289"/>
                </a:lnTo>
                <a:lnTo>
                  <a:pt x="11867138" y="36635"/>
                </a:lnTo>
                <a:lnTo>
                  <a:pt x="11875993" y="35971"/>
                </a:lnTo>
                <a:lnTo>
                  <a:pt x="11884807" y="35296"/>
                </a:lnTo>
                <a:lnTo>
                  <a:pt x="11893581" y="34611"/>
                </a:lnTo>
                <a:lnTo>
                  <a:pt x="11902315" y="33914"/>
                </a:lnTo>
                <a:lnTo>
                  <a:pt x="11911014" y="33205"/>
                </a:lnTo>
                <a:lnTo>
                  <a:pt x="11919679" y="32485"/>
                </a:lnTo>
                <a:lnTo>
                  <a:pt x="11928308" y="31752"/>
                </a:lnTo>
                <a:lnTo>
                  <a:pt x="11936909" y="31006"/>
                </a:lnTo>
                <a:lnTo>
                  <a:pt x="11945480" y="30246"/>
                </a:lnTo>
                <a:lnTo>
                  <a:pt x="11954023" y="29472"/>
                </a:lnTo>
                <a:lnTo>
                  <a:pt x="11962543" y="28685"/>
                </a:lnTo>
                <a:lnTo>
                  <a:pt x="11971038" y="27882"/>
                </a:lnTo>
                <a:lnTo>
                  <a:pt x="11979508" y="27064"/>
                </a:lnTo>
                <a:lnTo>
                  <a:pt x="11987961" y="26231"/>
                </a:lnTo>
                <a:lnTo>
                  <a:pt x="11996397" y="25381"/>
                </a:lnTo>
                <a:lnTo>
                  <a:pt x="12004817" y="24515"/>
                </a:lnTo>
                <a:lnTo>
                  <a:pt x="12013220" y="23631"/>
                </a:lnTo>
                <a:lnTo>
                  <a:pt x="12021614" y="22731"/>
                </a:lnTo>
                <a:lnTo>
                  <a:pt x="12029994" y="21812"/>
                </a:lnTo>
                <a:lnTo>
                  <a:pt x="12038367" y="20875"/>
                </a:lnTo>
                <a:lnTo>
                  <a:pt x="12046731" y="19920"/>
                </a:lnTo>
                <a:lnTo>
                  <a:pt x="12055094" y="18945"/>
                </a:lnTo>
                <a:lnTo>
                  <a:pt x="12063450" y="17950"/>
                </a:lnTo>
                <a:lnTo>
                  <a:pt x="12071806" y="16936"/>
                </a:lnTo>
                <a:lnTo>
                  <a:pt x="12080162" y="15900"/>
                </a:lnTo>
                <a:lnTo>
                  <a:pt x="12088519" y="14844"/>
                </a:lnTo>
                <a:lnTo>
                  <a:pt x="12096882" y="13767"/>
                </a:lnTo>
                <a:lnTo>
                  <a:pt x="12105250" y="12667"/>
                </a:lnTo>
                <a:lnTo>
                  <a:pt x="12113625" y="11546"/>
                </a:lnTo>
                <a:lnTo>
                  <a:pt x="12122010" y="10401"/>
                </a:lnTo>
                <a:lnTo>
                  <a:pt x="12130405" y="9234"/>
                </a:lnTo>
                <a:lnTo>
                  <a:pt x="12138816" y="8042"/>
                </a:lnTo>
                <a:lnTo>
                  <a:pt x="12147238" y="6827"/>
                </a:lnTo>
                <a:lnTo>
                  <a:pt x="12155681" y="5587"/>
                </a:lnTo>
                <a:lnTo>
                  <a:pt x="12164140" y="4323"/>
                </a:lnTo>
                <a:lnTo>
                  <a:pt x="12172619" y="3033"/>
                </a:lnTo>
                <a:lnTo>
                  <a:pt x="12181124" y="1717"/>
                </a:lnTo>
                <a:lnTo>
                  <a:pt x="12189650" y="375"/>
                </a:lnTo>
                <a:lnTo>
                  <a:pt x="12191997" y="0"/>
                </a:lnTo>
                <a:close/>
              </a:path>
            </a:pathLst>
          </a:custGeom>
          <a:gradFill flip="none" rotWithShape="1">
            <a:gsLst>
              <a:gs pos="0">
                <a:srgbClr val="071B11">
                  <a:alpha val="0"/>
                </a:srgbClr>
              </a:gs>
              <a:gs pos="97000">
                <a:srgbClr val="265ED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671910" y="6257934"/>
            <a:ext cx="7762580" cy="89921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334" y="93134"/>
            <a:ext cx="187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内测试用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4771125" y="3564645"/>
            <a:ext cx="8301923" cy="1255304"/>
            <a:chOff x="-48221" y="22399"/>
            <a:chExt cx="84608" cy="10965"/>
          </a:xfrm>
        </p:grpSpPr>
        <p:pic>
          <p:nvPicPr>
            <p:cNvPr id="52" name="图片 51" descr="dfcde0015170c212cc5dd313fd007b8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12976" y="22564"/>
              <a:ext cx="8100" cy="10800"/>
            </a:xfrm>
            <a:prstGeom prst="rect">
              <a:avLst/>
            </a:prstGeom>
          </p:spPr>
        </p:pic>
        <p:pic>
          <p:nvPicPr>
            <p:cNvPr id="53" name="图片 52" descr="59bcaa950304cedc3529d961aa2e521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-34301" y="22564"/>
              <a:ext cx="8098" cy="10800"/>
            </a:xfrm>
            <a:prstGeom prst="rect">
              <a:avLst/>
            </a:prstGeom>
          </p:spPr>
        </p:pic>
        <p:pic>
          <p:nvPicPr>
            <p:cNvPr id="54" name="图片 53" descr="8ad824749f0c219fb723ce02cab9ba4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-26203" y="22564"/>
              <a:ext cx="18078" cy="10800"/>
            </a:xfrm>
            <a:prstGeom prst="rect">
              <a:avLst/>
            </a:prstGeom>
          </p:spPr>
        </p:pic>
        <p:pic>
          <p:nvPicPr>
            <p:cNvPr id="56" name="图片 55" descr="91ae56dde5634a05f3b87a527eb0023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21076" y="22399"/>
              <a:ext cx="15311" cy="10800"/>
            </a:xfrm>
            <a:prstGeom prst="rect">
              <a:avLst/>
            </a:prstGeom>
          </p:spPr>
        </p:pic>
        <p:pic>
          <p:nvPicPr>
            <p:cNvPr id="58" name="图片 57" descr="b2efad95d4bf3cb415775b7a8b3a4d2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-8125" y="22564"/>
              <a:ext cx="6851" cy="10800"/>
            </a:xfrm>
            <a:prstGeom prst="rect">
              <a:avLst/>
            </a:prstGeom>
          </p:spPr>
        </p:pic>
        <p:pic>
          <p:nvPicPr>
            <p:cNvPr id="59" name="图片 58" descr="9892e7b447ecbfa229dd97c8607500a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-48221" y="22564"/>
              <a:ext cx="13920" cy="10524"/>
            </a:xfrm>
            <a:prstGeom prst="rect">
              <a:avLst/>
            </a:prstGeom>
          </p:spPr>
        </p:pic>
        <p:pic>
          <p:nvPicPr>
            <p:cNvPr id="60" name="图片 59" descr="5b6952ca8d1c778978b5b6b0a1c48bb"/>
            <p:cNvPicPr>
              <a:picLocks noChangeAspect="1"/>
            </p:cNvPicPr>
            <p:nvPr/>
          </p:nvPicPr>
          <p:blipFill>
            <a:blip r:embed="rId10" cstate="screen"/>
            <a:stretch>
              <a:fillRect/>
            </a:stretch>
          </p:blipFill>
          <p:spPr>
            <a:xfrm>
              <a:off x="-1438" y="22564"/>
              <a:ext cx="14414" cy="10800"/>
            </a:xfrm>
            <a:prstGeom prst="rect">
              <a:avLst/>
            </a:prstGeom>
          </p:spPr>
        </p:pic>
      </p:grpSp>
      <p:grpSp>
        <p:nvGrpSpPr>
          <p:cNvPr id="61" name="组合 60"/>
          <p:cNvGrpSpPr/>
          <p:nvPr/>
        </p:nvGrpSpPr>
        <p:grpSpPr>
          <a:xfrm>
            <a:off x="849145" y="2197804"/>
            <a:ext cx="8973629" cy="1184851"/>
            <a:chOff x="-55792" y="-7758"/>
            <a:chExt cx="72961" cy="10801"/>
          </a:xfrm>
        </p:grpSpPr>
        <p:pic>
          <p:nvPicPr>
            <p:cNvPr id="62" name="图片 61" descr="3937df081d83364f674fb9f52887db0"/>
            <p:cNvPicPr>
              <a:picLocks noChangeAspect="1"/>
            </p:cNvPicPr>
            <p:nvPr/>
          </p:nvPicPr>
          <p:blipFill>
            <a:blip r:embed="rId11" cstate="screen"/>
            <a:srcRect/>
            <a:stretch>
              <a:fillRect/>
            </a:stretch>
          </p:blipFill>
          <p:spPr>
            <a:xfrm>
              <a:off x="-6307" y="-7649"/>
              <a:ext cx="6056" cy="10692"/>
            </a:xfrm>
            <a:prstGeom prst="rect">
              <a:avLst/>
            </a:prstGeom>
          </p:spPr>
        </p:pic>
        <p:pic>
          <p:nvPicPr>
            <p:cNvPr id="63" name="图片 62" descr="5021601907594779ac261dc72a54cd0"/>
            <p:cNvPicPr>
              <a:picLocks noChangeAspect="1"/>
            </p:cNvPicPr>
            <p:nvPr/>
          </p:nvPicPr>
          <p:blipFill>
            <a:blip r:embed="rId12" cstate="screen"/>
            <a:stretch>
              <a:fillRect/>
            </a:stretch>
          </p:blipFill>
          <p:spPr>
            <a:xfrm>
              <a:off x="-55792" y="-7758"/>
              <a:ext cx="19200" cy="10800"/>
            </a:xfrm>
            <a:prstGeom prst="rect">
              <a:avLst/>
            </a:prstGeom>
          </p:spPr>
        </p:pic>
        <p:pic>
          <p:nvPicPr>
            <p:cNvPr id="1664" name="图片 1663" descr="ad1d44f71d728cd279acdefb28bad78"/>
            <p:cNvPicPr>
              <a:picLocks noChangeAspect="1"/>
            </p:cNvPicPr>
            <p:nvPr/>
          </p:nvPicPr>
          <p:blipFill>
            <a:blip r:embed="rId13" cstate="screen"/>
            <a:stretch>
              <a:fillRect/>
            </a:stretch>
          </p:blipFill>
          <p:spPr>
            <a:xfrm>
              <a:off x="-251" y="-7758"/>
              <a:ext cx="17420" cy="10800"/>
            </a:xfrm>
            <a:prstGeom prst="rect">
              <a:avLst/>
            </a:prstGeom>
          </p:spPr>
        </p:pic>
        <p:pic>
          <p:nvPicPr>
            <p:cNvPr id="1665" name="图片 1664" descr="7bc91e74d44b525dfaea47c03e6c2a1"/>
            <p:cNvPicPr>
              <a:picLocks noChangeAspect="1"/>
            </p:cNvPicPr>
            <p:nvPr/>
          </p:nvPicPr>
          <p:blipFill>
            <a:blip r:embed="rId14" cstate="screen"/>
            <a:stretch>
              <a:fillRect/>
            </a:stretch>
          </p:blipFill>
          <p:spPr>
            <a:xfrm>
              <a:off x="-20396" y="-7758"/>
              <a:ext cx="5989" cy="10800"/>
            </a:xfrm>
            <a:prstGeom prst="rect">
              <a:avLst/>
            </a:prstGeom>
          </p:spPr>
        </p:pic>
        <p:pic>
          <p:nvPicPr>
            <p:cNvPr id="1666" name="图片 1665" descr="84da4b072592bc84143355197b12007"/>
            <p:cNvPicPr>
              <a:picLocks noChangeAspect="1"/>
            </p:cNvPicPr>
            <p:nvPr/>
          </p:nvPicPr>
          <p:blipFill>
            <a:blip r:embed="rId15" cstate="screen"/>
            <a:stretch>
              <a:fillRect/>
            </a:stretch>
          </p:blipFill>
          <p:spPr>
            <a:xfrm>
              <a:off x="-36592" y="-7758"/>
              <a:ext cx="8098" cy="10800"/>
            </a:xfrm>
            <a:prstGeom prst="rect">
              <a:avLst/>
            </a:prstGeom>
          </p:spPr>
        </p:pic>
        <p:pic>
          <p:nvPicPr>
            <p:cNvPr id="1667" name="图片 1666" descr="0e12bb915cb68e3ac55dc4acc6b7d61"/>
            <p:cNvPicPr>
              <a:picLocks noChangeAspect="1"/>
            </p:cNvPicPr>
            <p:nvPr/>
          </p:nvPicPr>
          <p:blipFill>
            <a:blip r:embed="rId16" cstate="screen"/>
            <a:stretch>
              <a:fillRect/>
            </a:stretch>
          </p:blipFill>
          <p:spPr>
            <a:xfrm>
              <a:off x="-14407" y="-7758"/>
              <a:ext cx="8100" cy="10800"/>
            </a:xfrm>
            <a:prstGeom prst="rect">
              <a:avLst/>
            </a:prstGeom>
          </p:spPr>
        </p:pic>
        <p:pic>
          <p:nvPicPr>
            <p:cNvPr id="1668" name="图片 1667" descr="17bd41b07c4b09fafb158402064f545"/>
            <p:cNvPicPr>
              <a:picLocks noChangeAspect="1"/>
            </p:cNvPicPr>
            <p:nvPr/>
          </p:nvPicPr>
          <p:blipFill>
            <a:blip r:embed="rId17" cstate="screen"/>
            <a:stretch>
              <a:fillRect/>
            </a:stretch>
          </p:blipFill>
          <p:spPr>
            <a:xfrm>
              <a:off x="-28494" y="-7758"/>
              <a:ext cx="8098" cy="10800"/>
            </a:xfrm>
            <a:prstGeom prst="rect">
              <a:avLst/>
            </a:prstGeom>
          </p:spPr>
        </p:pic>
      </p:grpSp>
      <p:grpSp>
        <p:nvGrpSpPr>
          <p:cNvPr id="1669" name="组合 1668"/>
          <p:cNvGrpSpPr/>
          <p:nvPr/>
        </p:nvGrpSpPr>
        <p:grpSpPr>
          <a:xfrm>
            <a:off x="490092" y="5145330"/>
            <a:ext cx="9151698" cy="1196480"/>
            <a:chOff x="-33677" y="5400"/>
            <a:chExt cx="57871" cy="10906"/>
          </a:xfrm>
        </p:grpSpPr>
        <p:pic>
          <p:nvPicPr>
            <p:cNvPr id="1670" name="图片 1669" descr="aa9f51f26453d8ef88c470d26e680fd"/>
            <p:cNvPicPr>
              <a:picLocks noChangeAspect="1"/>
            </p:cNvPicPr>
            <p:nvPr/>
          </p:nvPicPr>
          <p:blipFill>
            <a:blip r:embed="rId18" cstate="screen"/>
            <a:stretch>
              <a:fillRect/>
            </a:stretch>
          </p:blipFill>
          <p:spPr>
            <a:xfrm rot="5400000">
              <a:off x="-974" y="6856"/>
              <a:ext cx="10800" cy="8100"/>
            </a:xfrm>
            <a:prstGeom prst="rect">
              <a:avLst/>
            </a:prstGeom>
          </p:spPr>
        </p:pic>
        <p:pic>
          <p:nvPicPr>
            <p:cNvPr id="1671" name="图片 1670" descr="b20c4a765458b238136e42f70fbae11"/>
            <p:cNvPicPr>
              <a:picLocks noChangeAspect="1"/>
            </p:cNvPicPr>
            <p:nvPr/>
          </p:nvPicPr>
          <p:blipFill>
            <a:blip r:embed="rId19" cstate="screen"/>
            <a:stretch>
              <a:fillRect/>
            </a:stretch>
          </p:blipFill>
          <p:spPr>
            <a:xfrm>
              <a:off x="-18180" y="5506"/>
              <a:ext cx="8828" cy="10800"/>
            </a:xfrm>
            <a:prstGeom prst="rect">
              <a:avLst/>
            </a:prstGeom>
          </p:spPr>
        </p:pic>
        <p:pic>
          <p:nvPicPr>
            <p:cNvPr id="1672" name="图片 1671" descr="7a8f780b95354fe7bb06a0b16b70a66"/>
            <p:cNvPicPr>
              <a:picLocks noChangeAspect="1"/>
            </p:cNvPicPr>
            <p:nvPr/>
          </p:nvPicPr>
          <p:blipFill>
            <a:blip r:embed="rId20" cstate="screen"/>
            <a:stretch>
              <a:fillRect/>
            </a:stretch>
          </p:blipFill>
          <p:spPr>
            <a:xfrm>
              <a:off x="-9352" y="5506"/>
              <a:ext cx="9728" cy="10800"/>
            </a:xfrm>
            <a:prstGeom prst="rect">
              <a:avLst/>
            </a:prstGeom>
          </p:spPr>
        </p:pic>
        <p:pic>
          <p:nvPicPr>
            <p:cNvPr id="1676" name="图片 1675" descr="596ee5980020b6871b305e01df8320a"/>
            <p:cNvPicPr>
              <a:picLocks noChangeAspect="1"/>
            </p:cNvPicPr>
            <p:nvPr/>
          </p:nvPicPr>
          <p:blipFill>
            <a:blip r:embed="rId21" cstate="screen"/>
            <a:stretch>
              <a:fillRect/>
            </a:stretch>
          </p:blipFill>
          <p:spPr>
            <a:xfrm rot="16200000">
              <a:off x="10844" y="2955"/>
              <a:ext cx="10906" cy="15795"/>
            </a:xfrm>
            <a:prstGeom prst="rect">
              <a:avLst/>
            </a:prstGeom>
          </p:spPr>
        </p:pic>
        <p:pic>
          <p:nvPicPr>
            <p:cNvPr id="1677" name="图片 1676" descr="df9f1d17db20f28ffdce8b2b236bcc1"/>
            <p:cNvPicPr>
              <a:picLocks noChangeAspect="1"/>
            </p:cNvPicPr>
            <p:nvPr/>
          </p:nvPicPr>
          <p:blipFill>
            <a:blip r:embed="rId22" cstate="screen"/>
            <a:stretch>
              <a:fillRect/>
            </a:stretch>
          </p:blipFill>
          <p:spPr>
            <a:xfrm rot="5400000">
              <a:off x="-27553" y="6856"/>
              <a:ext cx="10800" cy="8100"/>
            </a:xfrm>
            <a:prstGeom prst="rect">
              <a:avLst/>
            </a:prstGeom>
          </p:spPr>
        </p:pic>
        <p:pic>
          <p:nvPicPr>
            <p:cNvPr id="1678" name="图片 1677" descr="dce321497dc2945ada2a22761c36144"/>
            <p:cNvPicPr>
              <a:picLocks noChangeAspect="1"/>
            </p:cNvPicPr>
            <p:nvPr/>
          </p:nvPicPr>
          <p:blipFill>
            <a:blip r:embed="rId23" cstate="screen"/>
            <a:stretch>
              <a:fillRect/>
            </a:stretch>
          </p:blipFill>
          <p:spPr>
            <a:xfrm rot="16200000">
              <a:off x="-35306" y="7160"/>
              <a:ext cx="10749" cy="7492"/>
            </a:xfrm>
            <a:prstGeom prst="rect">
              <a:avLst/>
            </a:prstGeom>
          </p:spPr>
        </p:pic>
      </p:grpSp>
      <p:pic>
        <p:nvPicPr>
          <p:cNvPr id="1685" name="图片 168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84884" y="139209"/>
            <a:ext cx="6407451" cy="487722"/>
          </a:xfrm>
          <a:prstGeom prst="rect">
            <a:avLst/>
          </a:prstGeom>
        </p:spPr>
      </p:pic>
      <p:grpSp>
        <p:nvGrpSpPr>
          <p:cNvPr id="1679" name="组合 1678"/>
          <p:cNvGrpSpPr/>
          <p:nvPr/>
        </p:nvGrpSpPr>
        <p:grpSpPr>
          <a:xfrm>
            <a:off x="2806065" y="973455"/>
            <a:ext cx="9378315" cy="1543050"/>
            <a:chOff x="7912112" y="10040357"/>
            <a:chExt cx="3970208" cy="2009138"/>
          </a:xfrm>
        </p:grpSpPr>
        <p:sp>
          <p:nvSpPr>
            <p:cNvPr id="1680" name="矩形: 剪去对角 1679"/>
            <p:cNvSpPr/>
            <p:nvPr/>
          </p:nvSpPr>
          <p:spPr>
            <a:xfrm>
              <a:off x="7912112" y="10096580"/>
              <a:ext cx="3970208" cy="1522150"/>
            </a:xfrm>
            <a:prstGeom prst="snip2Diag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5000">
                  <a:srgbClr val="0A4DA6">
                    <a:alpha val="40000"/>
                    <a:lumMod val="97000"/>
                  </a:srgbClr>
                </a:gs>
                <a:gs pos="51000">
                  <a:srgbClr val="0A4DA6">
                    <a:alpha val="0"/>
                  </a:srgbClr>
                </a:gs>
                <a:gs pos="100000">
                  <a:srgbClr val="0A4DA6">
                    <a:alpha val="5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6350" cap="flat" cmpd="sng" algn="ctr">
              <a:gradFill flip="none" rotWithShape="1">
                <a:gsLst>
                  <a:gs pos="0">
                    <a:srgbClr val="0A4DA6">
                      <a:lumMod val="40000"/>
                      <a:lumOff val="60000"/>
                      <a:alpha val="50000"/>
                    </a:srgbClr>
                  </a:gs>
                  <a:gs pos="100000">
                    <a:srgbClr val="0A4DA6">
                      <a:lumMod val="40000"/>
                      <a:lumOff val="60000"/>
                      <a:alpha val="3000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39700"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81" name="矩形: 剪去对角 1680"/>
            <p:cNvSpPr/>
            <p:nvPr/>
          </p:nvSpPr>
          <p:spPr>
            <a:xfrm>
              <a:off x="7912112" y="10099060"/>
              <a:ext cx="3970208" cy="554787"/>
            </a:xfrm>
            <a:prstGeom prst="snip2DiagRect">
              <a:avLst>
                <a:gd name="adj1" fmla="val 0"/>
                <a:gd name="adj2" fmla="val 4274"/>
              </a:avLst>
            </a:prstGeom>
            <a:gradFill flip="none" rotWithShape="1">
              <a:gsLst>
                <a:gs pos="54000">
                  <a:srgbClr val="0A4DA6">
                    <a:alpha val="64000"/>
                  </a:srgbClr>
                </a:gs>
                <a:gs pos="0">
                  <a:srgbClr val="0A4DA6">
                    <a:lumMod val="60000"/>
                    <a:lumOff val="40000"/>
                  </a:srgbClr>
                </a:gs>
              </a:gsLst>
              <a:lin ang="54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86000">
                      <a:srgbClr val="27FDFB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114300" dist="762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H" panose="00020600040101010101" pitchFamily="18" charset="-122"/>
              </a:endParaRPr>
            </a:p>
          </p:txBody>
        </p:sp>
        <p:sp>
          <p:nvSpPr>
            <p:cNvPr id="1682" name="圆角矩形 16"/>
            <p:cNvSpPr/>
            <p:nvPr/>
          </p:nvSpPr>
          <p:spPr>
            <a:xfrm>
              <a:off x="8120717" y="10040357"/>
              <a:ext cx="2343038" cy="689940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zh-CN" altLang="en-US" sz="2800" kern="0" dirty="0">
                  <a:gradFill flip="none" rotWithShape="1">
                    <a:gsLst>
                      <a:gs pos="0">
                        <a:prstClr val="white"/>
                      </a:gs>
                      <a:gs pos="100000">
                        <a:srgbClr val="0A4DA6">
                          <a:lumMod val="40000"/>
                          <a:lumOff val="60000"/>
                        </a:srgbClr>
                      </a:gs>
                    </a:gsLst>
                    <a:lin ang="2700000" scaled="1"/>
                    <a:tileRect/>
                  </a:gradFill>
                  <a:effectLst>
                    <a:outerShdw blurRad="25400" dist="25400" dir="2700000" algn="tl">
                      <a:srgbClr val="000000">
                        <a:alpha val="23000"/>
                      </a:srgbClr>
                    </a:outerShdw>
                  </a:effectLst>
                  <a:latin typeface="方正粗黑宋简体" panose="02000000000000000000" pitchFamily="2" charset="-122"/>
                  <a:ea typeface="方正粗黑宋简体" panose="02000000000000000000" pitchFamily="2" charset="-122"/>
                  <a:sym typeface="+mn-ea"/>
                </a:rPr>
                <a:t>用户反馈收集</a:t>
              </a:r>
            </a:p>
          </p:txBody>
        </p:sp>
        <p:sp>
          <p:nvSpPr>
            <p:cNvPr id="1683" name="文本框 473"/>
            <p:cNvSpPr txBox="1"/>
            <p:nvPr/>
          </p:nvSpPr>
          <p:spPr>
            <a:xfrm>
              <a:off x="8145717" y="10656327"/>
              <a:ext cx="3527998" cy="13931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gradFill flip="none" rotWithShape="1">
                    <a:gsLst>
                      <a:gs pos="47000">
                        <a:srgbClr val="F7C076">
                          <a:lumMod val="20000"/>
                          <a:lumOff val="80000"/>
                        </a:srgbClr>
                      </a:gs>
                      <a:gs pos="87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177800" dist="76200" dir="5400000" algn="t" rotWithShape="0">
                      <a:srgbClr val="000000">
                        <a:alpha val="2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达成</a:t>
              </a:r>
              <a:r>
                <a:rPr lang="zh-CN" altLang="en-US" b="1" dirty="0">
                  <a:solidFill>
                    <a:srgbClr val="F7C076"/>
                  </a:solidFill>
                  <a:effectLst>
                    <a:outerShdw blurRad="177800" dist="76200" dir="5400000" algn="t" rotWithShape="0">
                      <a:srgbClr val="000000">
                        <a:alpha val="2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新加坡</a:t>
              </a:r>
              <a:r>
                <a:rPr lang="zh-CN" altLang="en-US" sz="1600" b="1" dirty="0">
                  <a:solidFill>
                    <a:srgbClr val="F7C076"/>
                  </a:solidFill>
                  <a:effectLst>
                    <a:outerShdw blurRad="177800" dist="76200" dir="5400000" algn="t" rotWithShape="0">
                      <a:srgbClr val="000000">
                        <a:alpha val="2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科思达孔子学院</a:t>
              </a:r>
              <a:r>
                <a:rPr lang="zh-CN" altLang="en-US" sz="1600" b="1" dirty="0">
                  <a:gradFill flip="none" rotWithShape="1">
                    <a:gsLst>
                      <a:gs pos="47000">
                        <a:srgbClr val="F7C076">
                          <a:lumMod val="20000"/>
                          <a:lumOff val="80000"/>
                        </a:srgbClr>
                      </a:gs>
                      <a:gs pos="87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177800" dist="76200" dir="5400000" algn="t" rotWithShape="0">
                      <a:srgbClr val="000000">
                        <a:alpha val="2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和</a:t>
              </a:r>
              <a:r>
                <a:rPr lang="zh-CN" altLang="en-US" b="1" dirty="0">
                  <a:gradFill flip="none" rotWithShape="1">
                    <a:gsLst>
                      <a:gs pos="47000">
                        <a:srgbClr val="F7C076">
                          <a:lumMod val="20000"/>
                          <a:lumOff val="80000"/>
                        </a:srgbClr>
                      </a:gs>
                      <a:gs pos="87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177800" dist="76200" dir="5400000" algn="t" rotWithShape="0">
                      <a:srgbClr val="000000">
                        <a:alpha val="2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意大利</a:t>
              </a:r>
              <a:r>
                <a:rPr lang="zh-CN" altLang="en-US" sz="1600" b="1" dirty="0">
                  <a:gradFill flip="none" rotWithShape="1">
                    <a:gsLst>
                      <a:gs pos="47000">
                        <a:srgbClr val="F7C076">
                          <a:lumMod val="20000"/>
                          <a:lumOff val="80000"/>
                        </a:srgbClr>
                      </a:gs>
                      <a:gs pos="87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177800" dist="76200" dir="5400000" algn="t" rotWithShape="0">
                      <a:srgbClr val="000000">
                        <a:alpha val="2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都灵大学孔子学院合作</a:t>
              </a:r>
              <a:endParaRPr lang="en-US" altLang="zh-CN" sz="1600" b="1" dirty="0">
                <a:gradFill flip="none" rotWithShape="1">
                  <a:gsLst>
                    <a:gs pos="47000">
                      <a:srgbClr val="F7C076">
                        <a:lumMod val="20000"/>
                        <a:lumOff val="80000"/>
                      </a:srgbClr>
                    </a:gs>
                    <a:gs pos="87000">
                      <a:srgbClr val="F7C076"/>
                    </a:gs>
                  </a:gsLst>
                  <a:lin ang="2700000" scaled="1"/>
                  <a:tileRect/>
                </a:gradFill>
                <a:effectLst>
                  <a:outerShdw blurRad="177800" dist="76200" dir="5400000" algn="t" rotWithShape="0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gradFill flip="none" rotWithShape="1">
                    <a:gsLst>
                      <a:gs pos="47000">
                        <a:srgbClr val="F7C076">
                          <a:lumMod val="20000"/>
                          <a:lumOff val="80000"/>
                        </a:srgbClr>
                      </a:gs>
                      <a:gs pos="87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177800" dist="76200" dir="5400000" algn="t" rotWithShape="0">
                      <a:srgbClr val="000000">
                        <a:alpha val="2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来自世界各地的汉语二语学习者</a:t>
              </a:r>
              <a:r>
                <a:rPr lang="zh-CN" altLang="en-US" sz="1600" b="1" kern="100" dirty="0">
                  <a:solidFill>
                    <a:sysClr val="window" lastClr="FFFFFF">
                      <a:alpha val="90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们用</a:t>
              </a:r>
              <a:r>
                <a:rPr lang="zh-CN" altLang="en-US" sz="1600" b="1" dirty="0">
                  <a:gradFill flip="none" rotWithShape="1">
                    <a:gsLst>
                      <a:gs pos="47000">
                        <a:srgbClr val="F7C076">
                          <a:lumMod val="20000"/>
                          <a:lumOff val="80000"/>
                        </a:srgbClr>
                      </a:gs>
                      <a:gs pos="87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177800" dist="76200" dir="5400000" algn="t" rotWithShape="0">
                      <a:srgbClr val="000000">
                        <a:alpha val="2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自己国家的语言</a:t>
              </a:r>
              <a:r>
                <a:rPr kumimoji="0" lang="zh-CN" altLang="en-US" sz="1600" b="1" i="0" u="none" strike="noStrike" kern="100" cap="none" spc="0" normalizeH="0" baseline="0" noProof="0" dirty="0">
                  <a:ln>
                    <a:noFill/>
                  </a:ln>
                  <a:solidFill>
                    <a:sysClr val="window" lastClr="FFFFFF">
                      <a:alpha val="90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进行使用</a:t>
              </a:r>
              <a:r>
                <a:rPr lang="zh-CN" altLang="en-US" sz="1600" b="1" dirty="0">
                  <a:gradFill flip="none" rotWithShape="1">
                    <a:gsLst>
                      <a:gs pos="47000">
                        <a:srgbClr val="F7C076">
                          <a:lumMod val="20000"/>
                          <a:lumOff val="80000"/>
                        </a:srgbClr>
                      </a:gs>
                      <a:gs pos="87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177800" dist="76200" dir="5400000" algn="t" rotWithShape="0">
                      <a:srgbClr val="000000">
                        <a:alpha val="2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反馈</a:t>
              </a:r>
              <a:endParaRPr lang="en-US" altLang="zh-CN" sz="1600" b="1" dirty="0">
                <a:gradFill flip="none" rotWithShape="1">
                  <a:gsLst>
                    <a:gs pos="47000">
                      <a:srgbClr val="F7C076">
                        <a:lumMod val="20000"/>
                        <a:lumOff val="80000"/>
                      </a:srgbClr>
                    </a:gs>
                    <a:gs pos="87000">
                      <a:srgbClr val="F7C076"/>
                    </a:gs>
                  </a:gsLst>
                  <a:lin ang="2700000" scaled="1"/>
                  <a:tileRect/>
                </a:gradFill>
                <a:effectLst>
                  <a:outerShdw blurRad="177800" dist="76200" dir="5400000" algn="t" rotWithShape="0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7000">
                      <a:srgbClr val="F7C076">
                        <a:lumMod val="20000"/>
                        <a:lumOff val="80000"/>
                      </a:srgbClr>
                    </a:gs>
                    <a:gs pos="87000">
                      <a:srgbClr val="F7C076"/>
                    </a:gs>
                  </a:gsLst>
                  <a:lin ang="2700000" scaled="1"/>
                  <a:tileRect/>
                </a:gradFill>
                <a:effectLst>
                  <a:outerShdw blurRad="177800" dist="76200" dir="5400000" algn="t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2" name="Group 8"/>
          <p:cNvGrpSpPr>
            <a:grpSpLocks noChangeAspect="1"/>
          </p:cNvGrpSpPr>
          <p:nvPr/>
        </p:nvGrpSpPr>
        <p:grpSpPr>
          <a:xfrm>
            <a:off x="368300" y="910590"/>
            <a:ext cx="2759710" cy="5624195"/>
            <a:chOff x="3810" y="-6350"/>
            <a:chExt cx="7070090" cy="14403070"/>
          </a:xfrm>
        </p:grpSpPr>
        <p:sp>
          <p:nvSpPr>
            <p:cNvPr id="4" name="Freeform 9"/>
            <p:cNvSpPr/>
            <p:nvPr/>
          </p:nvSpPr>
          <p:spPr>
            <a:xfrm>
              <a:off x="393934" y="385578"/>
              <a:ext cx="6279400" cy="13822586"/>
            </a:xfrm>
            <a:custGeom>
              <a:avLst/>
              <a:gdLst/>
              <a:ahLst/>
              <a:cxnLst/>
              <a:rect l="l" t="t" r="r" b="b"/>
              <a:pathLst>
                <a:path w="6629400" h="14033500">
                  <a:moveTo>
                    <a:pt x="5852160" y="14033500"/>
                  </a:moveTo>
                  <a:lnTo>
                    <a:pt x="777240" y="14033500"/>
                  </a:lnTo>
                  <a:cubicBezTo>
                    <a:pt x="347980" y="14033500"/>
                    <a:pt x="0" y="13685520"/>
                    <a:pt x="0" y="13256261"/>
                  </a:cubicBezTo>
                  <a:lnTo>
                    <a:pt x="0" y="777240"/>
                  </a:lnTo>
                  <a:cubicBezTo>
                    <a:pt x="0" y="347980"/>
                    <a:pt x="347980" y="0"/>
                    <a:pt x="777240" y="0"/>
                  </a:cubicBezTo>
                  <a:lnTo>
                    <a:pt x="5852160" y="0"/>
                  </a:lnTo>
                  <a:cubicBezTo>
                    <a:pt x="6281420" y="0"/>
                    <a:pt x="6629400" y="347980"/>
                    <a:pt x="6629400" y="777240"/>
                  </a:cubicBezTo>
                  <a:lnTo>
                    <a:pt x="6629400" y="13256259"/>
                  </a:lnTo>
                  <a:cubicBezTo>
                    <a:pt x="6629400" y="13685520"/>
                    <a:pt x="6281420" y="14033500"/>
                    <a:pt x="5852160" y="14033500"/>
                  </a:cubicBezTo>
                  <a:close/>
                </a:path>
              </a:pathLst>
            </a:custGeom>
            <a:blipFill>
              <a:blip r:embed="rId25" cstate="screen"/>
              <a:stretch>
                <a:fillRect/>
              </a:stretch>
            </a:blipFill>
          </p:spPr>
        </p:sp>
        <p:sp>
          <p:nvSpPr>
            <p:cNvPr id="5" name="Freeform 10"/>
            <p:cNvSpPr/>
            <p:nvPr/>
          </p:nvSpPr>
          <p:spPr>
            <a:xfrm>
              <a:off x="3810" y="-3810"/>
              <a:ext cx="7070090" cy="14400530"/>
            </a:xfrm>
            <a:custGeom>
              <a:avLst/>
              <a:gdLst/>
              <a:ahLst/>
              <a:cxnLst/>
              <a:rect l="l" t="t" r="r" b="b"/>
              <a:pathLst>
                <a:path w="7070090" h="14400530">
                  <a:moveTo>
                    <a:pt x="6008370" y="0"/>
                  </a:moveTo>
                  <a:lnTo>
                    <a:pt x="1061720" y="0"/>
                  </a:lnTo>
                  <a:cubicBezTo>
                    <a:pt x="476250" y="0"/>
                    <a:pt x="0" y="476250"/>
                    <a:pt x="0" y="1061720"/>
                  </a:cubicBezTo>
                  <a:lnTo>
                    <a:pt x="0" y="13338810"/>
                  </a:lnTo>
                  <a:cubicBezTo>
                    <a:pt x="0" y="13924280"/>
                    <a:pt x="476250" y="14400530"/>
                    <a:pt x="1061720" y="14400530"/>
                  </a:cubicBezTo>
                  <a:lnTo>
                    <a:pt x="6008370" y="14400530"/>
                  </a:lnTo>
                  <a:cubicBezTo>
                    <a:pt x="6593840" y="14400530"/>
                    <a:pt x="7070090" y="13924280"/>
                    <a:pt x="7070090" y="13338810"/>
                  </a:cubicBezTo>
                  <a:lnTo>
                    <a:pt x="7070090" y="1061720"/>
                  </a:lnTo>
                  <a:cubicBezTo>
                    <a:pt x="7070090" y="476250"/>
                    <a:pt x="6592570" y="0"/>
                    <a:pt x="6008370" y="0"/>
                  </a:cubicBezTo>
                  <a:close/>
                  <a:moveTo>
                    <a:pt x="6206490" y="13554710"/>
                  </a:moveTo>
                  <a:lnTo>
                    <a:pt x="847090" y="13554710"/>
                  </a:lnTo>
                  <a:lnTo>
                    <a:pt x="847090" y="1210310"/>
                  </a:lnTo>
                  <a:lnTo>
                    <a:pt x="6206490" y="1210310"/>
                  </a:lnTo>
                  <a:lnTo>
                    <a:pt x="6206490" y="13554710"/>
                  </a:lnTo>
                  <a:close/>
                </a:path>
              </a:pathLst>
            </a:custGeom>
            <a:blipFill>
              <a:blip r:embed="rId26" cstate="screen"/>
              <a:stretch>
                <a:fillRect/>
              </a:stretch>
            </a:blipFill>
          </p:spPr>
        </p:sp>
        <p:sp>
          <p:nvSpPr>
            <p:cNvPr id="6" name="Freeform 11"/>
            <p:cNvSpPr/>
            <p:nvPr/>
          </p:nvSpPr>
          <p:spPr>
            <a:xfrm>
              <a:off x="3810" y="-6350"/>
              <a:ext cx="7070090" cy="14401800"/>
            </a:xfrm>
            <a:custGeom>
              <a:avLst/>
              <a:gdLst/>
              <a:ahLst/>
              <a:cxnLst/>
              <a:rect l="l" t="t" r="r" b="b"/>
              <a:pathLst>
                <a:path w="7070090" h="14401800">
                  <a:moveTo>
                    <a:pt x="6008370" y="14401800"/>
                  </a:moveTo>
                  <a:lnTo>
                    <a:pt x="1061720" y="14401800"/>
                  </a:lnTo>
                  <a:cubicBezTo>
                    <a:pt x="476250" y="14401800"/>
                    <a:pt x="0" y="13925550"/>
                    <a:pt x="0" y="13340080"/>
                  </a:cubicBezTo>
                  <a:lnTo>
                    <a:pt x="0" y="1061720"/>
                  </a:lnTo>
                  <a:cubicBezTo>
                    <a:pt x="0" y="476250"/>
                    <a:pt x="476250" y="0"/>
                    <a:pt x="1061720" y="0"/>
                  </a:cubicBezTo>
                  <a:lnTo>
                    <a:pt x="6008370" y="0"/>
                  </a:lnTo>
                  <a:cubicBezTo>
                    <a:pt x="6592570" y="0"/>
                    <a:pt x="7070090" y="476250"/>
                    <a:pt x="7070090" y="1061720"/>
                  </a:cubicBezTo>
                  <a:lnTo>
                    <a:pt x="7070090" y="13340080"/>
                  </a:lnTo>
                  <a:cubicBezTo>
                    <a:pt x="7070090" y="13925550"/>
                    <a:pt x="6592570" y="14401800"/>
                    <a:pt x="6008370" y="14401800"/>
                  </a:cubicBezTo>
                  <a:close/>
                  <a:moveTo>
                    <a:pt x="1061720" y="187960"/>
                  </a:moveTo>
                  <a:cubicBezTo>
                    <a:pt x="580390" y="187960"/>
                    <a:pt x="187960" y="580390"/>
                    <a:pt x="187960" y="1061720"/>
                  </a:cubicBezTo>
                  <a:lnTo>
                    <a:pt x="187960" y="13340080"/>
                  </a:lnTo>
                  <a:cubicBezTo>
                    <a:pt x="187960" y="13821411"/>
                    <a:pt x="580390" y="14213841"/>
                    <a:pt x="1061720" y="14213841"/>
                  </a:cubicBezTo>
                  <a:lnTo>
                    <a:pt x="6008370" y="14213841"/>
                  </a:lnTo>
                  <a:cubicBezTo>
                    <a:pt x="6489700" y="14213841"/>
                    <a:pt x="6882130" y="13821411"/>
                    <a:pt x="6882130" y="13340080"/>
                  </a:cubicBezTo>
                  <a:lnTo>
                    <a:pt x="6882130" y="1061720"/>
                  </a:lnTo>
                  <a:cubicBezTo>
                    <a:pt x="6882130" y="580390"/>
                    <a:pt x="6489700" y="187960"/>
                    <a:pt x="6008370" y="187960"/>
                  </a:cubicBezTo>
                  <a:lnTo>
                    <a:pt x="1061720" y="187960"/>
                  </a:lnTo>
                  <a:close/>
                </a:path>
              </a:pathLst>
            </a:custGeom>
            <a:solidFill>
              <a:srgbClr val="122641"/>
            </a:solidFill>
          </p:spPr>
        </p:sp>
        <p:sp>
          <p:nvSpPr>
            <p:cNvPr id="7" name="Freeform 12"/>
            <p:cNvSpPr/>
            <p:nvPr/>
          </p:nvSpPr>
          <p:spPr>
            <a:xfrm>
              <a:off x="191770" y="173990"/>
              <a:ext cx="6694170" cy="14032230"/>
            </a:xfrm>
            <a:custGeom>
              <a:avLst/>
              <a:gdLst/>
              <a:ahLst/>
              <a:cxnLst/>
              <a:rect l="l" t="t" r="r" b="b"/>
              <a:pathLst>
                <a:path w="6694170" h="14032230">
                  <a:moveTo>
                    <a:pt x="5844540" y="0"/>
                  </a:moveTo>
                  <a:lnTo>
                    <a:pt x="847090" y="0"/>
                  </a:lnTo>
                  <a:cubicBezTo>
                    <a:pt x="379730" y="0"/>
                    <a:pt x="0" y="379730"/>
                    <a:pt x="0" y="847090"/>
                  </a:cubicBezTo>
                  <a:lnTo>
                    <a:pt x="0" y="13185140"/>
                  </a:lnTo>
                  <a:cubicBezTo>
                    <a:pt x="0" y="13652501"/>
                    <a:pt x="379730" y="14032230"/>
                    <a:pt x="847090" y="14032230"/>
                  </a:cubicBezTo>
                  <a:lnTo>
                    <a:pt x="5845810" y="14032230"/>
                  </a:lnTo>
                  <a:cubicBezTo>
                    <a:pt x="6313170" y="14032230"/>
                    <a:pt x="6692900" y="13652499"/>
                    <a:pt x="6692900" y="13183869"/>
                  </a:cubicBezTo>
                  <a:lnTo>
                    <a:pt x="6692900" y="847090"/>
                  </a:lnTo>
                  <a:cubicBezTo>
                    <a:pt x="6694170" y="379730"/>
                    <a:pt x="6313170" y="0"/>
                    <a:pt x="5844540" y="0"/>
                  </a:cubicBezTo>
                  <a:close/>
                  <a:moveTo>
                    <a:pt x="6504940" y="13185140"/>
                  </a:moveTo>
                  <a:cubicBezTo>
                    <a:pt x="6504940" y="13548360"/>
                    <a:pt x="6209030" y="13844271"/>
                    <a:pt x="5845810" y="13844271"/>
                  </a:cubicBezTo>
                  <a:lnTo>
                    <a:pt x="847090" y="13844271"/>
                  </a:lnTo>
                  <a:cubicBezTo>
                    <a:pt x="483870" y="13844271"/>
                    <a:pt x="187960" y="13548360"/>
                    <a:pt x="187960" y="13185140"/>
                  </a:cubicBezTo>
                  <a:lnTo>
                    <a:pt x="187960" y="847090"/>
                  </a:lnTo>
                  <a:cubicBezTo>
                    <a:pt x="187960" y="483870"/>
                    <a:pt x="483870" y="187960"/>
                    <a:pt x="847090" y="187960"/>
                  </a:cubicBezTo>
                  <a:lnTo>
                    <a:pt x="1564640" y="187960"/>
                  </a:lnTo>
                  <a:lnTo>
                    <a:pt x="1564640" y="303530"/>
                  </a:lnTo>
                  <a:cubicBezTo>
                    <a:pt x="1564640" y="513080"/>
                    <a:pt x="1734820" y="681990"/>
                    <a:pt x="1943100" y="681990"/>
                  </a:cubicBezTo>
                  <a:lnTo>
                    <a:pt x="4725670" y="681990"/>
                  </a:lnTo>
                  <a:cubicBezTo>
                    <a:pt x="4935220" y="681990"/>
                    <a:pt x="5104130" y="513080"/>
                    <a:pt x="5104130" y="303530"/>
                  </a:cubicBezTo>
                  <a:lnTo>
                    <a:pt x="5104130" y="187960"/>
                  </a:lnTo>
                  <a:lnTo>
                    <a:pt x="5845810" y="187960"/>
                  </a:lnTo>
                  <a:cubicBezTo>
                    <a:pt x="6209030" y="187960"/>
                    <a:pt x="6504940" y="483870"/>
                    <a:pt x="6504940" y="847090"/>
                  </a:cubicBezTo>
                  <a:lnTo>
                    <a:pt x="6504940" y="1318514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13"/>
            <p:cNvSpPr/>
            <p:nvPr/>
          </p:nvSpPr>
          <p:spPr>
            <a:xfrm>
              <a:off x="4167575" y="402407"/>
              <a:ext cx="239891" cy="228966"/>
            </a:xfrm>
            <a:custGeom>
              <a:avLst/>
              <a:gdLst/>
              <a:ahLst/>
              <a:cxnLst/>
              <a:rect l="l" t="t" r="r" b="b"/>
              <a:pathLst>
                <a:path w="239891" h="228966">
                  <a:moveTo>
                    <a:pt x="119945" y="183"/>
                  </a:moveTo>
                  <a:cubicBezTo>
                    <a:pt x="78988" y="0"/>
                    <a:pt x="41063" y="21745"/>
                    <a:pt x="20531" y="57185"/>
                  </a:cubicBezTo>
                  <a:cubicBezTo>
                    <a:pt x="0" y="92625"/>
                    <a:pt x="0" y="136341"/>
                    <a:pt x="20531" y="171781"/>
                  </a:cubicBezTo>
                  <a:cubicBezTo>
                    <a:pt x="41063" y="207221"/>
                    <a:pt x="78988" y="228966"/>
                    <a:pt x="119945" y="228783"/>
                  </a:cubicBezTo>
                  <a:cubicBezTo>
                    <a:pt x="160902" y="228966"/>
                    <a:pt x="198827" y="207221"/>
                    <a:pt x="219359" y="171781"/>
                  </a:cubicBezTo>
                  <a:cubicBezTo>
                    <a:pt x="239890" y="136341"/>
                    <a:pt x="239890" y="92625"/>
                    <a:pt x="219359" y="57185"/>
                  </a:cubicBezTo>
                  <a:cubicBezTo>
                    <a:pt x="198827" y="21745"/>
                    <a:pt x="160902" y="0"/>
                    <a:pt x="119945" y="183"/>
                  </a:cubicBezTo>
                  <a:close/>
                </a:path>
              </a:pathLst>
            </a:custGeom>
            <a:solidFill>
              <a:srgbClr val="101D27"/>
            </a:solidFill>
          </p:spPr>
        </p:sp>
        <p:sp>
          <p:nvSpPr>
            <p:cNvPr id="9" name="Freeform 14"/>
            <p:cNvSpPr/>
            <p:nvPr/>
          </p:nvSpPr>
          <p:spPr>
            <a:xfrm>
              <a:off x="4208889" y="441840"/>
              <a:ext cx="157262" cy="150100"/>
            </a:xfrm>
            <a:custGeom>
              <a:avLst/>
              <a:gdLst/>
              <a:ahLst/>
              <a:cxnLst/>
              <a:rect l="l" t="t" r="r" b="b"/>
              <a:pathLst>
                <a:path w="157262" h="150100">
                  <a:moveTo>
                    <a:pt x="78631" y="120"/>
                  </a:moveTo>
                  <a:cubicBezTo>
                    <a:pt x="51781" y="0"/>
                    <a:pt x="26920" y="14255"/>
                    <a:pt x="13460" y="37488"/>
                  </a:cubicBezTo>
                  <a:cubicBezTo>
                    <a:pt x="0" y="60721"/>
                    <a:pt x="0" y="89379"/>
                    <a:pt x="13460" y="112612"/>
                  </a:cubicBezTo>
                  <a:cubicBezTo>
                    <a:pt x="26920" y="135845"/>
                    <a:pt x="51781" y="150100"/>
                    <a:pt x="78631" y="149980"/>
                  </a:cubicBezTo>
                  <a:cubicBezTo>
                    <a:pt x="105481" y="150100"/>
                    <a:pt x="130343" y="135845"/>
                    <a:pt x="143802" y="112612"/>
                  </a:cubicBezTo>
                  <a:cubicBezTo>
                    <a:pt x="157262" y="89379"/>
                    <a:pt x="157262" y="60721"/>
                    <a:pt x="143802" y="37488"/>
                  </a:cubicBezTo>
                  <a:cubicBezTo>
                    <a:pt x="130343" y="14255"/>
                    <a:pt x="105481" y="0"/>
                    <a:pt x="78631" y="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5"/>
            <p:cNvSpPr/>
            <p:nvPr/>
          </p:nvSpPr>
          <p:spPr>
            <a:xfrm>
              <a:off x="4224882" y="457104"/>
              <a:ext cx="125276" cy="119571"/>
            </a:xfrm>
            <a:custGeom>
              <a:avLst/>
              <a:gdLst/>
              <a:ahLst/>
              <a:cxnLst/>
              <a:rect l="l" t="t" r="r" b="b"/>
              <a:pathLst>
                <a:path w="125276" h="119571">
                  <a:moveTo>
                    <a:pt x="62638" y="96"/>
                  </a:moveTo>
                  <a:cubicBezTo>
                    <a:pt x="41249" y="0"/>
                    <a:pt x="21444" y="11356"/>
                    <a:pt x="10722" y="29864"/>
                  </a:cubicBezTo>
                  <a:cubicBezTo>
                    <a:pt x="0" y="48371"/>
                    <a:pt x="0" y="71201"/>
                    <a:pt x="10722" y="89708"/>
                  </a:cubicBezTo>
                  <a:cubicBezTo>
                    <a:pt x="21444" y="108216"/>
                    <a:pt x="41249" y="119572"/>
                    <a:pt x="62638" y="119476"/>
                  </a:cubicBezTo>
                  <a:cubicBezTo>
                    <a:pt x="84027" y="119572"/>
                    <a:pt x="103832" y="108216"/>
                    <a:pt x="114554" y="89708"/>
                  </a:cubicBezTo>
                  <a:cubicBezTo>
                    <a:pt x="125276" y="71201"/>
                    <a:pt x="125276" y="48371"/>
                    <a:pt x="114554" y="29864"/>
                  </a:cubicBezTo>
                  <a:cubicBezTo>
                    <a:pt x="103832" y="11356"/>
                    <a:pt x="84027" y="0"/>
                    <a:pt x="62638" y="96"/>
                  </a:cubicBezTo>
                  <a:close/>
                </a:path>
              </a:pathLst>
            </a:custGeom>
            <a:solidFill>
              <a:srgbClr val="1F2D3A"/>
            </a:solidFill>
          </p:spPr>
        </p:sp>
        <p:sp>
          <p:nvSpPr>
            <p:cNvPr id="11" name="Freeform 16"/>
            <p:cNvSpPr/>
            <p:nvPr/>
          </p:nvSpPr>
          <p:spPr>
            <a:xfrm>
              <a:off x="3054350" y="443230"/>
              <a:ext cx="833120" cy="147320"/>
            </a:xfrm>
            <a:custGeom>
              <a:avLst/>
              <a:gdLst/>
              <a:ahLst/>
              <a:cxnLst/>
              <a:rect l="l" t="t" r="r" b="b"/>
              <a:pathLst>
                <a:path w="833120" h="147320">
                  <a:moveTo>
                    <a:pt x="833120" y="73660"/>
                  </a:moveTo>
                  <a:cubicBezTo>
                    <a:pt x="833120" y="33020"/>
                    <a:pt x="781050" y="0"/>
                    <a:pt x="718820" y="0"/>
                  </a:cubicBezTo>
                  <a:lnTo>
                    <a:pt x="114300" y="0"/>
                  </a:lnTo>
                  <a:cubicBezTo>
                    <a:pt x="50800" y="0"/>
                    <a:pt x="0" y="33020"/>
                    <a:pt x="0" y="73660"/>
                  </a:cubicBezTo>
                  <a:cubicBezTo>
                    <a:pt x="0" y="114300"/>
                    <a:pt x="52070" y="147320"/>
                    <a:pt x="114300" y="147320"/>
                  </a:cubicBezTo>
                  <a:lnTo>
                    <a:pt x="718820" y="147320"/>
                  </a:lnTo>
                  <a:cubicBezTo>
                    <a:pt x="782320" y="147320"/>
                    <a:pt x="833120" y="114300"/>
                    <a:pt x="833120" y="73660"/>
                  </a:cubicBezTo>
                  <a:close/>
                  <a:moveTo>
                    <a:pt x="778510" y="73660"/>
                  </a:moveTo>
                  <a:cubicBezTo>
                    <a:pt x="778510" y="97790"/>
                    <a:pt x="748030" y="118110"/>
                    <a:pt x="708660" y="118110"/>
                  </a:cubicBezTo>
                  <a:lnTo>
                    <a:pt x="123190" y="118110"/>
                  </a:lnTo>
                  <a:cubicBezTo>
                    <a:pt x="85090" y="118110"/>
                    <a:pt x="53340" y="97790"/>
                    <a:pt x="53340" y="73660"/>
                  </a:cubicBezTo>
                  <a:cubicBezTo>
                    <a:pt x="53340" y="49530"/>
                    <a:pt x="83820" y="29210"/>
                    <a:pt x="123190" y="29210"/>
                  </a:cubicBezTo>
                  <a:lnTo>
                    <a:pt x="708660" y="29210"/>
                  </a:lnTo>
                  <a:cubicBezTo>
                    <a:pt x="748030" y="29210"/>
                    <a:pt x="778510" y="49530"/>
                    <a:pt x="778510" y="73660"/>
                  </a:cubicBezTo>
                  <a:close/>
                </a:path>
              </a:pathLst>
            </a:custGeom>
            <a:solidFill>
              <a:srgbClr val="666869"/>
            </a:solidFill>
          </p:spPr>
        </p: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27" cstate="screen"/>
          <a:srcRect l="8512" r="2386"/>
          <a:stretch>
            <a:fillRect/>
          </a:stretch>
        </p:blipFill>
        <p:spPr>
          <a:xfrm>
            <a:off x="10297795" y="1028065"/>
            <a:ext cx="1886585" cy="53848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8" cstate="screen"/>
          <a:srcRect t="-721" r="10518" b="2296"/>
          <a:stretch>
            <a:fillRect/>
          </a:stretch>
        </p:blipFill>
        <p:spPr>
          <a:xfrm>
            <a:off x="10297795" y="1566545"/>
            <a:ext cx="1886585" cy="576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91979 0 " pathEditMode="relative" ptsTypes="">
                                      <p:cBhvr>
                                        <p:cTn id="6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3229 0 L -0.201667 0 " pathEditMode="relative" rAng="0" ptsTypes="">
                                      <p:cBhvr>
                                        <p:cTn id="8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06875 0 " pathEditMode="relative" ptsTypes="">
                                      <p:cBhvr>
                                        <p:cTn id="10" dur="3000" fill="hold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形状 1719" hidden="1"/>
          <p:cNvSpPr/>
          <p:nvPr/>
        </p:nvSpPr>
        <p:spPr>
          <a:xfrm rot="18900000" flipV="1">
            <a:off x="13654504" y="1333725"/>
            <a:ext cx="17153979" cy="13584662"/>
          </a:xfrm>
          <a:prstGeom prst="swooshArrow">
            <a:avLst>
              <a:gd name="adj1" fmla="val 25000"/>
              <a:gd name="adj2" fmla="val 34210"/>
            </a:avLst>
          </a:prstGeom>
          <a:gradFill>
            <a:gsLst>
              <a:gs pos="38000">
                <a:srgbClr val="016DFF"/>
              </a:gs>
              <a:gs pos="83000">
                <a:srgbClr val="00FFFF"/>
              </a:gs>
              <a:gs pos="0">
                <a:srgbClr val="016DFF">
                  <a:alpha val="0"/>
                </a:srgbClr>
              </a:gs>
            </a:gsLst>
            <a:lin ang="0" scaled="1"/>
          </a:gradFill>
          <a:ln>
            <a:noFill/>
          </a:ln>
          <a:effectLst>
            <a:outerShdw blurRad="635000" dist="6350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0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0" y="3608710"/>
            <a:ext cx="12343098" cy="4262819"/>
          </a:xfrm>
          <a:custGeom>
            <a:avLst/>
            <a:gdLst>
              <a:gd name="connsiteX0" fmla="*/ 12191997 w 12191997"/>
              <a:gd name="connsiteY0" fmla="*/ 0 h 4300068"/>
              <a:gd name="connsiteX1" fmla="*/ 12191997 w 12191997"/>
              <a:gd name="connsiteY1" fmla="*/ 4300068 h 4300068"/>
              <a:gd name="connsiteX2" fmla="*/ 0 w 12191997"/>
              <a:gd name="connsiteY2" fmla="*/ 4300068 h 4300068"/>
              <a:gd name="connsiteX3" fmla="*/ 0 w 12191997"/>
              <a:gd name="connsiteY3" fmla="*/ 1549558 h 4300068"/>
              <a:gd name="connsiteX4" fmla="*/ 10940 w 12191997"/>
              <a:gd name="connsiteY4" fmla="*/ 1548545 h 4300068"/>
              <a:gd name="connsiteX5" fmla="*/ 22129 w 12191997"/>
              <a:gd name="connsiteY5" fmla="*/ 1547507 h 4300068"/>
              <a:gd name="connsiteX6" fmla="*/ 33325 w 12191997"/>
              <a:gd name="connsiteY6" fmla="*/ 1546468 h 4300068"/>
              <a:gd name="connsiteX7" fmla="*/ 44525 w 12191997"/>
              <a:gd name="connsiteY7" fmla="*/ 1545426 h 4300068"/>
              <a:gd name="connsiteX8" fmla="*/ 55730 w 12191997"/>
              <a:gd name="connsiteY8" fmla="*/ 1544383 h 4300068"/>
              <a:gd name="connsiteX9" fmla="*/ 66942 w 12191997"/>
              <a:gd name="connsiteY9" fmla="*/ 1543338 h 4300068"/>
              <a:gd name="connsiteX10" fmla="*/ 78160 w 12191997"/>
              <a:gd name="connsiteY10" fmla="*/ 1542290 h 4300068"/>
              <a:gd name="connsiteX11" fmla="*/ 89384 w 12191997"/>
              <a:gd name="connsiteY11" fmla="*/ 1541239 h 4300068"/>
              <a:gd name="connsiteX12" fmla="*/ 100614 w 12191997"/>
              <a:gd name="connsiteY12" fmla="*/ 1540186 h 4300068"/>
              <a:gd name="connsiteX13" fmla="*/ 111855 w 12191997"/>
              <a:gd name="connsiteY13" fmla="*/ 1539130 h 4300068"/>
              <a:gd name="connsiteX14" fmla="*/ 123100 w 12191997"/>
              <a:gd name="connsiteY14" fmla="*/ 1538070 h 4300068"/>
              <a:gd name="connsiteX15" fmla="*/ 134354 w 12191997"/>
              <a:gd name="connsiteY15" fmla="*/ 1537007 h 4300068"/>
              <a:gd name="connsiteX16" fmla="*/ 145618 w 12191997"/>
              <a:gd name="connsiteY16" fmla="*/ 1535942 h 4300068"/>
              <a:gd name="connsiteX17" fmla="*/ 156890 w 12191997"/>
              <a:gd name="connsiteY17" fmla="*/ 1534872 h 4300068"/>
              <a:gd name="connsiteX18" fmla="*/ 168171 w 12191997"/>
              <a:gd name="connsiteY18" fmla="*/ 1533799 h 4300068"/>
              <a:gd name="connsiteX19" fmla="*/ 179463 w 12191997"/>
              <a:gd name="connsiteY19" fmla="*/ 1532722 h 4300068"/>
              <a:gd name="connsiteX20" fmla="*/ 190765 w 12191997"/>
              <a:gd name="connsiteY20" fmla="*/ 1531641 h 4300068"/>
              <a:gd name="connsiteX21" fmla="*/ 202077 w 12191997"/>
              <a:gd name="connsiteY21" fmla="*/ 1530556 h 4300068"/>
              <a:gd name="connsiteX22" fmla="*/ 213400 w 12191997"/>
              <a:gd name="connsiteY22" fmla="*/ 1529466 h 4300068"/>
              <a:gd name="connsiteX23" fmla="*/ 224735 w 12191997"/>
              <a:gd name="connsiteY23" fmla="*/ 1528372 h 4300068"/>
              <a:gd name="connsiteX24" fmla="*/ 236081 w 12191997"/>
              <a:gd name="connsiteY24" fmla="*/ 1527273 h 4300068"/>
              <a:gd name="connsiteX25" fmla="*/ 247439 w 12191997"/>
              <a:gd name="connsiteY25" fmla="*/ 1526169 h 4300068"/>
              <a:gd name="connsiteX26" fmla="*/ 258811 w 12191997"/>
              <a:gd name="connsiteY26" fmla="*/ 1525061 h 4300068"/>
              <a:gd name="connsiteX27" fmla="*/ 270195 w 12191997"/>
              <a:gd name="connsiteY27" fmla="*/ 1523948 h 4300068"/>
              <a:gd name="connsiteX28" fmla="*/ 281592 w 12191997"/>
              <a:gd name="connsiteY28" fmla="*/ 1522829 h 4300068"/>
              <a:gd name="connsiteX29" fmla="*/ 293004 w 12191997"/>
              <a:gd name="connsiteY29" fmla="*/ 1521704 h 4300068"/>
              <a:gd name="connsiteX30" fmla="*/ 304429 w 12191997"/>
              <a:gd name="connsiteY30" fmla="*/ 1520574 h 4300068"/>
              <a:gd name="connsiteX31" fmla="*/ 315868 w 12191997"/>
              <a:gd name="connsiteY31" fmla="*/ 1519438 h 4300068"/>
              <a:gd name="connsiteX32" fmla="*/ 327324 w 12191997"/>
              <a:gd name="connsiteY32" fmla="*/ 1518296 h 4300068"/>
              <a:gd name="connsiteX33" fmla="*/ 338793 w 12191997"/>
              <a:gd name="connsiteY33" fmla="*/ 1517148 h 4300068"/>
              <a:gd name="connsiteX34" fmla="*/ 350280 w 12191997"/>
              <a:gd name="connsiteY34" fmla="*/ 1515994 h 4300068"/>
              <a:gd name="connsiteX35" fmla="*/ 361782 w 12191997"/>
              <a:gd name="connsiteY35" fmla="*/ 1514833 h 4300068"/>
              <a:gd name="connsiteX36" fmla="*/ 373300 w 12191997"/>
              <a:gd name="connsiteY36" fmla="*/ 1513666 h 4300068"/>
              <a:gd name="connsiteX37" fmla="*/ 384836 w 12191997"/>
              <a:gd name="connsiteY37" fmla="*/ 1512492 h 4300068"/>
              <a:gd name="connsiteX38" fmla="*/ 396389 w 12191997"/>
              <a:gd name="connsiteY38" fmla="*/ 1511311 h 4300068"/>
              <a:gd name="connsiteX39" fmla="*/ 407959 w 12191997"/>
              <a:gd name="connsiteY39" fmla="*/ 1510124 h 4300068"/>
              <a:gd name="connsiteX40" fmla="*/ 419548 w 12191997"/>
              <a:gd name="connsiteY40" fmla="*/ 1508929 h 4300068"/>
              <a:gd name="connsiteX41" fmla="*/ 431156 w 12191997"/>
              <a:gd name="connsiteY41" fmla="*/ 1507726 h 4300068"/>
              <a:gd name="connsiteX42" fmla="*/ 442782 w 12191997"/>
              <a:gd name="connsiteY42" fmla="*/ 1506516 h 4300068"/>
              <a:gd name="connsiteX43" fmla="*/ 454428 w 12191997"/>
              <a:gd name="connsiteY43" fmla="*/ 1505298 h 4300068"/>
              <a:gd name="connsiteX44" fmla="*/ 466093 w 12191997"/>
              <a:gd name="connsiteY44" fmla="*/ 1504072 h 4300068"/>
              <a:gd name="connsiteX45" fmla="*/ 477778 w 12191997"/>
              <a:gd name="connsiteY45" fmla="*/ 1502839 h 4300068"/>
              <a:gd name="connsiteX46" fmla="*/ 489484 w 12191997"/>
              <a:gd name="connsiteY46" fmla="*/ 1501597 h 4300068"/>
              <a:gd name="connsiteX47" fmla="*/ 501211 w 12191997"/>
              <a:gd name="connsiteY47" fmla="*/ 1500347 h 4300068"/>
              <a:gd name="connsiteX48" fmla="*/ 512958 w 12191997"/>
              <a:gd name="connsiteY48" fmla="*/ 1499088 h 4300068"/>
              <a:gd name="connsiteX49" fmla="*/ 524729 w 12191997"/>
              <a:gd name="connsiteY49" fmla="*/ 1497821 h 4300068"/>
              <a:gd name="connsiteX50" fmla="*/ 536520 w 12191997"/>
              <a:gd name="connsiteY50" fmla="*/ 1496545 h 4300068"/>
              <a:gd name="connsiteX51" fmla="*/ 548335 w 12191997"/>
              <a:gd name="connsiteY51" fmla="*/ 1495259 h 4300068"/>
              <a:gd name="connsiteX52" fmla="*/ 560172 w 12191997"/>
              <a:gd name="connsiteY52" fmla="*/ 1493965 h 4300068"/>
              <a:gd name="connsiteX53" fmla="*/ 572033 w 12191997"/>
              <a:gd name="connsiteY53" fmla="*/ 1492661 h 4300068"/>
              <a:gd name="connsiteX54" fmla="*/ 583916 w 12191997"/>
              <a:gd name="connsiteY54" fmla="*/ 1491348 h 4300068"/>
              <a:gd name="connsiteX55" fmla="*/ 595825 w 12191997"/>
              <a:gd name="connsiteY55" fmla="*/ 1490026 h 4300068"/>
              <a:gd name="connsiteX56" fmla="*/ 607758 w 12191997"/>
              <a:gd name="connsiteY56" fmla="*/ 1488693 h 4300068"/>
              <a:gd name="connsiteX57" fmla="*/ 619716 w 12191997"/>
              <a:gd name="connsiteY57" fmla="*/ 1487351 h 4300068"/>
              <a:gd name="connsiteX58" fmla="*/ 631698 w 12191997"/>
              <a:gd name="connsiteY58" fmla="*/ 1485998 h 4300068"/>
              <a:gd name="connsiteX59" fmla="*/ 643707 w 12191997"/>
              <a:gd name="connsiteY59" fmla="*/ 1484636 h 4300068"/>
              <a:gd name="connsiteX60" fmla="*/ 655741 w 12191997"/>
              <a:gd name="connsiteY60" fmla="*/ 1483262 h 4300068"/>
              <a:gd name="connsiteX61" fmla="*/ 667803 w 12191997"/>
              <a:gd name="connsiteY61" fmla="*/ 1481879 h 4300068"/>
              <a:gd name="connsiteX62" fmla="*/ 679890 w 12191997"/>
              <a:gd name="connsiteY62" fmla="*/ 1480484 h 4300068"/>
              <a:gd name="connsiteX63" fmla="*/ 692007 w 12191997"/>
              <a:gd name="connsiteY63" fmla="*/ 1479079 h 4300068"/>
              <a:gd name="connsiteX64" fmla="*/ 704148 w 12191997"/>
              <a:gd name="connsiteY64" fmla="*/ 1477662 h 4300068"/>
              <a:gd name="connsiteX65" fmla="*/ 716319 w 12191997"/>
              <a:gd name="connsiteY65" fmla="*/ 1476235 h 4300068"/>
              <a:gd name="connsiteX66" fmla="*/ 728519 w 12191997"/>
              <a:gd name="connsiteY66" fmla="*/ 1474796 h 4300068"/>
              <a:gd name="connsiteX67" fmla="*/ 740746 w 12191997"/>
              <a:gd name="connsiteY67" fmla="*/ 1473345 h 4300068"/>
              <a:gd name="connsiteX68" fmla="*/ 753004 w 12191997"/>
              <a:gd name="connsiteY68" fmla="*/ 1471883 h 4300068"/>
              <a:gd name="connsiteX69" fmla="*/ 765291 w 12191997"/>
              <a:gd name="connsiteY69" fmla="*/ 1470409 h 4300068"/>
              <a:gd name="connsiteX70" fmla="*/ 777608 w 12191997"/>
              <a:gd name="connsiteY70" fmla="*/ 1468922 h 4300068"/>
              <a:gd name="connsiteX71" fmla="*/ 789954 w 12191997"/>
              <a:gd name="connsiteY71" fmla="*/ 1467424 h 4300068"/>
              <a:gd name="connsiteX72" fmla="*/ 802333 w 12191997"/>
              <a:gd name="connsiteY72" fmla="*/ 1465913 h 4300068"/>
              <a:gd name="connsiteX73" fmla="*/ 814742 w 12191997"/>
              <a:gd name="connsiteY73" fmla="*/ 1464390 h 4300068"/>
              <a:gd name="connsiteX74" fmla="*/ 827183 w 12191997"/>
              <a:gd name="connsiteY74" fmla="*/ 1462854 h 4300068"/>
              <a:gd name="connsiteX75" fmla="*/ 839656 w 12191997"/>
              <a:gd name="connsiteY75" fmla="*/ 1461306 h 4300068"/>
              <a:gd name="connsiteX76" fmla="*/ 852161 w 12191997"/>
              <a:gd name="connsiteY76" fmla="*/ 1459744 h 4300068"/>
              <a:gd name="connsiteX77" fmla="*/ 864700 w 12191997"/>
              <a:gd name="connsiteY77" fmla="*/ 1458169 h 4300068"/>
              <a:gd name="connsiteX78" fmla="*/ 877271 w 12191997"/>
              <a:gd name="connsiteY78" fmla="*/ 1456581 h 4300068"/>
              <a:gd name="connsiteX79" fmla="*/ 889875 w 12191997"/>
              <a:gd name="connsiteY79" fmla="*/ 1454979 h 4300068"/>
              <a:gd name="connsiteX80" fmla="*/ 902515 w 12191997"/>
              <a:gd name="connsiteY80" fmla="*/ 1453364 h 4300068"/>
              <a:gd name="connsiteX81" fmla="*/ 915188 w 12191997"/>
              <a:gd name="connsiteY81" fmla="*/ 1451735 h 4300068"/>
              <a:gd name="connsiteX82" fmla="*/ 927896 w 12191997"/>
              <a:gd name="connsiteY82" fmla="*/ 1450092 h 4300068"/>
              <a:gd name="connsiteX83" fmla="*/ 940639 w 12191997"/>
              <a:gd name="connsiteY83" fmla="*/ 1448435 h 4300068"/>
              <a:gd name="connsiteX84" fmla="*/ 953417 w 12191997"/>
              <a:gd name="connsiteY84" fmla="*/ 1446763 h 4300068"/>
              <a:gd name="connsiteX85" fmla="*/ 966233 w 12191997"/>
              <a:gd name="connsiteY85" fmla="*/ 1445078 h 4300068"/>
              <a:gd name="connsiteX86" fmla="*/ 979083 w 12191997"/>
              <a:gd name="connsiteY86" fmla="*/ 1443378 h 4300068"/>
              <a:gd name="connsiteX87" fmla="*/ 991971 w 12191997"/>
              <a:gd name="connsiteY87" fmla="*/ 1441663 h 4300068"/>
              <a:gd name="connsiteX88" fmla="*/ 1004897 w 12191997"/>
              <a:gd name="connsiteY88" fmla="*/ 1439933 h 4300068"/>
              <a:gd name="connsiteX89" fmla="*/ 1017858 w 12191997"/>
              <a:gd name="connsiteY89" fmla="*/ 1438188 h 4300068"/>
              <a:gd name="connsiteX90" fmla="*/ 1030860 w 12191997"/>
              <a:gd name="connsiteY90" fmla="*/ 1436428 h 4300068"/>
              <a:gd name="connsiteX91" fmla="*/ 1043898 w 12191997"/>
              <a:gd name="connsiteY91" fmla="*/ 1434652 h 4300068"/>
              <a:gd name="connsiteX92" fmla="*/ 1056976 w 12191997"/>
              <a:gd name="connsiteY92" fmla="*/ 1432861 h 4300068"/>
              <a:gd name="connsiteX93" fmla="*/ 1083241 w 12191997"/>
              <a:gd name="connsiteY93" fmla="*/ 1429232 h 4300068"/>
              <a:gd name="connsiteX94" fmla="*/ 1096494 w 12191997"/>
              <a:gd name="connsiteY94" fmla="*/ 1427374 h 4300068"/>
              <a:gd name="connsiteX95" fmla="*/ 1109740 w 12191997"/>
              <a:gd name="connsiteY95" fmla="*/ 1425483 h 4300068"/>
              <a:gd name="connsiteX96" fmla="*/ 1123009 w 12191997"/>
              <a:gd name="connsiteY96" fmla="*/ 1423556 h 4300068"/>
              <a:gd name="connsiteX97" fmla="*/ 1136298 w 12191997"/>
              <a:gd name="connsiteY97" fmla="*/ 1421593 h 4300068"/>
              <a:gd name="connsiteX98" fmla="*/ 1149609 w 12191997"/>
              <a:gd name="connsiteY98" fmla="*/ 1419596 h 4300068"/>
              <a:gd name="connsiteX99" fmla="*/ 1162942 w 12191997"/>
              <a:gd name="connsiteY99" fmla="*/ 1417566 h 4300068"/>
              <a:gd name="connsiteX100" fmla="*/ 1176297 w 12191997"/>
              <a:gd name="connsiteY100" fmla="*/ 1415504 h 4300068"/>
              <a:gd name="connsiteX101" fmla="*/ 1189674 w 12191997"/>
              <a:gd name="connsiteY101" fmla="*/ 1413409 h 4300068"/>
              <a:gd name="connsiteX102" fmla="*/ 1203073 w 12191997"/>
              <a:gd name="connsiteY102" fmla="*/ 1411284 h 4300068"/>
              <a:gd name="connsiteX103" fmla="*/ 1216496 w 12191997"/>
              <a:gd name="connsiteY103" fmla="*/ 1409129 h 4300068"/>
              <a:gd name="connsiteX104" fmla="*/ 1229938 w 12191997"/>
              <a:gd name="connsiteY104" fmla="*/ 1406943 h 4300068"/>
              <a:gd name="connsiteX105" fmla="*/ 1243405 w 12191997"/>
              <a:gd name="connsiteY105" fmla="*/ 1404730 h 4300068"/>
              <a:gd name="connsiteX106" fmla="*/ 1256894 w 12191997"/>
              <a:gd name="connsiteY106" fmla="*/ 1402489 h 4300068"/>
              <a:gd name="connsiteX107" fmla="*/ 1270407 w 12191997"/>
              <a:gd name="connsiteY107" fmla="*/ 1400221 h 4300068"/>
              <a:gd name="connsiteX108" fmla="*/ 1283941 w 12191997"/>
              <a:gd name="connsiteY108" fmla="*/ 1397927 h 4300068"/>
              <a:gd name="connsiteX109" fmla="*/ 1297501 w 12191997"/>
              <a:gd name="connsiteY109" fmla="*/ 1395607 h 4300068"/>
              <a:gd name="connsiteX110" fmla="*/ 1311080 w 12191997"/>
              <a:gd name="connsiteY110" fmla="*/ 1393263 h 4300068"/>
              <a:gd name="connsiteX111" fmla="*/ 1324684 w 12191997"/>
              <a:gd name="connsiteY111" fmla="*/ 1390896 h 4300068"/>
              <a:gd name="connsiteX112" fmla="*/ 1338314 w 12191997"/>
              <a:gd name="connsiteY112" fmla="*/ 1388505 h 4300068"/>
              <a:gd name="connsiteX113" fmla="*/ 1351964 w 12191997"/>
              <a:gd name="connsiteY113" fmla="*/ 1386092 h 4300068"/>
              <a:gd name="connsiteX114" fmla="*/ 1365639 w 12191997"/>
              <a:gd name="connsiteY114" fmla="*/ 1383659 h 4300068"/>
              <a:gd name="connsiteX115" fmla="*/ 1379338 w 12191997"/>
              <a:gd name="connsiteY115" fmla="*/ 1381205 h 4300068"/>
              <a:gd name="connsiteX116" fmla="*/ 1393061 w 12191997"/>
              <a:gd name="connsiteY116" fmla="*/ 1378731 h 4300068"/>
              <a:gd name="connsiteX117" fmla="*/ 1406808 w 12191997"/>
              <a:gd name="connsiteY117" fmla="*/ 1376239 h 4300068"/>
              <a:gd name="connsiteX118" fmla="*/ 1420579 w 12191997"/>
              <a:gd name="connsiteY118" fmla="*/ 1373729 h 4300068"/>
              <a:gd name="connsiteX119" fmla="*/ 1434374 w 12191997"/>
              <a:gd name="connsiteY119" fmla="*/ 1371201 h 4300068"/>
              <a:gd name="connsiteX120" fmla="*/ 1448194 w 12191997"/>
              <a:gd name="connsiteY120" fmla="*/ 1368657 h 4300068"/>
              <a:gd name="connsiteX121" fmla="*/ 1462038 w 12191997"/>
              <a:gd name="connsiteY121" fmla="*/ 1366097 h 4300068"/>
              <a:gd name="connsiteX122" fmla="*/ 1475907 w 12191997"/>
              <a:gd name="connsiteY122" fmla="*/ 1363523 h 4300068"/>
              <a:gd name="connsiteX123" fmla="*/ 1489801 w 12191997"/>
              <a:gd name="connsiteY123" fmla="*/ 1360935 h 4300068"/>
              <a:gd name="connsiteX124" fmla="*/ 1503719 w 12191997"/>
              <a:gd name="connsiteY124" fmla="*/ 1358334 h 4300068"/>
              <a:gd name="connsiteX125" fmla="*/ 1517663 w 12191997"/>
              <a:gd name="connsiteY125" fmla="*/ 1355720 h 4300068"/>
              <a:gd name="connsiteX126" fmla="*/ 1531631 w 12191997"/>
              <a:gd name="connsiteY126" fmla="*/ 1353095 h 4300068"/>
              <a:gd name="connsiteX127" fmla="*/ 1545626 w 12191997"/>
              <a:gd name="connsiteY127" fmla="*/ 1350459 h 4300068"/>
              <a:gd name="connsiteX128" fmla="*/ 1559644 w 12191997"/>
              <a:gd name="connsiteY128" fmla="*/ 1347813 h 4300068"/>
              <a:gd name="connsiteX129" fmla="*/ 1573689 w 12191997"/>
              <a:gd name="connsiteY129" fmla="*/ 1345159 h 4300068"/>
              <a:gd name="connsiteX130" fmla="*/ 1587759 w 12191997"/>
              <a:gd name="connsiteY130" fmla="*/ 1342496 h 4300068"/>
              <a:gd name="connsiteX131" fmla="*/ 1601856 w 12191997"/>
              <a:gd name="connsiteY131" fmla="*/ 1339825 h 4300068"/>
              <a:gd name="connsiteX132" fmla="*/ 1615978 w 12191997"/>
              <a:gd name="connsiteY132" fmla="*/ 1337148 h 4300068"/>
              <a:gd name="connsiteX133" fmla="*/ 1630125 w 12191997"/>
              <a:gd name="connsiteY133" fmla="*/ 1334465 h 4300068"/>
              <a:gd name="connsiteX134" fmla="*/ 1644300 w 12191997"/>
              <a:gd name="connsiteY134" fmla="*/ 1331777 h 4300068"/>
              <a:gd name="connsiteX135" fmla="*/ 1658499 w 12191997"/>
              <a:gd name="connsiteY135" fmla="*/ 1329084 h 4300068"/>
              <a:gd name="connsiteX136" fmla="*/ 1672726 w 12191997"/>
              <a:gd name="connsiteY136" fmla="*/ 1326389 h 4300068"/>
              <a:gd name="connsiteX137" fmla="*/ 1686979 w 12191997"/>
              <a:gd name="connsiteY137" fmla="*/ 1323690 h 4300068"/>
              <a:gd name="connsiteX138" fmla="*/ 1701259 w 12191997"/>
              <a:gd name="connsiteY138" fmla="*/ 1320990 h 4300068"/>
              <a:gd name="connsiteX139" fmla="*/ 1715565 w 12191997"/>
              <a:gd name="connsiteY139" fmla="*/ 1318289 h 4300068"/>
              <a:gd name="connsiteX140" fmla="*/ 1729898 w 12191997"/>
              <a:gd name="connsiteY140" fmla="*/ 1315588 h 4300068"/>
              <a:gd name="connsiteX141" fmla="*/ 1744258 w 12191997"/>
              <a:gd name="connsiteY141" fmla="*/ 1312887 h 4300068"/>
              <a:gd name="connsiteX142" fmla="*/ 1758645 w 12191997"/>
              <a:gd name="connsiteY142" fmla="*/ 1310188 h 4300068"/>
              <a:gd name="connsiteX143" fmla="*/ 1773060 w 12191997"/>
              <a:gd name="connsiteY143" fmla="*/ 1307490 h 4300068"/>
              <a:gd name="connsiteX144" fmla="*/ 1787501 w 12191997"/>
              <a:gd name="connsiteY144" fmla="*/ 1304796 h 4300068"/>
              <a:gd name="connsiteX145" fmla="*/ 1801970 w 12191997"/>
              <a:gd name="connsiteY145" fmla="*/ 1302105 h 4300068"/>
              <a:gd name="connsiteX146" fmla="*/ 1816466 w 12191997"/>
              <a:gd name="connsiteY146" fmla="*/ 1299420 h 4300068"/>
              <a:gd name="connsiteX147" fmla="*/ 1830991 w 12191997"/>
              <a:gd name="connsiteY147" fmla="*/ 1296740 h 4300068"/>
              <a:gd name="connsiteX148" fmla="*/ 1845542 w 12191997"/>
              <a:gd name="connsiteY148" fmla="*/ 1294065 h 4300068"/>
              <a:gd name="connsiteX149" fmla="*/ 1860123 w 12191997"/>
              <a:gd name="connsiteY149" fmla="*/ 1291399 h 4300068"/>
              <a:gd name="connsiteX150" fmla="*/ 1874730 w 12191997"/>
              <a:gd name="connsiteY150" fmla="*/ 1288739 h 4300068"/>
              <a:gd name="connsiteX151" fmla="*/ 1889367 w 12191997"/>
              <a:gd name="connsiteY151" fmla="*/ 1286089 h 4300068"/>
              <a:gd name="connsiteX152" fmla="*/ 1904030 w 12191997"/>
              <a:gd name="connsiteY152" fmla="*/ 1283447 h 4300068"/>
              <a:gd name="connsiteX153" fmla="*/ 1918723 w 12191997"/>
              <a:gd name="connsiteY153" fmla="*/ 1280817 h 4300068"/>
              <a:gd name="connsiteX154" fmla="*/ 1933444 w 12191997"/>
              <a:gd name="connsiteY154" fmla="*/ 1278197 h 4300068"/>
              <a:gd name="connsiteX155" fmla="*/ 1948193 w 12191997"/>
              <a:gd name="connsiteY155" fmla="*/ 1275589 h 4300068"/>
              <a:gd name="connsiteX156" fmla="*/ 1962972 w 12191997"/>
              <a:gd name="connsiteY156" fmla="*/ 1272994 h 4300068"/>
              <a:gd name="connsiteX157" fmla="*/ 1977780 w 12191997"/>
              <a:gd name="connsiteY157" fmla="*/ 1270412 h 4300068"/>
              <a:gd name="connsiteX158" fmla="*/ 1992616 w 12191997"/>
              <a:gd name="connsiteY158" fmla="*/ 1267844 h 4300068"/>
              <a:gd name="connsiteX159" fmla="*/ 2007481 w 12191997"/>
              <a:gd name="connsiteY159" fmla="*/ 1265292 h 4300068"/>
              <a:gd name="connsiteX160" fmla="*/ 2022375 w 12191997"/>
              <a:gd name="connsiteY160" fmla="*/ 1262755 h 4300068"/>
              <a:gd name="connsiteX161" fmla="*/ 2037299 w 12191997"/>
              <a:gd name="connsiteY161" fmla="*/ 1260235 h 4300068"/>
              <a:gd name="connsiteX162" fmla="*/ 2052252 w 12191997"/>
              <a:gd name="connsiteY162" fmla="*/ 1257733 h 4300068"/>
              <a:gd name="connsiteX163" fmla="*/ 2067235 w 12191997"/>
              <a:gd name="connsiteY163" fmla="*/ 1255249 h 4300068"/>
              <a:gd name="connsiteX164" fmla="*/ 2082246 w 12191997"/>
              <a:gd name="connsiteY164" fmla="*/ 1252783 h 4300068"/>
              <a:gd name="connsiteX165" fmla="*/ 2097290 w 12191997"/>
              <a:gd name="connsiteY165" fmla="*/ 1250339 h 4300068"/>
              <a:gd name="connsiteX166" fmla="*/ 2112362 w 12191997"/>
              <a:gd name="connsiteY166" fmla="*/ 1247914 h 4300068"/>
              <a:gd name="connsiteX167" fmla="*/ 2127464 w 12191997"/>
              <a:gd name="connsiteY167" fmla="*/ 1245511 h 4300068"/>
              <a:gd name="connsiteX168" fmla="*/ 2142595 w 12191997"/>
              <a:gd name="connsiteY168" fmla="*/ 1243130 h 4300068"/>
              <a:gd name="connsiteX169" fmla="*/ 2157758 w 12191997"/>
              <a:gd name="connsiteY169" fmla="*/ 1240773 h 4300068"/>
              <a:gd name="connsiteX170" fmla="*/ 2172952 w 12191997"/>
              <a:gd name="connsiteY170" fmla="*/ 1238439 h 4300068"/>
              <a:gd name="connsiteX171" fmla="*/ 2188174 w 12191997"/>
              <a:gd name="connsiteY171" fmla="*/ 1236129 h 4300068"/>
              <a:gd name="connsiteX172" fmla="*/ 2203429 w 12191997"/>
              <a:gd name="connsiteY172" fmla="*/ 1233847 h 4300068"/>
              <a:gd name="connsiteX173" fmla="*/ 2218713 w 12191997"/>
              <a:gd name="connsiteY173" fmla="*/ 1231589 h 4300068"/>
              <a:gd name="connsiteX174" fmla="*/ 2234029 w 12191997"/>
              <a:gd name="connsiteY174" fmla="*/ 1229359 h 4300068"/>
              <a:gd name="connsiteX175" fmla="*/ 2249375 w 12191997"/>
              <a:gd name="connsiteY175" fmla="*/ 1227156 h 4300068"/>
              <a:gd name="connsiteX176" fmla="*/ 2264753 w 12191997"/>
              <a:gd name="connsiteY176" fmla="*/ 1224983 h 4300068"/>
              <a:gd name="connsiteX177" fmla="*/ 2280162 w 12191997"/>
              <a:gd name="connsiteY177" fmla="*/ 1222839 h 4300068"/>
              <a:gd name="connsiteX178" fmla="*/ 2295601 w 12191997"/>
              <a:gd name="connsiteY178" fmla="*/ 1220725 h 4300068"/>
              <a:gd name="connsiteX179" fmla="*/ 2311073 w 12191997"/>
              <a:gd name="connsiteY179" fmla="*/ 1218643 h 4300068"/>
              <a:gd name="connsiteX180" fmla="*/ 2326576 w 12191997"/>
              <a:gd name="connsiteY180" fmla="*/ 1216591 h 4300068"/>
              <a:gd name="connsiteX181" fmla="*/ 2342111 w 12191997"/>
              <a:gd name="connsiteY181" fmla="*/ 1214574 h 4300068"/>
              <a:gd name="connsiteX182" fmla="*/ 2357678 w 12191997"/>
              <a:gd name="connsiteY182" fmla="*/ 1212589 h 4300068"/>
              <a:gd name="connsiteX183" fmla="*/ 2373276 w 12191997"/>
              <a:gd name="connsiteY183" fmla="*/ 1210638 h 4300068"/>
              <a:gd name="connsiteX184" fmla="*/ 2388906 w 12191997"/>
              <a:gd name="connsiteY184" fmla="*/ 1208724 h 4300068"/>
              <a:gd name="connsiteX185" fmla="*/ 2404570 w 12191997"/>
              <a:gd name="connsiteY185" fmla="*/ 1206845 h 4300068"/>
              <a:gd name="connsiteX186" fmla="*/ 2420264 w 12191997"/>
              <a:gd name="connsiteY186" fmla="*/ 1205002 h 4300068"/>
              <a:gd name="connsiteX187" fmla="*/ 2435992 w 12191997"/>
              <a:gd name="connsiteY187" fmla="*/ 1203197 h 4300068"/>
              <a:gd name="connsiteX188" fmla="*/ 2451752 w 12191997"/>
              <a:gd name="connsiteY188" fmla="*/ 1201430 h 4300068"/>
              <a:gd name="connsiteX189" fmla="*/ 2467544 w 12191997"/>
              <a:gd name="connsiteY189" fmla="*/ 1199703 h 4300068"/>
              <a:gd name="connsiteX190" fmla="*/ 2483370 w 12191997"/>
              <a:gd name="connsiteY190" fmla="*/ 1198015 h 4300068"/>
              <a:gd name="connsiteX191" fmla="*/ 2499226 w 12191997"/>
              <a:gd name="connsiteY191" fmla="*/ 1196368 h 4300068"/>
              <a:gd name="connsiteX192" fmla="*/ 2531075 w 12191997"/>
              <a:gd name="connsiteY192" fmla="*/ 1193196 h 4300068"/>
              <a:gd name="connsiteX193" fmla="*/ 2546962 w 12191997"/>
              <a:gd name="connsiteY193" fmla="*/ 1191692 h 4300068"/>
              <a:gd name="connsiteX194" fmla="*/ 2562930 w 12191997"/>
              <a:gd name="connsiteY194" fmla="*/ 1190246 h 4300068"/>
              <a:gd name="connsiteX195" fmla="*/ 2578935 w 12191997"/>
              <a:gd name="connsiteY195" fmla="*/ 1188861 h 4300068"/>
              <a:gd name="connsiteX196" fmla="*/ 2594972 w 12191997"/>
              <a:gd name="connsiteY196" fmla="*/ 1187533 h 4300068"/>
              <a:gd name="connsiteX197" fmla="*/ 2611047 w 12191997"/>
              <a:gd name="connsiteY197" fmla="*/ 1186264 h 4300068"/>
              <a:gd name="connsiteX198" fmla="*/ 2627158 w 12191997"/>
              <a:gd name="connsiteY198" fmla="*/ 1185052 h 4300068"/>
              <a:gd name="connsiteX199" fmla="*/ 2643303 w 12191997"/>
              <a:gd name="connsiteY199" fmla="*/ 1183893 h 4300068"/>
              <a:gd name="connsiteX200" fmla="*/ 2659483 w 12191997"/>
              <a:gd name="connsiteY200" fmla="*/ 1182789 h 4300068"/>
              <a:gd name="connsiteX201" fmla="*/ 2675700 w 12191997"/>
              <a:gd name="connsiteY201" fmla="*/ 1181736 h 4300068"/>
              <a:gd name="connsiteX202" fmla="*/ 2691951 w 12191997"/>
              <a:gd name="connsiteY202" fmla="*/ 1180734 h 4300068"/>
              <a:gd name="connsiteX203" fmla="*/ 2708235 w 12191997"/>
              <a:gd name="connsiteY203" fmla="*/ 1179781 h 4300068"/>
              <a:gd name="connsiteX204" fmla="*/ 2724556 w 12191997"/>
              <a:gd name="connsiteY204" fmla="*/ 1178876 h 4300068"/>
              <a:gd name="connsiteX205" fmla="*/ 2740911 w 12191997"/>
              <a:gd name="connsiteY205" fmla="*/ 1178017 h 4300068"/>
              <a:gd name="connsiteX206" fmla="*/ 2757300 w 12191997"/>
              <a:gd name="connsiteY206" fmla="*/ 1177203 h 4300068"/>
              <a:gd name="connsiteX207" fmla="*/ 2773725 w 12191997"/>
              <a:gd name="connsiteY207" fmla="*/ 1176433 h 4300068"/>
              <a:gd name="connsiteX208" fmla="*/ 2790183 w 12191997"/>
              <a:gd name="connsiteY208" fmla="*/ 1175705 h 4300068"/>
              <a:gd name="connsiteX209" fmla="*/ 2806674 w 12191997"/>
              <a:gd name="connsiteY209" fmla="*/ 1175018 h 4300068"/>
              <a:gd name="connsiteX210" fmla="*/ 2823201 w 12191997"/>
              <a:gd name="connsiteY210" fmla="*/ 1174370 h 4300068"/>
              <a:gd name="connsiteX211" fmla="*/ 2839763 w 12191997"/>
              <a:gd name="connsiteY211" fmla="*/ 1173760 h 4300068"/>
              <a:gd name="connsiteX212" fmla="*/ 2856356 w 12191997"/>
              <a:gd name="connsiteY212" fmla="*/ 1173186 h 4300068"/>
              <a:gd name="connsiteX213" fmla="*/ 2872984 w 12191997"/>
              <a:gd name="connsiteY213" fmla="*/ 1172648 h 4300068"/>
              <a:gd name="connsiteX214" fmla="*/ 2889645 w 12191997"/>
              <a:gd name="connsiteY214" fmla="*/ 1172143 h 4300068"/>
              <a:gd name="connsiteX215" fmla="*/ 2906341 w 12191997"/>
              <a:gd name="connsiteY215" fmla="*/ 1171671 h 4300068"/>
              <a:gd name="connsiteX216" fmla="*/ 2923070 w 12191997"/>
              <a:gd name="connsiteY216" fmla="*/ 1171230 h 4300068"/>
              <a:gd name="connsiteX217" fmla="*/ 2939832 w 12191997"/>
              <a:gd name="connsiteY217" fmla="*/ 1170818 h 4300068"/>
              <a:gd name="connsiteX218" fmla="*/ 2956627 w 12191997"/>
              <a:gd name="connsiteY218" fmla="*/ 1170434 h 4300068"/>
              <a:gd name="connsiteX219" fmla="*/ 2973455 w 12191997"/>
              <a:gd name="connsiteY219" fmla="*/ 1170076 h 4300068"/>
              <a:gd name="connsiteX220" fmla="*/ 2990316 w 12191997"/>
              <a:gd name="connsiteY220" fmla="*/ 1169744 h 4300068"/>
              <a:gd name="connsiteX221" fmla="*/ 3007210 w 12191997"/>
              <a:gd name="connsiteY221" fmla="*/ 1169436 h 4300068"/>
              <a:gd name="connsiteX222" fmla="*/ 3024137 w 12191997"/>
              <a:gd name="connsiteY222" fmla="*/ 1169150 h 4300068"/>
              <a:gd name="connsiteX223" fmla="*/ 3041097 w 12191997"/>
              <a:gd name="connsiteY223" fmla="*/ 1168885 h 4300068"/>
              <a:gd name="connsiteX224" fmla="*/ 3058088 w 12191997"/>
              <a:gd name="connsiteY224" fmla="*/ 1168639 h 4300068"/>
              <a:gd name="connsiteX225" fmla="*/ 3075113 w 12191997"/>
              <a:gd name="connsiteY225" fmla="*/ 1168412 h 4300068"/>
              <a:gd name="connsiteX226" fmla="*/ 3092169 w 12191997"/>
              <a:gd name="connsiteY226" fmla="*/ 1168201 h 4300068"/>
              <a:gd name="connsiteX227" fmla="*/ 3109258 w 12191997"/>
              <a:gd name="connsiteY227" fmla="*/ 1168006 h 4300068"/>
              <a:gd name="connsiteX228" fmla="*/ 3126380 w 12191997"/>
              <a:gd name="connsiteY228" fmla="*/ 1167824 h 4300068"/>
              <a:gd name="connsiteX229" fmla="*/ 3143532 w 12191997"/>
              <a:gd name="connsiteY229" fmla="*/ 1167655 h 4300068"/>
              <a:gd name="connsiteX230" fmla="*/ 3160717 w 12191997"/>
              <a:gd name="connsiteY230" fmla="*/ 1167497 h 4300068"/>
              <a:gd name="connsiteX231" fmla="*/ 3177934 w 12191997"/>
              <a:gd name="connsiteY231" fmla="*/ 1167349 h 4300068"/>
              <a:gd name="connsiteX232" fmla="*/ 3195182 w 12191997"/>
              <a:gd name="connsiteY232" fmla="*/ 1167208 h 4300068"/>
              <a:gd name="connsiteX233" fmla="*/ 3212462 w 12191997"/>
              <a:gd name="connsiteY233" fmla="*/ 1167075 h 4300068"/>
              <a:gd name="connsiteX234" fmla="*/ 3229773 w 12191997"/>
              <a:gd name="connsiteY234" fmla="*/ 1166947 h 4300068"/>
              <a:gd name="connsiteX235" fmla="*/ 3247115 w 12191997"/>
              <a:gd name="connsiteY235" fmla="*/ 1166822 h 4300068"/>
              <a:gd name="connsiteX236" fmla="*/ 3264490 w 12191997"/>
              <a:gd name="connsiteY236" fmla="*/ 1166701 h 4300068"/>
              <a:gd name="connsiteX237" fmla="*/ 3281895 w 12191997"/>
              <a:gd name="connsiteY237" fmla="*/ 1166580 h 4300068"/>
              <a:gd name="connsiteX238" fmla="*/ 3299330 w 12191997"/>
              <a:gd name="connsiteY238" fmla="*/ 1166458 h 4300068"/>
              <a:gd name="connsiteX239" fmla="*/ 3316797 w 12191997"/>
              <a:gd name="connsiteY239" fmla="*/ 1166336 h 4300068"/>
              <a:gd name="connsiteX240" fmla="*/ 3334294 w 12191997"/>
              <a:gd name="connsiteY240" fmla="*/ 1166209 h 4300068"/>
              <a:gd name="connsiteX241" fmla="*/ 3351823 w 12191997"/>
              <a:gd name="connsiteY241" fmla="*/ 1166079 h 4300068"/>
              <a:gd name="connsiteX242" fmla="*/ 3369382 w 12191997"/>
              <a:gd name="connsiteY242" fmla="*/ 1165941 h 4300068"/>
              <a:gd name="connsiteX243" fmla="*/ 3386970 w 12191997"/>
              <a:gd name="connsiteY243" fmla="*/ 1165797 h 4300068"/>
              <a:gd name="connsiteX244" fmla="*/ 3404589 w 12191997"/>
              <a:gd name="connsiteY244" fmla="*/ 1165644 h 4300068"/>
              <a:gd name="connsiteX245" fmla="*/ 3422240 w 12191997"/>
              <a:gd name="connsiteY245" fmla="*/ 1165480 h 4300068"/>
              <a:gd name="connsiteX246" fmla="*/ 3439919 w 12191997"/>
              <a:gd name="connsiteY246" fmla="*/ 1165304 h 4300068"/>
              <a:gd name="connsiteX247" fmla="*/ 3457629 w 12191997"/>
              <a:gd name="connsiteY247" fmla="*/ 1165116 h 4300068"/>
              <a:gd name="connsiteX248" fmla="*/ 3475369 w 12191997"/>
              <a:gd name="connsiteY248" fmla="*/ 1164912 h 4300068"/>
              <a:gd name="connsiteX249" fmla="*/ 3493139 w 12191997"/>
              <a:gd name="connsiteY249" fmla="*/ 1164693 h 4300068"/>
              <a:gd name="connsiteX250" fmla="*/ 3510938 w 12191997"/>
              <a:gd name="connsiteY250" fmla="*/ 1164456 h 4300068"/>
              <a:gd name="connsiteX251" fmla="*/ 3528767 w 12191997"/>
              <a:gd name="connsiteY251" fmla="*/ 1164200 h 4300068"/>
              <a:gd name="connsiteX252" fmla="*/ 3546625 w 12191997"/>
              <a:gd name="connsiteY252" fmla="*/ 1163923 h 4300068"/>
              <a:gd name="connsiteX253" fmla="*/ 3564512 w 12191997"/>
              <a:gd name="connsiteY253" fmla="*/ 1163625 h 4300068"/>
              <a:gd name="connsiteX254" fmla="*/ 3582429 w 12191997"/>
              <a:gd name="connsiteY254" fmla="*/ 1163304 h 4300068"/>
              <a:gd name="connsiteX255" fmla="*/ 3600376 w 12191997"/>
              <a:gd name="connsiteY255" fmla="*/ 1162958 h 4300068"/>
              <a:gd name="connsiteX256" fmla="*/ 3618352 w 12191997"/>
              <a:gd name="connsiteY256" fmla="*/ 1162586 h 4300068"/>
              <a:gd name="connsiteX257" fmla="*/ 3636355 w 12191997"/>
              <a:gd name="connsiteY257" fmla="*/ 1162186 h 4300068"/>
              <a:gd name="connsiteX258" fmla="*/ 3654387 w 12191997"/>
              <a:gd name="connsiteY258" fmla="*/ 1161758 h 4300068"/>
              <a:gd name="connsiteX259" fmla="*/ 3672450 w 12191997"/>
              <a:gd name="connsiteY259" fmla="*/ 1161299 h 4300068"/>
              <a:gd name="connsiteX260" fmla="*/ 3690540 w 12191997"/>
              <a:gd name="connsiteY260" fmla="*/ 1160808 h 4300068"/>
              <a:gd name="connsiteX261" fmla="*/ 3708659 w 12191997"/>
              <a:gd name="connsiteY261" fmla="*/ 1160284 h 4300068"/>
              <a:gd name="connsiteX262" fmla="*/ 3726805 w 12191997"/>
              <a:gd name="connsiteY262" fmla="*/ 1159724 h 4300068"/>
              <a:gd name="connsiteX263" fmla="*/ 3744981 w 12191997"/>
              <a:gd name="connsiteY263" fmla="*/ 1159129 h 4300068"/>
              <a:gd name="connsiteX264" fmla="*/ 3763185 w 12191997"/>
              <a:gd name="connsiteY264" fmla="*/ 1158497 h 4300068"/>
              <a:gd name="connsiteX265" fmla="*/ 3781416 w 12191997"/>
              <a:gd name="connsiteY265" fmla="*/ 1157826 h 4300068"/>
              <a:gd name="connsiteX266" fmla="*/ 3799676 w 12191997"/>
              <a:gd name="connsiteY266" fmla="*/ 1157114 h 4300068"/>
              <a:gd name="connsiteX267" fmla="*/ 3817964 w 12191997"/>
              <a:gd name="connsiteY267" fmla="*/ 1156360 h 4300068"/>
              <a:gd name="connsiteX268" fmla="*/ 3836278 w 12191997"/>
              <a:gd name="connsiteY268" fmla="*/ 1155563 h 4300068"/>
              <a:gd name="connsiteX269" fmla="*/ 3854622 w 12191997"/>
              <a:gd name="connsiteY269" fmla="*/ 1154721 h 4300068"/>
              <a:gd name="connsiteX270" fmla="*/ 3872992 w 12191997"/>
              <a:gd name="connsiteY270" fmla="*/ 1153833 h 4300068"/>
              <a:gd name="connsiteX271" fmla="*/ 3891391 w 12191997"/>
              <a:gd name="connsiteY271" fmla="*/ 1152897 h 4300068"/>
              <a:gd name="connsiteX272" fmla="*/ 3909815 w 12191997"/>
              <a:gd name="connsiteY272" fmla="*/ 1151912 h 4300068"/>
              <a:gd name="connsiteX273" fmla="*/ 3928268 w 12191997"/>
              <a:gd name="connsiteY273" fmla="*/ 1150877 h 4300068"/>
              <a:gd name="connsiteX274" fmla="*/ 3946747 w 12191997"/>
              <a:gd name="connsiteY274" fmla="*/ 1149789 h 4300068"/>
              <a:gd name="connsiteX275" fmla="*/ 3965253 w 12191997"/>
              <a:gd name="connsiteY275" fmla="*/ 1148648 h 4300068"/>
              <a:gd name="connsiteX276" fmla="*/ 3983787 w 12191997"/>
              <a:gd name="connsiteY276" fmla="*/ 1147453 h 4300068"/>
              <a:gd name="connsiteX277" fmla="*/ 4002347 w 12191997"/>
              <a:gd name="connsiteY277" fmla="*/ 1146201 h 4300068"/>
              <a:gd name="connsiteX278" fmla="*/ 4020933 w 12191997"/>
              <a:gd name="connsiteY278" fmla="*/ 1144892 h 4300068"/>
              <a:gd name="connsiteX279" fmla="*/ 4039546 w 12191997"/>
              <a:gd name="connsiteY279" fmla="*/ 1143523 h 4300068"/>
              <a:gd name="connsiteX280" fmla="*/ 4058187 w 12191997"/>
              <a:gd name="connsiteY280" fmla="*/ 1142094 h 4300068"/>
              <a:gd name="connsiteX281" fmla="*/ 4076852 w 12191997"/>
              <a:gd name="connsiteY281" fmla="*/ 1140603 h 4300068"/>
              <a:gd name="connsiteX282" fmla="*/ 4095545 w 12191997"/>
              <a:gd name="connsiteY282" fmla="*/ 1139049 h 4300068"/>
              <a:gd name="connsiteX283" fmla="*/ 4114263 w 12191997"/>
              <a:gd name="connsiteY283" fmla="*/ 1137429 h 4300068"/>
              <a:gd name="connsiteX284" fmla="*/ 4133007 w 12191997"/>
              <a:gd name="connsiteY284" fmla="*/ 1135743 h 4300068"/>
              <a:gd name="connsiteX285" fmla="*/ 4151778 w 12191997"/>
              <a:gd name="connsiteY285" fmla="*/ 1133990 h 4300068"/>
              <a:gd name="connsiteX286" fmla="*/ 4170573 w 12191997"/>
              <a:gd name="connsiteY286" fmla="*/ 1132167 h 4300068"/>
              <a:gd name="connsiteX287" fmla="*/ 4189395 w 12191997"/>
              <a:gd name="connsiteY287" fmla="*/ 1130274 h 4300068"/>
              <a:gd name="connsiteX288" fmla="*/ 4208242 w 12191997"/>
              <a:gd name="connsiteY288" fmla="*/ 1128308 h 4300068"/>
              <a:gd name="connsiteX289" fmla="*/ 4227115 w 12191997"/>
              <a:gd name="connsiteY289" fmla="*/ 1126270 h 4300068"/>
              <a:gd name="connsiteX290" fmla="*/ 4246013 w 12191997"/>
              <a:gd name="connsiteY290" fmla="*/ 1124156 h 4300068"/>
              <a:gd name="connsiteX291" fmla="*/ 4283842 w 12191997"/>
              <a:gd name="connsiteY291" fmla="*/ 1119702 h 4300068"/>
              <a:gd name="connsiteX292" fmla="*/ 4302863 w 12191997"/>
              <a:gd name="connsiteY292" fmla="*/ 1117348 h 4300068"/>
              <a:gd name="connsiteX293" fmla="*/ 4321868 w 12191997"/>
              <a:gd name="connsiteY293" fmla="*/ 1114919 h 4300068"/>
              <a:gd name="connsiteX294" fmla="*/ 4340902 w 12191997"/>
              <a:gd name="connsiteY294" fmla="*/ 1112410 h 4300068"/>
              <a:gd name="connsiteX295" fmla="*/ 4359961 w 12191997"/>
              <a:gd name="connsiteY295" fmla="*/ 1109824 h 4300068"/>
              <a:gd name="connsiteX296" fmla="*/ 4379052 w 12191997"/>
              <a:gd name="connsiteY296" fmla="*/ 1107162 h 4300068"/>
              <a:gd name="connsiteX297" fmla="*/ 4398169 w 12191997"/>
              <a:gd name="connsiteY297" fmla="*/ 1104425 h 4300068"/>
              <a:gd name="connsiteX298" fmla="*/ 4417315 w 12191997"/>
              <a:gd name="connsiteY298" fmla="*/ 1101616 h 4300068"/>
              <a:gd name="connsiteX299" fmla="*/ 4436489 w 12191997"/>
              <a:gd name="connsiteY299" fmla="*/ 1098735 h 4300068"/>
              <a:gd name="connsiteX300" fmla="*/ 4455690 w 12191997"/>
              <a:gd name="connsiteY300" fmla="*/ 1095784 h 4300068"/>
              <a:gd name="connsiteX301" fmla="*/ 4474920 w 12191997"/>
              <a:gd name="connsiteY301" fmla="*/ 1092764 h 4300068"/>
              <a:gd name="connsiteX302" fmla="*/ 4494176 w 12191997"/>
              <a:gd name="connsiteY302" fmla="*/ 1089678 h 4300068"/>
              <a:gd name="connsiteX303" fmla="*/ 4513459 w 12191997"/>
              <a:gd name="connsiteY303" fmla="*/ 1086527 h 4300068"/>
              <a:gd name="connsiteX304" fmla="*/ 4532772 w 12191997"/>
              <a:gd name="connsiteY304" fmla="*/ 1083312 h 4300068"/>
              <a:gd name="connsiteX305" fmla="*/ 4552111 w 12191997"/>
              <a:gd name="connsiteY305" fmla="*/ 1080034 h 4300068"/>
              <a:gd name="connsiteX306" fmla="*/ 4571477 w 12191997"/>
              <a:gd name="connsiteY306" fmla="*/ 1076697 h 4300068"/>
              <a:gd name="connsiteX307" fmla="*/ 4590871 w 12191997"/>
              <a:gd name="connsiteY307" fmla="*/ 1073300 h 4300068"/>
              <a:gd name="connsiteX308" fmla="*/ 4610291 w 12191997"/>
              <a:gd name="connsiteY308" fmla="*/ 1069845 h 4300068"/>
              <a:gd name="connsiteX309" fmla="*/ 4629739 w 12191997"/>
              <a:gd name="connsiteY309" fmla="*/ 1066335 h 4300068"/>
              <a:gd name="connsiteX310" fmla="*/ 4649214 w 12191997"/>
              <a:gd name="connsiteY310" fmla="*/ 1062770 h 4300068"/>
              <a:gd name="connsiteX311" fmla="*/ 4668714 w 12191997"/>
              <a:gd name="connsiteY311" fmla="*/ 1059151 h 4300068"/>
              <a:gd name="connsiteX312" fmla="*/ 4688241 w 12191997"/>
              <a:gd name="connsiteY312" fmla="*/ 1055482 h 4300068"/>
              <a:gd name="connsiteX313" fmla="*/ 4707796 w 12191997"/>
              <a:gd name="connsiteY313" fmla="*/ 1051764 h 4300068"/>
              <a:gd name="connsiteX314" fmla="*/ 4727377 w 12191997"/>
              <a:gd name="connsiteY314" fmla="*/ 1047996 h 4300068"/>
              <a:gd name="connsiteX315" fmla="*/ 4746985 w 12191997"/>
              <a:gd name="connsiteY315" fmla="*/ 1044182 h 4300068"/>
              <a:gd name="connsiteX316" fmla="*/ 4766618 w 12191997"/>
              <a:gd name="connsiteY316" fmla="*/ 1040323 h 4300068"/>
              <a:gd name="connsiteX317" fmla="*/ 4786278 w 12191997"/>
              <a:gd name="connsiteY317" fmla="*/ 1036420 h 4300068"/>
              <a:gd name="connsiteX318" fmla="*/ 4805963 w 12191997"/>
              <a:gd name="connsiteY318" fmla="*/ 1032474 h 4300068"/>
              <a:gd name="connsiteX319" fmla="*/ 4825675 w 12191997"/>
              <a:gd name="connsiteY319" fmla="*/ 1028489 h 4300068"/>
              <a:gd name="connsiteX320" fmla="*/ 4845412 w 12191997"/>
              <a:gd name="connsiteY320" fmla="*/ 1024464 h 4300068"/>
              <a:gd name="connsiteX321" fmla="*/ 4865176 w 12191997"/>
              <a:gd name="connsiteY321" fmla="*/ 1020401 h 4300068"/>
              <a:gd name="connsiteX322" fmla="*/ 4884965 w 12191997"/>
              <a:gd name="connsiteY322" fmla="*/ 1016302 h 4300068"/>
              <a:gd name="connsiteX323" fmla="*/ 4904779 w 12191997"/>
              <a:gd name="connsiteY323" fmla="*/ 1012169 h 4300068"/>
              <a:gd name="connsiteX324" fmla="*/ 4924620 w 12191997"/>
              <a:gd name="connsiteY324" fmla="*/ 1008003 h 4300068"/>
              <a:gd name="connsiteX325" fmla="*/ 4944485 w 12191997"/>
              <a:gd name="connsiteY325" fmla="*/ 1003805 h 4300068"/>
              <a:gd name="connsiteX326" fmla="*/ 4964376 w 12191997"/>
              <a:gd name="connsiteY326" fmla="*/ 999578 h 4300068"/>
              <a:gd name="connsiteX327" fmla="*/ 4984291 w 12191997"/>
              <a:gd name="connsiteY327" fmla="*/ 995322 h 4300068"/>
              <a:gd name="connsiteX328" fmla="*/ 5004233 w 12191997"/>
              <a:gd name="connsiteY328" fmla="*/ 991039 h 4300068"/>
              <a:gd name="connsiteX329" fmla="*/ 5024198 w 12191997"/>
              <a:gd name="connsiteY329" fmla="*/ 986731 h 4300068"/>
              <a:gd name="connsiteX330" fmla="*/ 5044189 w 12191997"/>
              <a:gd name="connsiteY330" fmla="*/ 982400 h 4300068"/>
              <a:gd name="connsiteX331" fmla="*/ 5064204 w 12191997"/>
              <a:gd name="connsiteY331" fmla="*/ 978046 h 4300068"/>
              <a:gd name="connsiteX332" fmla="*/ 5084245 w 12191997"/>
              <a:gd name="connsiteY332" fmla="*/ 973671 h 4300068"/>
              <a:gd name="connsiteX333" fmla="*/ 5104310 w 12191997"/>
              <a:gd name="connsiteY333" fmla="*/ 969277 h 4300068"/>
              <a:gd name="connsiteX334" fmla="*/ 5124398 w 12191997"/>
              <a:gd name="connsiteY334" fmla="*/ 964865 h 4300068"/>
              <a:gd name="connsiteX335" fmla="*/ 5144512 w 12191997"/>
              <a:gd name="connsiteY335" fmla="*/ 960437 h 4300068"/>
              <a:gd name="connsiteX336" fmla="*/ 5164650 w 12191997"/>
              <a:gd name="connsiteY336" fmla="*/ 955995 h 4300068"/>
              <a:gd name="connsiteX337" fmla="*/ 5184812 w 12191997"/>
              <a:gd name="connsiteY337" fmla="*/ 951539 h 4300068"/>
              <a:gd name="connsiteX338" fmla="*/ 5204998 w 12191997"/>
              <a:gd name="connsiteY338" fmla="*/ 947073 h 4300068"/>
              <a:gd name="connsiteX339" fmla="*/ 5225207 w 12191997"/>
              <a:gd name="connsiteY339" fmla="*/ 942595 h 4300068"/>
              <a:gd name="connsiteX340" fmla="*/ 5245441 w 12191997"/>
              <a:gd name="connsiteY340" fmla="*/ 938110 h 4300068"/>
              <a:gd name="connsiteX341" fmla="*/ 5265699 w 12191997"/>
              <a:gd name="connsiteY341" fmla="*/ 933617 h 4300068"/>
              <a:gd name="connsiteX342" fmla="*/ 5285980 w 12191997"/>
              <a:gd name="connsiteY342" fmla="*/ 929119 h 4300068"/>
              <a:gd name="connsiteX343" fmla="*/ 5306284 w 12191997"/>
              <a:gd name="connsiteY343" fmla="*/ 924617 h 4300068"/>
              <a:gd name="connsiteX344" fmla="*/ 5326612 w 12191997"/>
              <a:gd name="connsiteY344" fmla="*/ 920113 h 4300068"/>
              <a:gd name="connsiteX345" fmla="*/ 5346964 w 12191997"/>
              <a:gd name="connsiteY345" fmla="*/ 915608 h 4300068"/>
              <a:gd name="connsiteX346" fmla="*/ 5367338 w 12191997"/>
              <a:gd name="connsiteY346" fmla="*/ 911104 h 4300068"/>
              <a:gd name="connsiteX347" fmla="*/ 5387735 w 12191997"/>
              <a:gd name="connsiteY347" fmla="*/ 906601 h 4300068"/>
              <a:gd name="connsiteX348" fmla="*/ 5408156 w 12191997"/>
              <a:gd name="connsiteY348" fmla="*/ 902103 h 4300068"/>
              <a:gd name="connsiteX349" fmla="*/ 5428599 w 12191997"/>
              <a:gd name="connsiteY349" fmla="*/ 897609 h 4300068"/>
              <a:gd name="connsiteX350" fmla="*/ 5449065 w 12191997"/>
              <a:gd name="connsiteY350" fmla="*/ 893122 h 4300068"/>
              <a:gd name="connsiteX351" fmla="*/ 5469554 w 12191997"/>
              <a:gd name="connsiteY351" fmla="*/ 888644 h 4300068"/>
              <a:gd name="connsiteX352" fmla="*/ 5490066 w 12191997"/>
              <a:gd name="connsiteY352" fmla="*/ 884176 h 4300068"/>
              <a:gd name="connsiteX353" fmla="*/ 5510599 w 12191997"/>
              <a:gd name="connsiteY353" fmla="*/ 879718 h 4300068"/>
              <a:gd name="connsiteX354" fmla="*/ 5531155 w 12191997"/>
              <a:gd name="connsiteY354" fmla="*/ 875274 h 4300068"/>
              <a:gd name="connsiteX355" fmla="*/ 5551733 w 12191997"/>
              <a:gd name="connsiteY355" fmla="*/ 870844 h 4300068"/>
              <a:gd name="connsiteX356" fmla="*/ 5572334 w 12191997"/>
              <a:gd name="connsiteY356" fmla="*/ 866430 h 4300068"/>
              <a:gd name="connsiteX357" fmla="*/ 5592956 w 12191997"/>
              <a:gd name="connsiteY357" fmla="*/ 862034 h 4300068"/>
              <a:gd name="connsiteX358" fmla="*/ 5613601 w 12191997"/>
              <a:gd name="connsiteY358" fmla="*/ 857656 h 4300068"/>
              <a:gd name="connsiteX359" fmla="*/ 5634266 w 12191997"/>
              <a:gd name="connsiteY359" fmla="*/ 853299 h 4300068"/>
              <a:gd name="connsiteX360" fmla="*/ 5654954 w 12191997"/>
              <a:gd name="connsiteY360" fmla="*/ 848963 h 4300068"/>
              <a:gd name="connsiteX361" fmla="*/ 5675663 w 12191997"/>
              <a:gd name="connsiteY361" fmla="*/ 844651 h 4300068"/>
              <a:gd name="connsiteX362" fmla="*/ 5696394 w 12191997"/>
              <a:gd name="connsiteY362" fmla="*/ 840365 h 4300068"/>
              <a:gd name="connsiteX363" fmla="*/ 5717146 w 12191997"/>
              <a:gd name="connsiteY363" fmla="*/ 836105 h 4300068"/>
              <a:gd name="connsiteX364" fmla="*/ 5737919 w 12191997"/>
              <a:gd name="connsiteY364" fmla="*/ 831873 h 4300068"/>
              <a:gd name="connsiteX365" fmla="*/ 5758713 w 12191997"/>
              <a:gd name="connsiteY365" fmla="*/ 827670 h 4300068"/>
              <a:gd name="connsiteX366" fmla="*/ 5779528 w 12191997"/>
              <a:gd name="connsiteY366" fmla="*/ 823498 h 4300068"/>
              <a:gd name="connsiteX367" fmla="*/ 5800365 w 12191997"/>
              <a:gd name="connsiteY367" fmla="*/ 819360 h 4300068"/>
              <a:gd name="connsiteX368" fmla="*/ 5821221 w 12191997"/>
              <a:gd name="connsiteY368" fmla="*/ 815255 h 4300068"/>
              <a:gd name="connsiteX369" fmla="*/ 5842098 w 12191997"/>
              <a:gd name="connsiteY369" fmla="*/ 811186 h 4300068"/>
              <a:gd name="connsiteX370" fmla="*/ 5862996 w 12191997"/>
              <a:gd name="connsiteY370" fmla="*/ 807154 h 4300068"/>
              <a:gd name="connsiteX371" fmla="*/ 5883915 w 12191997"/>
              <a:gd name="connsiteY371" fmla="*/ 803162 h 4300068"/>
              <a:gd name="connsiteX372" fmla="*/ 5904854 w 12191997"/>
              <a:gd name="connsiteY372" fmla="*/ 799209 h 4300068"/>
              <a:gd name="connsiteX373" fmla="*/ 5925812 w 12191997"/>
              <a:gd name="connsiteY373" fmla="*/ 795297 h 4300068"/>
              <a:gd name="connsiteX374" fmla="*/ 5946792 w 12191997"/>
              <a:gd name="connsiteY374" fmla="*/ 791430 h 4300068"/>
              <a:gd name="connsiteX375" fmla="*/ 5967791 w 12191997"/>
              <a:gd name="connsiteY375" fmla="*/ 787606 h 4300068"/>
              <a:gd name="connsiteX376" fmla="*/ 5988810 w 12191997"/>
              <a:gd name="connsiteY376" fmla="*/ 783830 h 4300068"/>
              <a:gd name="connsiteX377" fmla="*/ 6009849 w 12191997"/>
              <a:gd name="connsiteY377" fmla="*/ 780101 h 4300068"/>
              <a:gd name="connsiteX378" fmla="*/ 6030906 w 12191997"/>
              <a:gd name="connsiteY378" fmla="*/ 776421 h 4300068"/>
              <a:gd name="connsiteX379" fmla="*/ 6051984 w 12191997"/>
              <a:gd name="connsiteY379" fmla="*/ 772792 h 4300068"/>
              <a:gd name="connsiteX380" fmla="*/ 6073081 w 12191997"/>
              <a:gd name="connsiteY380" fmla="*/ 769216 h 4300068"/>
              <a:gd name="connsiteX381" fmla="*/ 6094198 w 12191997"/>
              <a:gd name="connsiteY381" fmla="*/ 765693 h 4300068"/>
              <a:gd name="connsiteX382" fmla="*/ 6115333 w 12191997"/>
              <a:gd name="connsiteY382" fmla="*/ 762226 h 4300068"/>
              <a:gd name="connsiteX383" fmla="*/ 6136489 w 12191997"/>
              <a:gd name="connsiteY383" fmla="*/ 758816 h 4300068"/>
              <a:gd name="connsiteX384" fmla="*/ 6157662 w 12191997"/>
              <a:gd name="connsiteY384" fmla="*/ 755465 h 4300068"/>
              <a:gd name="connsiteX385" fmla="*/ 6178854 w 12191997"/>
              <a:gd name="connsiteY385" fmla="*/ 752173 h 4300068"/>
              <a:gd name="connsiteX386" fmla="*/ 6200066 w 12191997"/>
              <a:gd name="connsiteY386" fmla="*/ 748942 h 4300068"/>
              <a:gd name="connsiteX387" fmla="*/ 6221296 w 12191997"/>
              <a:gd name="connsiteY387" fmla="*/ 745775 h 4300068"/>
              <a:gd name="connsiteX388" fmla="*/ 6242545 w 12191997"/>
              <a:gd name="connsiteY388" fmla="*/ 742672 h 4300068"/>
              <a:gd name="connsiteX389" fmla="*/ 6263810 w 12191997"/>
              <a:gd name="connsiteY389" fmla="*/ 739635 h 4300068"/>
              <a:gd name="connsiteX390" fmla="*/ 6306438 w 12191997"/>
              <a:gd name="connsiteY390" fmla="*/ 733760 h 4300068"/>
              <a:gd name="connsiteX391" fmla="*/ 6327791 w 12191997"/>
              <a:gd name="connsiteY391" fmla="*/ 730923 h 4300068"/>
              <a:gd name="connsiteX392" fmla="*/ 6349309 w 12191997"/>
              <a:gd name="connsiteY392" fmla="*/ 728129 h 4300068"/>
              <a:gd name="connsiteX393" fmla="*/ 6370955 w 12191997"/>
              <a:gd name="connsiteY393" fmla="*/ 725383 h 4300068"/>
              <a:gd name="connsiteX394" fmla="*/ 6392722 w 12191997"/>
              <a:gd name="connsiteY394" fmla="*/ 722683 h 4300068"/>
              <a:gd name="connsiteX395" fmla="*/ 6414613 w 12191997"/>
              <a:gd name="connsiteY395" fmla="*/ 720030 h 4300068"/>
              <a:gd name="connsiteX396" fmla="*/ 6436621 w 12191997"/>
              <a:gd name="connsiteY396" fmla="*/ 717420 h 4300068"/>
              <a:gd name="connsiteX397" fmla="*/ 6458744 w 12191997"/>
              <a:gd name="connsiteY397" fmla="*/ 714855 h 4300068"/>
              <a:gd name="connsiteX398" fmla="*/ 6480978 w 12191997"/>
              <a:gd name="connsiteY398" fmla="*/ 712334 h 4300068"/>
              <a:gd name="connsiteX399" fmla="*/ 6503319 w 12191997"/>
              <a:gd name="connsiteY399" fmla="*/ 709854 h 4300068"/>
              <a:gd name="connsiteX400" fmla="*/ 6525765 w 12191997"/>
              <a:gd name="connsiteY400" fmla="*/ 707415 h 4300068"/>
              <a:gd name="connsiteX401" fmla="*/ 6548310 w 12191997"/>
              <a:gd name="connsiteY401" fmla="*/ 705017 h 4300068"/>
              <a:gd name="connsiteX402" fmla="*/ 6570956 w 12191997"/>
              <a:gd name="connsiteY402" fmla="*/ 702658 h 4300068"/>
              <a:gd name="connsiteX403" fmla="*/ 6593695 w 12191997"/>
              <a:gd name="connsiteY403" fmla="*/ 700338 h 4300068"/>
              <a:gd name="connsiteX404" fmla="*/ 6616525 w 12191997"/>
              <a:gd name="connsiteY404" fmla="*/ 698056 h 4300068"/>
              <a:gd name="connsiteX405" fmla="*/ 6639444 w 12191997"/>
              <a:gd name="connsiteY405" fmla="*/ 695811 h 4300068"/>
              <a:gd name="connsiteX406" fmla="*/ 6662448 w 12191997"/>
              <a:gd name="connsiteY406" fmla="*/ 693601 h 4300068"/>
              <a:gd name="connsiteX407" fmla="*/ 6685531 w 12191997"/>
              <a:gd name="connsiteY407" fmla="*/ 691427 h 4300068"/>
              <a:gd name="connsiteX408" fmla="*/ 6708693 w 12191997"/>
              <a:gd name="connsiteY408" fmla="*/ 689287 h 4300068"/>
              <a:gd name="connsiteX409" fmla="*/ 6731932 w 12191997"/>
              <a:gd name="connsiteY409" fmla="*/ 687180 h 4300068"/>
              <a:gd name="connsiteX410" fmla="*/ 6755238 w 12191997"/>
              <a:gd name="connsiteY410" fmla="*/ 685105 h 4300068"/>
              <a:gd name="connsiteX411" fmla="*/ 6778615 w 12191997"/>
              <a:gd name="connsiteY411" fmla="*/ 683062 h 4300068"/>
              <a:gd name="connsiteX412" fmla="*/ 6802056 w 12191997"/>
              <a:gd name="connsiteY412" fmla="*/ 681050 h 4300068"/>
              <a:gd name="connsiteX413" fmla="*/ 6825559 w 12191997"/>
              <a:gd name="connsiteY413" fmla="*/ 679068 h 4300068"/>
              <a:gd name="connsiteX414" fmla="*/ 6849121 w 12191997"/>
              <a:gd name="connsiteY414" fmla="*/ 677114 h 4300068"/>
              <a:gd name="connsiteX415" fmla="*/ 6872738 w 12191997"/>
              <a:gd name="connsiteY415" fmla="*/ 675188 h 4300068"/>
              <a:gd name="connsiteX416" fmla="*/ 6896405 w 12191997"/>
              <a:gd name="connsiteY416" fmla="*/ 673289 h 4300068"/>
              <a:gd name="connsiteX417" fmla="*/ 6920122 w 12191997"/>
              <a:gd name="connsiteY417" fmla="*/ 671416 h 4300068"/>
              <a:gd name="connsiteX418" fmla="*/ 6943883 w 12191997"/>
              <a:gd name="connsiteY418" fmla="*/ 669569 h 4300068"/>
              <a:gd name="connsiteX419" fmla="*/ 6967687 w 12191997"/>
              <a:gd name="connsiteY419" fmla="*/ 667746 h 4300068"/>
              <a:gd name="connsiteX420" fmla="*/ 6991528 w 12191997"/>
              <a:gd name="connsiteY420" fmla="*/ 665947 h 4300068"/>
              <a:gd name="connsiteX421" fmla="*/ 7015405 w 12191997"/>
              <a:gd name="connsiteY421" fmla="*/ 664169 h 4300068"/>
              <a:gd name="connsiteX422" fmla="*/ 7039315 w 12191997"/>
              <a:gd name="connsiteY422" fmla="*/ 662414 h 4300068"/>
              <a:gd name="connsiteX423" fmla="*/ 7063253 w 12191997"/>
              <a:gd name="connsiteY423" fmla="*/ 660680 h 4300068"/>
              <a:gd name="connsiteX424" fmla="*/ 7087216 w 12191997"/>
              <a:gd name="connsiteY424" fmla="*/ 658965 h 4300068"/>
              <a:gd name="connsiteX425" fmla="*/ 7111202 w 12191997"/>
              <a:gd name="connsiteY425" fmla="*/ 657269 h 4300068"/>
              <a:gd name="connsiteX426" fmla="*/ 7135206 w 12191997"/>
              <a:gd name="connsiteY426" fmla="*/ 655592 h 4300068"/>
              <a:gd name="connsiteX427" fmla="*/ 7159226 w 12191997"/>
              <a:gd name="connsiteY427" fmla="*/ 653931 h 4300068"/>
              <a:gd name="connsiteX428" fmla="*/ 7183258 w 12191997"/>
              <a:gd name="connsiteY428" fmla="*/ 652287 h 4300068"/>
              <a:gd name="connsiteX429" fmla="*/ 7207300 w 12191997"/>
              <a:gd name="connsiteY429" fmla="*/ 650658 h 4300068"/>
              <a:gd name="connsiteX430" fmla="*/ 7231347 w 12191997"/>
              <a:gd name="connsiteY430" fmla="*/ 649044 h 4300068"/>
              <a:gd name="connsiteX431" fmla="*/ 7255397 w 12191997"/>
              <a:gd name="connsiteY431" fmla="*/ 647444 h 4300068"/>
              <a:gd name="connsiteX432" fmla="*/ 7279445 w 12191997"/>
              <a:gd name="connsiteY432" fmla="*/ 645856 h 4300068"/>
              <a:gd name="connsiteX433" fmla="*/ 7303491 w 12191997"/>
              <a:gd name="connsiteY433" fmla="*/ 644280 h 4300068"/>
              <a:gd name="connsiteX434" fmla="*/ 7327528 w 12191997"/>
              <a:gd name="connsiteY434" fmla="*/ 642714 h 4300068"/>
              <a:gd name="connsiteX435" fmla="*/ 7351555 w 12191997"/>
              <a:gd name="connsiteY435" fmla="*/ 641159 h 4300068"/>
              <a:gd name="connsiteX436" fmla="*/ 7375568 w 12191997"/>
              <a:gd name="connsiteY436" fmla="*/ 639613 h 4300068"/>
              <a:gd name="connsiteX437" fmla="*/ 7399565 w 12191997"/>
              <a:gd name="connsiteY437" fmla="*/ 638075 h 4300068"/>
              <a:gd name="connsiteX438" fmla="*/ 7423540 w 12191997"/>
              <a:gd name="connsiteY438" fmla="*/ 636545 h 4300068"/>
              <a:gd name="connsiteX439" fmla="*/ 7447492 w 12191997"/>
              <a:gd name="connsiteY439" fmla="*/ 635020 h 4300068"/>
              <a:gd name="connsiteX440" fmla="*/ 7471418 w 12191997"/>
              <a:gd name="connsiteY440" fmla="*/ 633502 h 4300068"/>
              <a:gd name="connsiteX441" fmla="*/ 7495311 w 12191997"/>
              <a:gd name="connsiteY441" fmla="*/ 631987 h 4300068"/>
              <a:gd name="connsiteX442" fmla="*/ 7519174 w 12191997"/>
              <a:gd name="connsiteY442" fmla="*/ 630477 h 4300068"/>
              <a:gd name="connsiteX443" fmla="*/ 7542998 w 12191997"/>
              <a:gd name="connsiteY443" fmla="*/ 628969 h 4300068"/>
              <a:gd name="connsiteX444" fmla="*/ 7566784 w 12191997"/>
              <a:gd name="connsiteY444" fmla="*/ 627464 h 4300068"/>
              <a:gd name="connsiteX445" fmla="*/ 7590525 w 12191997"/>
              <a:gd name="connsiteY445" fmla="*/ 625959 h 4300068"/>
              <a:gd name="connsiteX446" fmla="*/ 7614221 w 12191997"/>
              <a:gd name="connsiteY446" fmla="*/ 624454 h 4300068"/>
              <a:gd name="connsiteX447" fmla="*/ 7637866 w 12191997"/>
              <a:gd name="connsiteY447" fmla="*/ 622949 h 4300068"/>
              <a:gd name="connsiteX448" fmla="*/ 7661458 w 12191997"/>
              <a:gd name="connsiteY448" fmla="*/ 621442 h 4300068"/>
              <a:gd name="connsiteX449" fmla="*/ 7684994 w 12191997"/>
              <a:gd name="connsiteY449" fmla="*/ 619933 h 4300068"/>
              <a:gd name="connsiteX450" fmla="*/ 7708471 w 12191997"/>
              <a:gd name="connsiteY450" fmla="*/ 618419 h 4300068"/>
              <a:gd name="connsiteX451" fmla="*/ 7731885 w 12191997"/>
              <a:gd name="connsiteY451" fmla="*/ 616902 h 4300068"/>
              <a:gd name="connsiteX452" fmla="*/ 7755233 w 12191997"/>
              <a:gd name="connsiteY452" fmla="*/ 615379 h 4300068"/>
              <a:gd name="connsiteX453" fmla="*/ 7778512 w 12191997"/>
              <a:gd name="connsiteY453" fmla="*/ 613850 h 4300068"/>
              <a:gd name="connsiteX454" fmla="*/ 7801718 w 12191997"/>
              <a:gd name="connsiteY454" fmla="*/ 612313 h 4300068"/>
              <a:gd name="connsiteX455" fmla="*/ 7824849 w 12191997"/>
              <a:gd name="connsiteY455" fmla="*/ 610769 h 4300068"/>
              <a:gd name="connsiteX456" fmla="*/ 7847901 w 12191997"/>
              <a:gd name="connsiteY456" fmla="*/ 609216 h 4300068"/>
              <a:gd name="connsiteX457" fmla="*/ 7870868 w 12191997"/>
              <a:gd name="connsiteY457" fmla="*/ 607653 h 4300068"/>
              <a:gd name="connsiteX458" fmla="*/ 7893752 w 12191997"/>
              <a:gd name="connsiteY458" fmla="*/ 606080 h 4300068"/>
              <a:gd name="connsiteX459" fmla="*/ 7916548 w 12191997"/>
              <a:gd name="connsiteY459" fmla="*/ 604494 h 4300068"/>
              <a:gd name="connsiteX460" fmla="*/ 7939250 w 12191997"/>
              <a:gd name="connsiteY460" fmla="*/ 602896 h 4300068"/>
              <a:gd name="connsiteX461" fmla="*/ 7961858 w 12191997"/>
              <a:gd name="connsiteY461" fmla="*/ 601285 h 4300068"/>
              <a:gd name="connsiteX462" fmla="*/ 7984366 w 12191997"/>
              <a:gd name="connsiteY462" fmla="*/ 599659 h 4300068"/>
              <a:gd name="connsiteX463" fmla="*/ 8006773 w 12191997"/>
              <a:gd name="connsiteY463" fmla="*/ 598018 h 4300068"/>
              <a:gd name="connsiteX464" fmla="*/ 8029077 w 12191997"/>
              <a:gd name="connsiteY464" fmla="*/ 596361 h 4300068"/>
              <a:gd name="connsiteX465" fmla="*/ 8051270 w 12191997"/>
              <a:gd name="connsiteY465" fmla="*/ 594687 h 4300068"/>
              <a:gd name="connsiteX466" fmla="*/ 8073353 w 12191997"/>
              <a:gd name="connsiteY466" fmla="*/ 592995 h 4300068"/>
              <a:gd name="connsiteX467" fmla="*/ 8095321 w 12191997"/>
              <a:gd name="connsiteY467" fmla="*/ 591284 h 4300068"/>
              <a:gd name="connsiteX468" fmla="*/ 8117171 w 12191997"/>
              <a:gd name="connsiteY468" fmla="*/ 589553 h 4300068"/>
              <a:gd name="connsiteX469" fmla="*/ 8138899 w 12191997"/>
              <a:gd name="connsiteY469" fmla="*/ 587801 h 4300068"/>
              <a:gd name="connsiteX470" fmla="*/ 8160504 w 12191997"/>
              <a:gd name="connsiteY470" fmla="*/ 586028 h 4300068"/>
              <a:gd name="connsiteX471" fmla="*/ 8181981 w 12191997"/>
              <a:gd name="connsiteY471" fmla="*/ 584232 h 4300068"/>
              <a:gd name="connsiteX472" fmla="*/ 8203326 w 12191997"/>
              <a:gd name="connsiteY472" fmla="*/ 582413 h 4300068"/>
              <a:gd name="connsiteX473" fmla="*/ 8224539 w 12191997"/>
              <a:gd name="connsiteY473" fmla="*/ 580570 h 4300068"/>
              <a:gd name="connsiteX474" fmla="*/ 8245613 w 12191997"/>
              <a:gd name="connsiteY474" fmla="*/ 578701 h 4300068"/>
              <a:gd name="connsiteX475" fmla="*/ 8266547 w 12191997"/>
              <a:gd name="connsiteY475" fmla="*/ 576806 h 4300068"/>
              <a:gd name="connsiteX476" fmla="*/ 8287339 w 12191997"/>
              <a:gd name="connsiteY476" fmla="*/ 574884 h 4300068"/>
              <a:gd name="connsiteX477" fmla="*/ 8307981 w 12191997"/>
              <a:gd name="connsiteY477" fmla="*/ 572934 h 4300068"/>
              <a:gd name="connsiteX478" fmla="*/ 8328475 w 12191997"/>
              <a:gd name="connsiteY478" fmla="*/ 570955 h 4300068"/>
              <a:gd name="connsiteX479" fmla="*/ 8348815 w 12191997"/>
              <a:gd name="connsiteY479" fmla="*/ 568946 h 4300068"/>
              <a:gd name="connsiteX480" fmla="*/ 8368998 w 12191997"/>
              <a:gd name="connsiteY480" fmla="*/ 566906 h 4300068"/>
              <a:gd name="connsiteX481" fmla="*/ 8389023 w 12191997"/>
              <a:gd name="connsiteY481" fmla="*/ 564835 h 4300068"/>
              <a:gd name="connsiteX482" fmla="*/ 8408884 w 12191997"/>
              <a:gd name="connsiteY482" fmla="*/ 562731 h 4300068"/>
              <a:gd name="connsiteX483" fmla="*/ 8428578 w 12191997"/>
              <a:gd name="connsiteY483" fmla="*/ 560594 h 4300068"/>
              <a:gd name="connsiteX484" fmla="*/ 8448104 w 12191997"/>
              <a:gd name="connsiteY484" fmla="*/ 558422 h 4300068"/>
              <a:gd name="connsiteX485" fmla="*/ 8467457 w 12191997"/>
              <a:gd name="connsiteY485" fmla="*/ 556214 h 4300068"/>
              <a:gd name="connsiteX486" fmla="*/ 8486635 w 12191997"/>
              <a:gd name="connsiteY486" fmla="*/ 553971 h 4300068"/>
              <a:gd name="connsiteX487" fmla="*/ 8505635 w 12191997"/>
              <a:gd name="connsiteY487" fmla="*/ 551690 h 4300068"/>
              <a:gd name="connsiteX488" fmla="*/ 8524450 w 12191997"/>
              <a:gd name="connsiteY488" fmla="*/ 549370 h 4300068"/>
              <a:gd name="connsiteX489" fmla="*/ 8561487 w 12191997"/>
              <a:gd name="connsiteY489" fmla="*/ 544618 h 4300068"/>
              <a:gd name="connsiteX490" fmla="*/ 8579762 w 12191997"/>
              <a:gd name="connsiteY490" fmla="*/ 542182 h 4300068"/>
              <a:gd name="connsiteX491" fmla="*/ 8597825 w 12191997"/>
              <a:gd name="connsiteY491" fmla="*/ 539720 h 4300068"/>
              <a:gd name="connsiteX492" fmla="*/ 8615708 w 12191997"/>
              <a:gd name="connsiteY492" fmla="*/ 537228 h 4300068"/>
              <a:gd name="connsiteX493" fmla="*/ 8633415 w 12191997"/>
              <a:gd name="connsiteY493" fmla="*/ 534707 h 4300068"/>
              <a:gd name="connsiteX494" fmla="*/ 8650952 w 12191997"/>
              <a:gd name="connsiteY494" fmla="*/ 532158 h 4300068"/>
              <a:gd name="connsiteX495" fmla="*/ 8668320 w 12191997"/>
              <a:gd name="connsiteY495" fmla="*/ 529581 h 4300068"/>
              <a:gd name="connsiteX496" fmla="*/ 8685521 w 12191997"/>
              <a:gd name="connsiteY496" fmla="*/ 526977 h 4300068"/>
              <a:gd name="connsiteX497" fmla="*/ 8702560 w 12191997"/>
              <a:gd name="connsiteY497" fmla="*/ 524347 h 4300068"/>
              <a:gd name="connsiteX498" fmla="*/ 8719438 w 12191997"/>
              <a:gd name="connsiteY498" fmla="*/ 521691 h 4300068"/>
              <a:gd name="connsiteX499" fmla="*/ 8736159 w 12191997"/>
              <a:gd name="connsiteY499" fmla="*/ 519009 h 4300068"/>
              <a:gd name="connsiteX500" fmla="*/ 8752722 w 12191997"/>
              <a:gd name="connsiteY500" fmla="*/ 516303 h 4300068"/>
              <a:gd name="connsiteX501" fmla="*/ 8769135 w 12191997"/>
              <a:gd name="connsiteY501" fmla="*/ 513573 h 4300068"/>
              <a:gd name="connsiteX502" fmla="*/ 8785400 w 12191997"/>
              <a:gd name="connsiteY502" fmla="*/ 510820 h 4300068"/>
              <a:gd name="connsiteX503" fmla="*/ 8801519 w 12191997"/>
              <a:gd name="connsiteY503" fmla="*/ 508044 h 4300068"/>
              <a:gd name="connsiteX504" fmla="*/ 8817497 w 12191997"/>
              <a:gd name="connsiteY504" fmla="*/ 505245 h 4300068"/>
              <a:gd name="connsiteX505" fmla="*/ 8833334 w 12191997"/>
              <a:gd name="connsiteY505" fmla="*/ 502425 h 4300068"/>
              <a:gd name="connsiteX506" fmla="*/ 8849030 w 12191997"/>
              <a:gd name="connsiteY506" fmla="*/ 499584 h 4300068"/>
              <a:gd name="connsiteX507" fmla="*/ 8864595 w 12191997"/>
              <a:gd name="connsiteY507" fmla="*/ 496723 h 4300068"/>
              <a:gd name="connsiteX508" fmla="*/ 8880030 w 12191997"/>
              <a:gd name="connsiteY508" fmla="*/ 493843 h 4300068"/>
              <a:gd name="connsiteX509" fmla="*/ 8895331 w 12191997"/>
              <a:gd name="connsiteY509" fmla="*/ 490943 h 4300068"/>
              <a:gd name="connsiteX510" fmla="*/ 8910511 w 12191997"/>
              <a:gd name="connsiteY510" fmla="*/ 488024 h 4300068"/>
              <a:gd name="connsiteX511" fmla="*/ 8925567 w 12191997"/>
              <a:gd name="connsiteY511" fmla="*/ 485088 h 4300068"/>
              <a:gd name="connsiteX512" fmla="*/ 8940503 w 12191997"/>
              <a:gd name="connsiteY512" fmla="*/ 482135 h 4300068"/>
              <a:gd name="connsiteX513" fmla="*/ 8955324 w 12191997"/>
              <a:gd name="connsiteY513" fmla="*/ 479165 h 4300068"/>
              <a:gd name="connsiteX514" fmla="*/ 8970028 w 12191997"/>
              <a:gd name="connsiteY514" fmla="*/ 476180 h 4300068"/>
              <a:gd name="connsiteX515" fmla="*/ 8984623 w 12191997"/>
              <a:gd name="connsiteY515" fmla="*/ 473179 h 4300068"/>
              <a:gd name="connsiteX516" fmla="*/ 8999108 w 12191997"/>
              <a:gd name="connsiteY516" fmla="*/ 470163 h 4300068"/>
              <a:gd name="connsiteX517" fmla="*/ 9013489 w 12191997"/>
              <a:gd name="connsiteY517" fmla="*/ 467133 h 4300068"/>
              <a:gd name="connsiteX518" fmla="*/ 9027766 w 12191997"/>
              <a:gd name="connsiteY518" fmla="*/ 464089 h 4300068"/>
              <a:gd name="connsiteX519" fmla="*/ 9041946 w 12191997"/>
              <a:gd name="connsiteY519" fmla="*/ 461033 h 4300068"/>
              <a:gd name="connsiteX520" fmla="*/ 9056026 w 12191997"/>
              <a:gd name="connsiteY520" fmla="*/ 457965 h 4300068"/>
              <a:gd name="connsiteX521" fmla="*/ 9070014 w 12191997"/>
              <a:gd name="connsiteY521" fmla="*/ 454885 h 4300068"/>
              <a:gd name="connsiteX522" fmla="*/ 9083910 w 12191997"/>
              <a:gd name="connsiteY522" fmla="*/ 451794 h 4300068"/>
              <a:gd name="connsiteX523" fmla="*/ 9097720 w 12191997"/>
              <a:gd name="connsiteY523" fmla="*/ 448693 h 4300068"/>
              <a:gd name="connsiteX524" fmla="*/ 9111443 w 12191997"/>
              <a:gd name="connsiteY524" fmla="*/ 445582 h 4300068"/>
              <a:gd name="connsiteX525" fmla="*/ 9125084 w 12191997"/>
              <a:gd name="connsiteY525" fmla="*/ 442462 h 4300068"/>
              <a:gd name="connsiteX526" fmla="*/ 9138645 w 12191997"/>
              <a:gd name="connsiteY526" fmla="*/ 439334 h 4300068"/>
              <a:gd name="connsiteX527" fmla="*/ 9152131 w 12191997"/>
              <a:gd name="connsiteY527" fmla="*/ 436198 h 4300068"/>
              <a:gd name="connsiteX528" fmla="*/ 9165542 w 12191997"/>
              <a:gd name="connsiteY528" fmla="*/ 433054 h 4300068"/>
              <a:gd name="connsiteX529" fmla="*/ 9178884 w 12191997"/>
              <a:gd name="connsiteY529" fmla="*/ 429905 h 4300068"/>
              <a:gd name="connsiteX530" fmla="*/ 9192158 w 12191997"/>
              <a:gd name="connsiteY530" fmla="*/ 426749 h 4300068"/>
              <a:gd name="connsiteX531" fmla="*/ 9205365 w 12191997"/>
              <a:gd name="connsiteY531" fmla="*/ 423588 h 4300068"/>
              <a:gd name="connsiteX532" fmla="*/ 9218513 w 12191997"/>
              <a:gd name="connsiteY532" fmla="*/ 420422 h 4300068"/>
              <a:gd name="connsiteX533" fmla="*/ 9231599 w 12191997"/>
              <a:gd name="connsiteY533" fmla="*/ 417252 h 4300068"/>
              <a:gd name="connsiteX534" fmla="*/ 9244631 w 12191997"/>
              <a:gd name="connsiteY534" fmla="*/ 414079 h 4300068"/>
              <a:gd name="connsiteX535" fmla="*/ 9257609 w 12191997"/>
              <a:gd name="connsiteY535" fmla="*/ 410902 h 4300068"/>
              <a:gd name="connsiteX536" fmla="*/ 9270536 w 12191997"/>
              <a:gd name="connsiteY536" fmla="*/ 407724 h 4300068"/>
              <a:gd name="connsiteX537" fmla="*/ 9283417 w 12191997"/>
              <a:gd name="connsiteY537" fmla="*/ 404544 h 4300068"/>
              <a:gd name="connsiteX538" fmla="*/ 9296253 w 12191997"/>
              <a:gd name="connsiteY538" fmla="*/ 401364 h 4300068"/>
              <a:gd name="connsiteX539" fmla="*/ 9309047 w 12191997"/>
              <a:gd name="connsiteY539" fmla="*/ 398182 h 4300068"/>
              <a:gd name="connsiteX540" fmla="*/ 9321801 w 12191997"/>
              <a:gd name="connsiteY540" fmla="*/ 395001 h 4300068"/>
              <a:gd name="connsiteX541" fmla="*/ 9334521 w 12191997"/>
              <a:gd name="connsiteY541" fmla="*/ 391821 h 4300068"/>
              <a:gd name="connsiteX542" fmla="*/ 9347208 w 12191997"/>
              <a:gd name="connsiteY542" fmla="*/ 388642 h 4300068"/>
              <a:gd name="connsiteX543" fmla="*/ 9359864 w 12191997"/>
              <a:gd name="connsiteY543" fmla="*/ 385466 h 4300068"/>
              <a:gd name="connsiteX544" fmla="*/ 9372495 w 12191997"/>
              <a:gd name="connsiteY544" fmla="*/ 382293 h 4300068"/>
              <a:gd name="connsiteX545" fmla="*/ 9385101 w 12191997"/>
              <a:gd name="connsiteY545" fmla="*/ 379122 h 4300068"/>
              <a:gd name="connsiteX546" fmla="*/ 9397685 w 12191997"/>
              <a:gd name="connsiteY546" fmla="*/ 375956 h 4300068"/>
              <a:gd name="connsiteX547" fmla="*/ 9410251 w 12191997"/>
              <a:gd name="connsiteY547" fmla="*/ 372794 h 4300068"/>
              <a:gd name="connsiteX548" fmla="*/ 9422803 w 12191997"/>
              <a:gd name="connsiteY548" fmla="*/ 369638 h 4300068"/>
              <a:gd name="connsiteX549" fmla="*/ 9435341 w 12191997"/>
              <a:gd name="connsiteY549" fmla="*/ 366487 h 4300068"/>
              <a:gd name="connsiteX550" fmla="*/ 9447871 w 12191997"/>
              <a:gd name="connsiteY550" fmla="*/ 363342 h 4300068"/>
              <a:gd name="connsiteX551" fmla="*/ 9460394 w 12191997"/>
              <a:gd name="connsiteY551" fmla="*/ 360205 h 4300068"/>
              <a:gd name="connsiteX552" fmla="*/ 9472913 w 12191997"/>
              <a:gd name="connsiteY552" fmla="*/ 357075 h 4300068"/>
              <a:gd name="connsiteX553" fmla="*/ 9485433 w 12191997"/>
              <a:gd name="connsiteY553" fmla="*/ 353953 h 4300068"/>
              <a:gd name="connsiteX554" fmla="*/ 9497954 w 12191997"/>
              <a:gd name="connsiteY554" fmla="*/ 350840 h 4300068"/>
              <a:gd name="connsiteX555" fmla="*/ 9510479 w 12191997"/>
              <a:gd name="connsiteY555" fmla="*/ 347737 h 4300068"/>
              <a:gd name="connsiteX556" fmla="*/ 9523016 w 12191997"/>
              <a:gd name="connsiteY556" fmla="*/ 344643 h 4300068"/>
              <a:gd name="connsiteX557" fmla="*/ 9535561 w 12191997"/>
              <a:gd name="connsiteY557" fmla="*/ 341560 h 4300068"/>
              <a:gd name="connsiteX558" fmla="*/ 9548123 w 12191997"/>
              <a:gd name="connsiteY558" fmla="*/ 338489 h 4300068"/>
              <a:gd name="connsiteX559" fmla="*/ 9560700 w 12191997"/>
              <a:gd name="connsiteY559" fmla="*/ 335429 h 4300068"/>
              <a:gd name="connsiteX560" fmla="*/ 9573298 w 12191997"/>
              <a:gd name="connsiteY560" fmla="*/ 332381 h 4300068"/>
              <a:gd name="connsiteX561" fmla="*/ 9585918 w 12191997"/>
              <a:gd name="connsiteY561" fmla="*/ 329346 h 4300068"/>
              <a:gd name="connsiteX562" fmla="*/ 9598566 w 12191997"/>
              <a:gd name="connsiteY562" fmla="*/ 326325 h 4300068"/>
              <a:gd name="connsiteX563" fmla="*/ 9611242 w 12191997"/>
              <a:gd name="connsiteY563" fmla="*/ 323318 h 4300068"/>
              <a:gd name="connsiteX564" fmla="*/ 9623949 w 12191997"/>
              <a:gd name="connsiteY564" fmla="*/ 320326 h 4300068"/>
              <a:gd name="connsiteX565" fmla="*/ 9636694 w 12191997"/>
              <a:gd name="connsiteY565" fmla="*/ 317349 h 4300068"/>
              <a:gd name="connsiteX566" fmla="*/ 9649475 w 12191997"/>
              <a:gd name="connsiteY566" fmla="*/ 314388 h 4300068"/>
              <a:gd name="connsiteX567" fmla="*/ 9662296 w 12191997"/>
              <a:gd name="connsiteY567" fmla="*/ 311443 h 4300068"/>
              <a:gd name="connsiteX568" fmla="*/ 9675163 w 12191997"/>
              <a:gd name="connsiteY568" fmla="*/ 308516 h 4300068"/>
              <a:gd name="connsiteX569" fmla="*/ 9688076 w 12191997"/>
              <a:gd name="connsiteY569" fmla="*/ 305606 h 4300068"/>
              <a:gd name="connsiteX570" fmla="*/ 9701038 w 12191997"/>
              <a:gd name="connsiteY570" fmla="*/ 302714 h 4300068"/>
              <a:gd name="connsiteX571" fmla="*/ 9714054 w 12191997"/>
              <a:gd name="connsiteY571" fmla="*/ 299841 h 4300068"/>
              <a:gd name="connsiteX572" fmla="*/ 9727125 w 12191997"/>
              <a:gd name="connsiteY572" fmla="*/ 296988 h 4300068"/>
              <a:gd name="connsiteX573" fmla="*/ 9740258 w 12191997"/>
              <a:gd name="connsiteY573" fmla="*/ 294154 h 4300068"/>
              <a:gd name="connsiteX574" fmla="*/ 9753449 w 12191997"/>
              <a:gd name="connsiteY574" fmla="*/ 291341 h 4300068"/>
              <a:gd name="connsiteX575" fmla="*/ 9766709 w 12191997"/>
              <a:gd name="connsiteY575" fmla="*/ 288549 h 4300068"/>
              <a:gd name="connsiteX576" fmla="*/ 9780032 w 12191997"/>
              <a:gd name="connsiteY576" fmla="*/ 285780 h 4300068"/>
              <a:gd name="connsiteX577" fmla="*/ 9793430 w 12191997"/>
              <a:gd name="connsiteY577" fmla="*/ 283032 h 4300068"/>
              <a:gd name="connsiteX578" fmla="*/ 9806899 w 12191997"/>
              <a:gd name="connsiteY578" fmla="*/ 280307 h 4300068"/>
              <a:gd name="connsiteX579" fmla="*/ 9820446 w 12191997"/>
              <a:gd name="connsiteY579" fmla="*/ 277606 h 4300068"/>
              <a:gd name="connsiteX580" fmla="*/ 9834073 w 12191997"/>
              <a:gd name="connsiteY580" fmla="*/ 274929 h 4300068"/>
              <a:gd name="connsiteX581" fmla="*/ 9847783 w 12191997"/>
              <a:gd name="connsiteY581" fmla="*/ 272276 h 4300068"/>
              <a:gd name="connsiteX582" fmla="*/ 9861578 w 12191997"/>
              <a:gd name="connsiteY582" fmla="*/ 269649 h 4300068"/>
              <a:gd name="connsiteX583" fmla="*/ 9875464 w 12191997"/>
              <a:gd name="connsiteY583" fmla="*/ 267048 h 4300068"/>
              <a:gd name="connsiteX584" fmla="*/ 9889439 w 12191997"/>
              <a:gd name="connsiteY584" fmla="*/ 264472 h 4300068"/>
              <a:gd name="connsiteX585" fmla="*/ 9903510 w 12191997"/>
              <a:gd name="connsiteY585" fmla="*/ 261924 h 4300068"/>
              <a:gd name="connsiteX586" fmla="*/ 9917679 w 12191997"/>
              <a:gd name="connsiteY586" fmla="*/ 259404 h 4300068"/>
              <a:gd name="connsiteX587" fmla="*/ 9931949 w 12191997"/>
              <a:gd name="connsiteY587" fmla="*/ 256912 h 4300068"/>
              <a:gd name="connsiteX588" fmla="*/ 9960839 w 12191997"/>
              <a:gd name="connsiteY588" fmla="*/ 252008 h 4300068"/>
              <a:gd name="connsiteX589" fmla="*/ 9975473 w 12191997"/>
              <a:gd name="connsiteY589" fmla="*/ 249577 h 4300068"/>
              <a:gd name="connsiteX590" fmla="*/ 9990201 w 12191997"/>
              <a:gd name="connsiteY590" fmla="*/ 247139 h 4300068"/>
              <a:gd name="connsiteX591" fmla="*/ 10005017 w 12191997"/>
              <a:gd name="connsiteY591" fmla="*/ 244694 h 4300068"/>
              <a:gd name="connsiteX592" fmla="*/ 10019913 w 12191997"/>
              <a:gd name="connsiteY592" fmla="*/ 242244 h 4300068"/>
              <a:gd name="connsiteX593" fmla="*/ 10034894 w 12191997"/>
              <a:gd name="connsiteY593" fmla="*/ 239789 h 4300068"/>
              <a:gd name="connsiteX594" fmla="*/ 10049953 w 12191997"/>
              <a:gd name="connsiteY594" fmla="*/ 237330 h 4300068"/>
              <a:gd name="connsiteX595" fmla="*/ 10065090 w 12191997"/>
              <a:gd name="connsiteY595" fmla="*/ 234867 h 4300068"/>
              <a:gd name="connsiteX596" fmla="*/ 10080302 w 12191997"/>
              <a:gd name="connsiteY596" fmla="*/ 232401 h 4300068"/>
              <a:gd name="connsiteX597" fmla="*/ 10095586 w 12191997"/>
              <a:gd name="connsiteY597" fmla="*/ 229932 h 4300068"/>
              <a:gd name="connsiteX598" fmla="*/ 10110940 w 12191997"/>
              <a:gd name="connsiteY598" fmla="*/ 227460 h 4300068"/>
              <a:gd name="connsiteX599" fmla="*/ 10126359 w 12191997"/>
              <a:gd name="connsiteY599" fmla="*/ 224986 h 4300068"/>
              <a:gd name="connsiteX600" fmla="*/ 10141845 w 12191997"/>
              <a:gd name="connsiteY600" fmla="*/ 222511 h 4300068"/>
              <a:gd name="connsiteX601" fmla="*/ 10157395 w 12191997"/>
              <a:gd name="connsiteY601" fmla="*/ 220036 h 4300068"/>
              <a:gd name="connsiteX602" fmla="*/ 10173004 w 12191997"/>
              <a:gd name="connsiteY602" fmla="*/ 217560 h 4300068"/>
              <a:gd name="connsiteX603" fmla="*/ 10188671 w 12191997"/>
              <a:gd name="connsiteY603" fmla="*/ 215084 h 4300068"/>
              <a:gd name="connsiteX604" fmla="*/ 10204397 w 12191997"/>
              <a:gd name="connsiteY604" fmla="*/ 212609 h 4300068"/>
              <a:gd name="connsiteX605" fmla="*/ 10220171 w 12191997"/>
              <a:gd name="connsiteY605" fmla="*/ 210135 h 4300068"/>
              <a:gd name="connsiteX606" fmla="*/ 10235998 w 12191997"/>
              <a:gd name="connsiteY606" fmla="*/ 207662 h 4300068"/>
              <a:gd name="connsiteX607" fmla="*/ 10251875 w 12191997"/>
              <a:gd name="connsiteY607" fmla="*/ 205192 h 4300068"/>
              <a:gd name="connsiteX608" fmla="*/ 10267794 w 12191997"/>
              <a:gd name="connsiteY608" fmla="*/ 202724 h 4300068"/>
              <a:gd name="connsiteX609" fmla="*/ 10283761 w 12191997"/>
              <a:gd name="connsiteY609" fmla="*/ 200260 h 4300068"/>
              <a:gd name="connsiteX610" fmla="*/ 10299770 w 12191997"/>
              <a:gd name="connsiteY610" fmla="*/ 197799 h 4300068"/>
              <a:gd name="connsiteX611" fmla="*/ 10315816 w 12191997"/>
              <a:gd name="connsiteY611" fmla="*/ 195343 h 4300068"/>
              <a:gd name="connsiteX612" fmla="*/ 10331900 w 12191997"/>
              <a:gd name="connsiteY612" fmla="*/ 192891 h 4300068"/>
              <a:gd name="connsiteX613" fmla="*/ 10348017 w 12191997"/>
              <a:gd name="connsiteY613" fmla="*/ 190445 h 4300068"/>
              <a:gd name="connsiteX614" fmla="*/ 10364167 w 12191997"/>
              <a:gd name="connsiteY614" fmla="*/ 188004 h 4300068"/>
              <a:gd name="connsiteX615" fmla="*/ 10380345 w 12191997"/>
              <a:gd name="connsiteY615" fmla="*/ 185569 h 4300068"/>
              <a:gd name="connsiteX616" fmla="*/ 10396551 w 12191997"/>
              <a:gd name="connsiteY616" fmla="*/ 183141 h 4300068"/>
              <a:gd name="connsiteX617" fmla="*/ 10412783 w 12191997"/>
              <a:gd name="connsiteY617" fmla="*/ 180720 h 4300068"/>
              <a:gd name="connsiteX618" fmla="*/ 10429036 w 12191997"/>
              <a:gd name="connsiteY618" fmla="*/ 178307 h 4300068"/>
              <a:gd name="connsiteX619" fmla="*/ 10445310 w 12191997"/>
              <a:gd name="connsiteY619" fmla="*/ 175902 h 4300068"/>
              <a:gd name="connsiteX620" fmla="*/ 10461600 w 12191997"/>
              <a:gd name="connsiteY620" fmla="*/ 173506 h 4300068"/>
              <a:gd name="connsiteX621" fmla="*/ 10477908 w 12191997"/>
              <a:gd name="connsiteY621" fmla="*/ 171119 h 4300068"/>
              <a:gd name="connsiteX622" fmla="*/ 10494228 w 12191997"/>
              <a:gd name="connsiteY622" fmla="*/ 168742 h 4300068"/>
              <a:gd name="connsiteX623" fmla="*/ 10510557 w 12191997"/>
              <a:gd name="connsiteY623" fmla="*/ 166375 h 4300068"/>
              <a:gd name="connsiteX624" fmla="*/ 10526896 w 12191997"/>
              <a:gd name="connsiteY624" fmla="*/ 164019 h 4300068"/>
              <a:gd name="connsiteX625" fmla="*/ 10543240 w 12191997"/>
              <a:gd name="connsiteY625" fmla="*/ 161674 h 4300068"/>
              <a:gd name="connsiteX626" fmla="*/ 10559589 w 12191997"/>
              <a:gd name="connsiteY626" fmla="*/ 159341 h 4300068"/>
              <a:gd name="connsiteX627" fmla="*/ 10575937 w 12191997"/>
              <a:gd name="connsiteY627" fmla="*/ 157020 h 4300068"/>
              <a:gd name="connsiteX628" fmla="*/ 10592286 w 12191997"/>
              <a:gd name="connsiteY628" fmla="*/ 154712 h 4300068"/>
              <a:gd name="connsiteX629" fmla="*/ 10608630 w 12191997"/>
              <a:gd name="connsiteY629" fmla="*/ 152417 h 4300068"/>
              <a:gd name="connsiteX630" fmla="*/ 10624968 w 12191997"/>
              <a:gd name="connsiteY630" fmla="*/ 150136 h 4300068"/>
              <a:gd name="connsiteX631" fmla="*/ 10641299 w 12191997"/>
              <a:gd name="connsiteY631" fmla="*/ 147869 h 4300068"/>
              <a:gd name="connsiteX632" fmla="*/ 10657618 w 12191997"/>
              <a:gd name="connsiteY632" fmla="*/ 145617 h 4300068"/>
              <a:gd name="connsiteX633" fmla="*/ 10673924 w 12191997"/>
              <a:gd name="connsiteY633" fmla="*/ 143380 h 4300068"/>
              <a:gd name="connsiteX634" fmla="*/ 10690214 w 12191997"/>
              <a:gd name="connsiteY634" fmla="*/ 141159 h 4300068"/>
              <a:gd name="connsiteX635" fmla="*/ 10706486 w 12191997"/>
              <a:gd name="connsiteY635" fmla="*/ 138954 h 4300068"/>
              <a:gd name="connsiteX636" fmla="*/ 10722739 w 12191997"/>
              <a:gd name="connsiteY636" fmla="*/ 136766 h 4300068"/>
              <a:gd name="connsiteX637" fmla="*/ 10738969 w 12191997"/>
              <a:gd name="connsiteY637" fmla="*/ 134595 h 4300068"/>
              <a:gd name="connsiteX638" fmla="*/ 10755175 w 12191997"/>
              <a:gd name="connsiteY638" fmla="*/ 132442 h 4300068"/>
              <a:gd name="connsiteX639" fmla="*/ 10771351 w 12191997"/>
              <a:gd name="connsiteY639" fmla="*/ 130307 h 4300068"/>
              <a:gd name="connsiteX640" fmla="*/ 10787500 w 12191997"/>
              <a:gd name="connsiteY640" fmla="*/ 128192 h 4300068"/>
              <a:gd name="connsiteX641" fmla="*/ 10803615 w 12191997"/>
              <a:gd name="connsiteY641" fmla="*/ 126095 h 4300068"/>
              <a:gd name="connsiteX642" fmla="*/ 10819696 w 12191997"/>
              <a:gd name="connsiteY642" fmla="*/ 124018 h 4300068"/>
              <a:gd name="connsiteX643" fmla="*/ 10835741 w 12191997"/>
              <a:gd name="connsiteY643" fmla="*/ 121962 h 4300068"/>
              <a:gd name="connsiteX644" fmla="*/ 10851746 w 12191997"/>
              <a:gd name="connsiteY644" fmla="*/ 119926 h 4300068"/>
              <a:gd name="connsiteX645" fmla="*/ 10867709 w 12191997"/>
              <a:gd name="connsiteY645" fmla="*/ 117912 h 4300068"/>
              <a:gd name="connsiteX646" fmla="*/ 10883629 w 12191997"/>
              <a:gd name="connsiteY646" fmla="*/ 115920 h 4300068"/>
              <a:gd name="connsiteX647" fmla="*/ 10899502 w 12191997"/>
              <a:gd name="connsiteY647" fmla="*/ 113949 h 4300068"/>
              <a:gd name="connsiteX648" fmla="*/ 10915327 w 12191997"/>
              <a:gd name="connsiteY648" fmla="*/ 112002 h 4300068"/>
              <a:gd name="connsiteX649" fmla="*/ 10931101 w 12191997"/>
              <a:gd name="connsiteY649" fmla="*/ 110078 h 4300068"/>
              <a:gd name="connsiteX650" fmla="*/ 10946820 w 12191997"/>
              <a:gd name="connsiteY650" fmla="*/ 108178 h 4300068"/>
              <a:gd name="connsiteX651" fmla="*/ 10962484 w 12191997"/>
              <a:gd name="connsiteY651" fmla="*/ 106302 h 4300068"/>
              <a:gd name="connsiteX652" fmla="*/ 10978090 w 12191997"/>
              <a:gd name="connsiteY652" fmla="*/ 104451 h 4300068"/>
              <a:gd name="connsiteX653" fmla="*/ 10993635 w 12191997"/>
              <a:gd name="connsiteY653" fmla="*/ 102626 h 4300068"/>
              <a:gd name="connsiteX654" fmla="*/ 11009117 w 12191997"/>
              <a:gd name="connsiteY654" fmla="*/ 100826 h 4300068"/>
              <a:gd name="connsiteX655" fmla="*/ 11024533 w 12191997"/>
              <a:gd name="connsiteY655" fmla="*/ 99053 h 4300068"/>
              <a:gd name="connsiteX656" fmla="*/ 11039883 w 12191997"/>
              <a:gd name="connsiteY656" fmla="*/ 97306 h 4300068"/>
              <a:gd name="connsiteX657" fmla="*/ 11055161 w 12191997"/>
              <a:gd name="connsiteY657" fmla="*/ 95587 h 4300068"/>
              <a:gd name="connsiteX658" fmla="*/ 11070367 w 12191997"/>
              <a:gd name="connsiteY658" fmla="*/ 93896 h 4300068"/>
              <a:gd name="connsiteX659" fmla="*/ 11085498 w 12191997"/>
              <a:gd name="connsiteY659" fmla="*/ 92233 h 4300068"/>
              <a:gd name="connsiteX660" fmla="*/ 11100552 w 12191997"/>
              <a:gd name="connsiteY660" fmla="*/ 90599 h 4300068"/>
              <a:gd name="connsiteX661" fmla="*/ 11115525 w 12191997"/>
              <a:gd name="connsiteY661" fmla="*/ 88994 h 4300068"/>
              <a:gd name="connsiteX662" fmla="*/ 11130417 w 12191997"/>
              <a:gd name="connsiteY662" fmla="*/ 87419 h 4300068"/>
              <a:gd name="connsiteX663" fmla="*/ 11145226 w 12191997"/>
              <a:gd name="connsiteY663" fmla="*/ 85875 h 4300068"/>
              <a:gd name="connsiteX664" fmla="*/ 11159945 w 12191997"/>
              <a:gd name="connsiteY664" fmla="*/ 84361 h 4300068"/>
              <a:gd name="connsiteX665" fmla="*/ 11174576 w 12191997"/>
              <a:gd name="connsiteY665" fmla="*/ 82879 h 4300068"/>
              <a:gd name="connsiteX666" fmla="*/ 11189115 w 12191997"/>
              <a:gd name="connsiteY666" fmla="*/ 81429 h 4300068"/>
              <a:gd name="connsiteX667" fmla="*/ 11203560 w 12191997"/>
              <a:gd name="connsiteY667" fmla="*/ 80011 h 4300068"/>
              <a:gd name="connsiteX668" fmla="*/ 11217909 w 12191997"/>
              <a:gd name="connsiteY668" fmla="*/ 78626 h 4300068"/>
              <a:gd name="connsiteX669" fmla="*/ 11232159 w 12191997"/>
              <a:gd name="connsiteY669" fmla="*/ 77275 h 4300068"/>
              <a:gd name="connsiteX670" fmla="*/ 11246307 w 12191997"/>
              <a:gd name="connsiteY670" fmla="*/ 75957 h 4300068"/>
              <a:gd name="connsiteX671" fmla="*/ 11260351 w 12191997"/>
              <a:gd name="connsiteY671" fmla="*/ 74674 h 4300068"/>
              <a:gd name="connsiteX672" fmla="*/ 11274291 w 12191997"/>
              <a:gd name="connsiteY672" fmla="*/ 73426 h 4300068"/>
              <a:gd name="connsiteX673" fmla="*/ 11288121 w 12191997"/>
              <a:gd name="connsiteY673" fmla="*/ 72213 h 4300068"/>
              <a:gd name="connsiteX674" fmla="*/ 11301840 w 12191997"/>
              <a:gd name="connsiteY674" fmla="*/ 71036 h 4300068"/>
              <a:gd name="connsiteX675" fmla="*/ 11315445 w 12191997"/>
              <a:gd name="connsiteY675" fmla="*/ 69895 h 4300068"/>
              <a:gd name="connsiteX676" fmla="*/ 11328933 w 12191997"/>
              <a:gd name="connsiteY676" fmla="*/ 68791 h 4300068"/>
              <a:gd name="connsiteX677" fmla="*/ 11342306 w 12191997"/>
              <a:gd name="connsiteY677" fmla="*/ 67725 h 4300068"/>
              <a:gd name="connsiteX678" fmla="*/ 11355555 w 12191997"/>
              <a:gd name="connsiteY678" fmla="*/ 66697 h 4300068"/>
              <a:gd name="connsiteX679" fmla="*/ 11368685 w 12191997"/>
              <a:gd name="connsiteY679" fmla="*/ 65707 h 4300068"/>
              <a:gd name="connsiteX680" fmla="*/ 11381687 w 12191997"/>
              <a:gd name="connsiteY680" fmla="*/ 64756 h 4300068"/>
              <a:gd name="connsiteX681" fmla="*/ 11394561 w 12191997"/>
              <a:gd name="connsiteY681" fmla="*/ 63844 h 4300068"/>
              <a:gd name="connsiteX682" fmla="*/ 11407304 w 12191997"/>
              <a:gd name="connsiteY682" fmla="*/ 62972 h 4300068"/>
              <a:gd name="connsiteX683" fmla="*/ 11419915 w 12191997"/>
              <a:gd name="connsiteY683" fmla="*/ 62141 h 4300068"/>
              <a:gd name="connsiteX684" fmla="*/ 11432391 w 12191997"/>
              <a:gd name="connsiteY684" fmla="*/ 61350 h 4300068"/>
              <a:gd name="connsiteX685" fmla="*/ 11444727 w 12191997"/>
              <a:gd name="connsiteY685" fmla="*/ 60601 h 4300068"/>
              <a:gd name="connsiteX686" fmla="*/ 11456927 w 12191997"/>
              <a:gd name="connsiteY686" fmla="*/ 59894 h 4300068"/>
              <a:gd name="connsiteX687" fmla="*/ 11480925 w 12191997"/>
              <a:gd name="connsiteY687" fmla="*/ 58606 h 4300068"/>
              <a:gd name="connsiteX688" fmla="*/ 11492770 w 12191997"/>
              <a:gd name="connsiteY688" fmla="*/ 58005 h 4300068"/>
              <a:gd name="connsiteX689" fmla="*/ 11504502 w 12191997"/>
              <a:gd name="connsiteY689" fmla="*/ 57412 h 4300068"/>
              <a:gd name="connsiteX690" fmla="*/ 11516123 w 12191997"/>
              <a:gd name="connsiteY690" fmla="*/ 56824 h 4300068"/>
              <a:gd name="connsiteX691" fmla="*/ 11527630 w 12191997"/>
              <a:gd name="connsiteY691" fmla="*/ 56241 h 4300068"/>
              <a:gd name="connsiteX692" fmla="*/ 11539033 w 12191997"/>
              <a:gd name="connsiteY692" fmla="*/ 55664 h 4300068"/>
              <a:gd name="connsiteX693" fmla="*/ 11550329 w 12191997"/>
              <a:gd name="connsiteY693" fmla="*/ 55092 h 4300068"/>
              <a:gd name="connsiteX694" fmla="*/ 11561522 w 12191997"/>
              <a:gd name="connsiteY694" fmla="*/ 54525 h 4300068"/>
              <a:gd name="connsiteX695" fmla="*/ 11572612 w 12191997"/>
              <a:gd name="connsiteY695" fmla="*/ 53961 h 4300068"/>
              <a:gd name="connsiteX696" fmla="*/ 11583603 w 12191997"/>
              <a:gd name="connsiteY696" fmla="*/ 53400 h 4300068"/>
              <a:gd name="connsiteX697" fmla="*/ 11594496 w 12191997"/>
              <a:gd name="connsiteY697" fmla="*/ 52842 h 4300068"/>
              <a:gd name="connsiteX698" fmla="*/ 11605287 w 12191997"/>
              <a:gd name="connsiteY698" fmla="*/ 52287 h 4300068"/>
              <a:gd name="connsiteX699" fmla="*/ 11615989 w 12191997"/>
              <a:gd name="connsiteY699" fmla="*/ 51734 h 4300068"/>
              <a:gd name="connsiteX700" fmla="*/ 11626595 w 12191997"/>
              <a:gd name="connsiteY700" fmla="*/ 51182 h 4300068"/>
              <a:gd name="connsiteX701" fmla="*/ 11637113 w 12191997"/>
              <a:gd name="connsiteY701" fmla="*/ 50632 h 4300068"/>
              <a:gd name="connsiteX702" fmla="*/ 11647540 w 12191997"/>
              <a:gd name="connsiteY702" fmla="*/ 50083 h 4300068"/>
              <a:gd name="connsiteX703" fmla="*/ 11657883 w 12191997"/>
              <a:gd name="connsiteY703" fmla="*/ 49534 h 4300068"/>
              <a:gd name="connsiteX704" fmla="*/ 11668134 w 12191997"/>
              <a:gd name="connsiteY704" fmla="*/ 48984 h 4300068"/>
              <a:gd name="connsiteX705" fmla="*/ 11678307 w 12191997"/>
              <a:gd name="connsiteY705" fmla="*/ 48435 h 4300068"/>
              <a:gd name="connsiteX706" fmla="*/ 11688400 w 12191997"/>
              <a:gd name="connsiteY706" fmla="*/ 47884 h 4300068"/>
              <a:gd name="connsiteX707" fmla="*/ 11698407 w 12191997"/>
              <a:gd name="connsiteY707" fmla="*/ 47331 h 4300068"/>
              <a:gd name="connsiteX708" fmla="*/ 11708340 w 12191997"/>
              <a:gd name="connsiteY708" fmla="*/ 46777 h 4300068"/>
              <a:gd name="connsiteX709" fmla="*/ 11718198 w 12191997"/>
              <a:gd name="connsiteY709" fmla="*/ 46221 h 4300068"/>
              <a:gd name="connsiteX710" fmla="*/ 11727983 w 12191997"/>
              <a:gd name="connsiteY710" fmla="*/ 45662 h 4300068"/>
              <a:gd name="connsiteX711" fmla="*/ 11737694 w 12191997"/>
              <a:gd name="connsiteY711" fmla="*/ 45099 h 4300068"/>
              <a:gd name="connsiteX712" fmla="*/ 11747335 w 12191997"/>
              <a:gd name="connsiteY712" fmla="*/ 44533 h 4300068"/>
              <a:gd name="connsiteX713" fmla="*/ 11756908 w 12191997"/>
              <a:gd name="connsiteY713" fmla="*/ 43962 h 4300068"/>
              <a:gd name="connsiteX714" fmla="*/ 11766414 w 12191997"/>
              <a:gd name="connsiteY714" fmla="*/ 43387 h 4300068"/>
              <a:gd name="connsiteX715" fmla="*/ 11775856 w 12191997"/>
              <a:gd name="connsiteY715" fmla="*/ 42808 h 4300068"/>
              <a:gd name="connsiteX716" fmla="*/ 11785236 w 12191997"/>
              <a:gd name="connsiteY716" fmla="*/ 42222 h 4300068"/>
              <a:gd name="connsiteX717" fmla="*/ 11794554 w 12191997"/>
              <a:gd name="connsiteY717" fmla="*/ 41631 h 4300068"/>
              <a:gd name="connsiteX718" fmla="*/ 11803814 w 12191997"/>
              <a:gd name="connsiteY718" fmla="*/ 41033 h 4300068"/>
              <a:gd name="connsiteX719" fmla="*/ 11813016 w 12191997"/>
              <a:gd name="connsiteY719" fmla="*/ 40429 h 4300068"/>
              <a:gd name="connsiteX720" fmla="*/ 11822164 w 12191997"/>
              <a:gd name="connsiteY720" fmla="*/ 39817 h 4300068"/>
              <a:gd name="connsiteX721" fmla="*/ 11831257 w 12191997"/>
              <a:gd name="connsiteY721" fmla="*/ 39198 h 4300068"/>
              <a:gd name="connsiteX722" fmla="*/ 11840301 w 12191997"/>
              <a:gd name="connsiteY722" fmla="*/ 38570 h 4300068"/>
              <a:gd name="connsiteX723" fmla="*/ 11849293 w 12191997"/>
              <a:gd name="connsiteY723" fmla="*/ 37934 h 4300068"/>
              <a:gd name="connsiteX724" fmla="*/ 11858239 w 12191997"/>
              <a:gd name="connsiteY724" fmla="*/ 37289 h 4300068"/>
              <a:gd name="connsiteX725" fmla="*/ 11867138 w 12191997"/>
              <a:gd name="connsiteY725" fmla="*/ 36635 h 4300068"/>
              <a:gd name="connsiteX726" fmla="*/ 11875993 w 12191997"/>
              <a:gd name="connsiteY726" fmla="*/ 35971 h 4300068"/>
              <a:gd name="connsiteX727" fmla="*/ 11884807 w 12191997"/>
              <a:gd name="connsiteY727" fmla="*/ 35296 h 4300068"/>
              <a:gd name="connsiteX728" fmla="*/ 11893581 w 12191997"/>
              <a:gd name="connsiteY728" fmla="*/ 34611 h 4300068"/>
              <a:gd name="connsiteX729" fmla="*/ 11902315 w 12191997"/>
              <a:gd name="connsiteY729" fmla="*/ 33914 h 4300068"/>
              <a:gd name="connsiteX730" fmla="*/ 11911014 w 12191997"/>
              <a:gd name="connsiteY730" fmla="*/ 33205 h 4300068"/>
              <a:gd name="connsiteX731" fmla="*/ 11919679 w 12191997"/>
              <a:gd name="connsiteY731" fmla="*/ 32485 h 4300068"/>
              <a:gd name="connsiteX732" fmla="*/ 11928308 w 12191997"/>
              <a:gd name="connsiteY732" fmla="*/ 31752 h 4300068"/>
              <a:gd name="connsiteX733" fmla="*/ 11936909 w 12191997"/>
              <a:gd name="connsiteY733" fmla="*/ 31006 h 4300068"/>
              <a:gd name="connsiteX734" fmla="*/ 11945480 w 12191997"/>
              <a:gd name="connsiteY734" fmla="*/ 30246 h 4300068"/>
              <a:gd name="connsiteX735" fmla="*/ 11954023 w 12191997"/>
              <a:gd name="connsiteY735" fmla="*/ 29472 h 4300068"/>
              <a:gd name="connsiteX736" fmla="*/ 11962543 w 12191997"/>
              <a:gd name="connsiteY736" fmla="*/ 28685 h 4300068"/>
              <a:gd name="connsiteX737" fmla="*/ 11971038 w 12191997"/>
              <a:gd name="connsiteY737" fmla="*/ 27882 h 4300068"/>
              <a:gd name="connsiteX738" fmla="*/ 11979508 w 12191997"/>
              <a:gd name="connsiteY738" fmla="*/ 27064 h 4300068"/>
              <a:gd name="connsiteX739" fmla="*/ 11987961 w 12191997"/>
              <a:gd name="connsiteY739" fmla="*/ 26231 h 4300068"/>
              <a:gd name="connsiteX740" fmla="*/ 11996397 w 12191997"/>
              <a:gd name="connsiteY740" fmla="*/ 25381 h 4300068"/>
              <a:gd name="connsiteX741" fmla="*/ 12004817 w 12191997"/>
              <a:gd name="connsiteY741" fmla="*/ 24515 h 4300068"/>
              <a:gd name="connsiteX742" fmla="*/ 12013220 w 12191997"/>
              <a:gd name="connsiteY742" fmla="*/ 23631 h 4300068"/>
              <a:gd name="connsiteX743" fmla="*/ 12021614 w 12191997"/>
              <a:gd name="connsiteY743" fmla="*/ 22731 h 4300068"/>
              <a:gd name="connsiteX744" fmla="*/ 12029994 w 12191997"/>
              <a:gd name="connsiteY744" fmla="*/ 21812 h 4300068"/>
              <a:gd name="connsiteX745" fmla="*/ 12038367 w 12191997"/>
              <a:gd name="connsiteY745" fmla="*/ 20875 h 4300068"/>
              <a:gd name="connsiteX746" fmla="*/ 12046731 w 12191997"/>
              <a:gd name="connsiteY746" fmla="*/ 19920 h 4300068"/>
              <a:gd name="connsiteX747" fmla="*/ 12055094 w 12191997"/>
              <a:gd name="connsiteY747" fmla="*/ 18945 h 4300068"/>
              <a:gd name="connsiteX748" fmla="*/ 12063450 w 12191997"/>
              <a:gd name="connsiteY748" fmla="*/ 17950 h 4300068"/>
              <a:gd name="connsiteX749" fmla="*/ 12071806 w 12191997"/>
              <a:gd name="connsiteY749" fmla="*/ 16936 h 4300068"/>
              <a:gd name="connsiteX750" fmla="*/ 12080162 w 12191997"/>
              <a:gd name="connsiteY750" fmla="*/ 15900 h 4300068"/>
              <a:gd name="connsiteX751" fmla="*/ 12088519 w 12191997"/>
              <a:gd name="connsiteY751" fmla="*/ 14844 h 4300068"/>
              <a:gd name="connsiteX752" fmla="*/ 12096882 w 12191997"/>
              <a:gd name="connsiteY752" fmla="*/ 13767 h 4300068"/>
              <a:gd name="connsiteX753" fmla="*/ 12105250 w 12191997"/>
              <a:gd name="connsiteY753" fmla="*/ 12667 h 4300068"/>
              <a:gd name="connsiteX754" fmla="*/ 12113625 w 12191997"/>
              <a:gd name="connsiteY754" fmla="*/ 11546 h 4300068"/>
              <a:gd name="connsiteX755" fmla="*/ 12122010 w 12191997"/>
              <a:gd name="connsiteY755" fmla="*/ 10401 h 4300068"/>
              <a:gd name="connsiteX756" fmla="*/ 12130405 w 12191997"/>
              <a:gd name="connsiteY756" fmla="*/ 9234 h 4300068"/>
              <a:gd name="connsiteX757" fmla="*/ 12138816 w 12191997"/>
              <a:gd name="connsiteY757" fmla="*/ 8042 h 4300068"/>
              <a:gd name="connsiteX758" fmla="*/ 12147238 w 12191997"/>
              <a:gd name="connsiteY758" fmla="*/ 6827 h 4300068"/>
              <a:gd name="connsiteX759" fmla="*/ 12155681 w 12191997"/>
              <a:gd name="connsiteY759" fmla="*/ 5587 h 4300068"/>
              <a:gd name="connsiteX760" fmla="*/ 12164140 w 12191997"/>
              <a:gd name="connsiteY760" fmla="*/ 4323 h 4300068"/>
              <a:gd name="connsiteX761" fmla="*/ 12172619 w 12191997"/>
              <a:gd name="connsiteY761" fmla="*/ 3033 h 4300068"/>
              <a:gd name="connsiteX762" fmla="*/ 12181124 w 12191997"/>
              <a:gd name="connsiteY762" fmla="*/ 1717 h 4300068"/>
              <a:gd name="connsiteX763" fmla="*/ 12189650 w 12191997"/>
              <a:gd name="connsiteY763" fmla="*/ 375 h 4300068"/>
              <a:gd name="connsiteX764" fmla="*/ 12191997 w 12191997"/>
              <a:gd name="connsiteY764" fmla="*/ 0 h 430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</a:cxnLst>
            <a:rect l="l" t="t" r="r" b="b"/>
            <a:pathLst>
              <a:path w="12191997" h="4300068">
                <a:moveTo>
                  <a:pt x="12191997" y="0"/>
                </a:moveTo>
                <a:lnTo>
                  <a:pt x="12191997" y="4300068"/>
                </a:lnTo>
                <a:lnTo>
                  <a:pt x="0" y="4300068"/>
                </a:lnTo>
                <a:lnTo>
                  <a:pt x="0" y="1549558"/>
                </a:lnTo>
                <a:lnTo>
                  <a:pt x="10940" y="1548545"/>
                </a:lnTo>
                <a:lnTo>
                  <a:pt x="22129" y="1547507"/>
                </a:lnTo>
                <a:lnTo>
                  <a:pt x="33325" y="1546468"/>
                </a:lnTo>
                <a:lnTo>
                  <a:pt x="44525" y="1545426"/>
                </a:lnTo>
                <a:lnTo>
                  <a:pt x="55730" y="1544383"/>
                </a:lnTo>
                <a:lnTo>
                  <a:pt x="66942" y="1543338"/>
                </a:lnTo>
                <a:lnTo>
                  <a:pt x="78160" y="1542290"/>
                </a:lnTo>
                <a:lnTo>
                  <a:pt x="89384" y="1541239"/>
                </a:lnTo>
                <a:lnTo>
                  <a:pt x="100614" y="1540186"/>
                </a:lnTo>
                <a:lnTo>
                  <a:pt x="111855" y="1539130"/>
                </a:lnTo>
                <a:lnTo>
                  <a:pt x="123100" y="1538070"/>
                </a:lnTo>
                <a:lnTo>
                  <a:pt x="134354" y="1537007"/>
                </a:lnTo>
                <a:lnTo>
                  <a:pt x="145618" y="1535942"/>
                </a:lnTo>
                <a:lnTo>
                  <a:pt x="156890" y="1534872"/>
                </a:lnTo>
                <a:lnTo>
                  <a:pt x="168171" y="1533799"/>
                </a:lnTo>
                <a:lnTo>
                  <a:pt x="179463" y="1532722"/>
                </a:lnTo>
                <a:lnTo>
                  <a:pt x="190765" y="1531641"/>
                </a:lnTo>
                <a:lnTo>
                  <a:pt x="202077" y="1530556"/>
                </a:lnTo>
                <a:lnTo>
                  <a:pt x="213400" y="1529466"/>
                </a:lnTo>
                <a:lnTo>
                  <a:pt x="224735" y="1528372"/>
                </a:lnTo>
                <a:lnTo>
                  <a:pt x="236081" y="1527273"/>
                </a:lnTo>
                <a:lnTo>
                  <a:pt x="247439" y="1526169"/>
                </a:lnTo>
                <a:lnTo>
                  <a:pt x="258811" y="1525061"/>
                </a:lnTo>
                <a:lnTo>
                  <a:pt x="270195" y="1523948"/>
                </a:lnTo>
                <a:lnTo>
                  <a:pt x="281592" y="1522829"/>
                </a:lnTo>
                <a:lnTo>
                  <a:pt x="293004" y="1521704"/>
                </a:lnTo>
                <a:lnTo>
                  <a:pt x="304429" y="1520574"/>
                </a:lnTo>
                <a:lnTo>
                  <a:pt x="315868" y="1519438"/>
                </a:lnTo>
                <a:lnTo>
                  <a:pt x="327324" y="1518296"/>
                </a:lnTo>
                <a:lnTo>
                  <a:pt x="338793" y="1517148"/>
                </a:lnTo>
                <a:lnTo>
                  <a:pt x="350280" y="1515994"/>
                </a:lnTo>
                <a:lnTo>
                  <a:pt x="361782" y="1514833"/>
                </a:lnTo>
                <a:lnTo>
                  <a:pt x="373300" y="1513666"/>
                </a:lnTo>
                <a:lnTo>
                  <a:pt x="384836" y="1512492"/>
                </a:lnTo>
                <a:lnTo>
                  <a:pt x="396389" y="1511311"/>
                </a:lnTo>
                <a:lnTo>
                  <a:pt x="407959" y="1510124"/>
                </a:lnTo>
                <a:lnTo>
                  <a:pt x="419548" y="1508929"/>
                </a:lnTo>
                <a:lnTo>
                  <a:pt x="431156" y="1507726"/>
                </a:lnTo>
                <a:lnTo>
                  <a:pt x="442782" y="1506516"/>
                </a:lnTo>
                <a:lnTo>
                  <a:pt x="454428" y="1505298"/>
                </a:lnTo>
                <a:lnTo>
                  <a:pt x="466093" y="1504072"/>
                </a:lnTo>
                <a:lnTo>
                  <a:pt x="477778" y="1502839"/>
                </a:lnTo>
                <a:lnTo>
                  <a:pt x="489484" y="1501597"/>
                </a:lnTo>
                <a:lnTo>
                  <a:pt x="501211" y="1500347"/>
                </a:lnTo>
                <a:lnTo>
                  <a:pt x="512958" y="1499088"/>
                </a:lnTo>
                <a:lnTo>
                  <a:pt x="524729" y="1497821"/>
                </a:lnTo>
                <a:lnTo>
                  <a:pt x="536520" y="1496545"/>
                </a:lnTo>
                <a:lnTo>
                  <a:pt x="548335" y="1495259"/>
                </a:lnTo>
                <a:lnTo>
                  <a:pt x="560172" y="1493965"/>
                </a:lnTo>
                <a:lnTo>
                  <a:pt x="572033" y="1492661"/>
                </a:lnTo>
                <a:lnTo>
                  <a:pt x="583916" y="1491348"/>
                </a:lnTo>
                <a:lnTo>
                  <a:pt x="595825" y="1490026"/>
                </a:lnTo>
                <a:lnTo>
                  <a:pt x="607758" y="1488693"/>
                </a:lnTo>
                <a:lnTo>
                  <a:pt x="619716" y="1487351"/>
                </a:lnTo>
                <a:lnTo>
                  <a:pt x="631698" y="1485998"/>
                </a:lnTo>
                <a:lnTo>
                  <a:pt x="643707" y="1484636"/>
                </a:lnTo>
                <a:lnTo>
                  <a:pt x="655741" y="1483262"/>
                </a:lnTo>
                <a:lnTo>
                  <a:pt x="667803" y="1481879"/>
                </a:lnTo>
                <a:lnTo>
                  <a:pt x="679890" y="1480484"/>
                </a:lnTo>
                <a:lnTo>
                  <a:pt x="692007" y="1479079"/>
                </a:lnTo>
                <a:lnTo>
                  <a:pt x="704148" y="1477662"/>
                </a:lnTo>
                <a:lnTo>
                  <a:pt x="716319" y="1476235"/>
                </a:lnTo>
                <a:lnTo>
                  <a:pt x="728519" y="1474796"/>
                </a:lnTo>
                <a:lnTo>
                  <a:pt x="740746" y="1473345"/>
                </a:lnTo>
                <a:lnTo>
                  <a:pt x="753004" y="1471883"/>
                </a:lnTo>
                <a:lnTo>
                  <a:pt x="765291" y="1470409"/>
                </a:lnTo>
                <a:lnTo>
                  <a:pt x="777608" y="1468922"/>
                </a:lnTo>
                <a:lnTo>
                  <a:pt x="789954" y="1467424"/>
                </a:lnTo>
                <a:lnTo>
                  <a:pt x="802333" y="1465913"/>
                </a:lnTo>
                <a:lnTo>
                  <a:pt x="814742" y="1464390"/>
                </a:lnTo>
                <a:lnTo>
                  <a:pt x="827183" y="1462854"/>
                </a:lnTo>
                <a:lnTo>
                  <a:pt x="839656" y="1461306"/>
                </a:lnTo>
                <a:lnTo>
                  <a:pt x="852161" y="1459744"/>
                </a:lnTo>
                <a:lnTo>
                  <a:pt x="864700" y="1458169"/>
                </a:lnTo>
                <a:lnTo>
                  <a:pt x="877271" y="1456581"/>
                </a:lnTo>
                <a:lnTo>
                  <a:pt x="889875" y="1454979"/>
                </a:lnTo>
                <a:lnTo>
                  <a:pt x="902515" y="1453364"/>
                </a:lnTo>
                <a:lnTo>
                  <a:pt x="915188" y="1451735"/>
                </a:lnTo>
                <a:lnTo>
                  <a:pt x="927896" y="1450092"/>
                </a:lnTo>
                <a:lnTo>
                  <a:pt x="940639" y="1448435"/>
                </a:lnTo>
                <a:lnTo>
                  <a:pt x="953417" y="1446763"/>
                </a:lnTo>
                <a:lnTo>
                  <a:pt x="966233" y="1445078"/>
                </a:lnTo>
                <a:lnTo>
                  <a:pt x="979083" y="1443378"/>
                </a:lnTo>
                <a:lnTo>
                  <a:pt x="991971" y="1441663"/>
                </a:lnTo>
                <a:lnTo>
                  <a:pt x="1004897" y="1439933"/>
                </a:lnTo>
                <a:lnTo>
                  <a:pt x="1017858" y="1438188"/>
                </a:lnTo>
                <a:lnTo>
                  <a:pt x="1030860" y="1436428"/>
                </a:lnTo>
                <a:lnTo>
                  <a:pt x="1043898" y="1434652"/>
                </a:lnTo>
                <a:lnTo>
                  <a:pt x="1056976" y="1432861"/>
                </a:lnTo>
                <a:lnTo>
                  <a:pt x="1083241" y="1429232"/>
                </a:lnTo>
                <a:lnTo>
                  <a:pt x="1096494" y="1427374"/>
                </a:lnTo>
                <a:lnTo>
                  <a:pt x="1109740" y="1425483"/>
                </a:lnTo>
                <a:lnTo>
                  <a:pt x="1123009" y="1423556"/>
                </a:lnTo>
                <a:lnTo>
                  <a:pt x="1136298" y="1421593"/>
                </a:lnTo>
                <a:lnTo>
                  <a:pt x="1149609" y="1419596"/>
                </a:lnTo>
                <a:lnTo>
                  <a:pt x="1162942" y="1417566"/>
                </a:lnTo>
                <a:lnTo>
                  <a:pt x="1176297" y="1415504"/>
                </a:lnTo>
                <a:lnTo>
                  <a:pt x="1189674" y="1413409"/>
                </a:lnTo>
                <a:lnTo>
                  <a:pt x="1203073" y="1411284"/>
                </a:lnTo>
                <a:lnTo>
                  <a:pt x="1216496" y="1409129"/>
                </a:lnTo>
                <a:lnTo>
                  <a:pt x="1229938" y="1406943"/>
                </a:lnTo>
                <a:lnTo>
                  <a:pt x="1243405" y="1404730"/>
                </a:lnTo>
                <a:lnTo>
                  <a:pt x="1256894" y="1402489"/>
                </a:lnTo>
                <a:lnTo>
                  <a:pt x="1270407" y="1400221"/>
                </a:lnTo>
                <a:lnTo>
                  <a:pt x="1283941" y="1397927"/>
                </a:lnTo>
                <a:lnTo>
                  <a:pt x="1297501" y="1395607"/>
                </a:lnTo>
                <a:lnTo>
                  <a:pt x="1311080" y="1393263"/>
                </a:lnTo>
                <a:lnTo>
                  <a:pt x="1324684" y="1390896"/>
                </a:lnTo>
                <a:lnTo>
                  <a:pt x="1338314" y="1388505"/>
                </a:lnTo>
                <a:lnTo>
                  <a:pt x="1351964" y="1386092"/>
                </a:lnTo>
                <a:lnTo>
                  <a:pt x="1365639" y="1383659"/>
                </a:lnTo>
                <a:lnTo>
                  <a:pt x="1379338" y="1381205"/>
                </a:lnTo>
                <a:lnTo>
                  <a:pt x="1393061" y="1378731"/>
                </a:lnTo>
                <a:lnTo>
                  <a:pt x="1406808" y="1376239"/>
                </a:lnTo>
                <a:lnTo>
                  <a:pt x="1420579" y="1373729"/>
                </a:lnTo>
                <a:lnTo>
                  <a:pt x="1434374" y="1371201"/>
                </a:lnTo>
                <a:lnTo>
                  <a:pt x="1448194" y="1368657"/>
                </a:lnTo>
                <a:lnTo>
                  <a:pt x="1462038" y="1366097"/>
                </a:lnTo>
                <a:lnTo>
                  <a:pt x="1475907" y="1363523"/>
                </a:lnTo>
                <a:lnTo>
                  <a:pt x="1489801" y="1360935"/>
                </a:lnTo>
                <a:lnTo>
                  <a:pt x="1503719" y="1358334"/>
                </a:lnTo>
                <a:lnTo>
                  <a:pt x="1517663" y="1355720"/>
                </a:lnTo>
                <a:lnTo>
                  <a:pt x="1531631" y="1353095"/>
                </a:lnTo>
                <a:lnTo>
                  <a:pt x="1545626" y="1350459"/>
                </a:lnTo>
                <a:lnTo>
                  <a:pt x="1559644" y="1347813"/>
                </a:lnTo>
                <a:lnTo>
                  <a:pt x="1573689" y="1345159"/>
                </a:lnTo>
                <a:lnTo>
                  <a:pt x="1587759" y="1342496"/>
                </a:lnTo>
                <a:lnTo>
                  <a:pt x="1601856" y="1339825"/>
                </a:lnTo>
                <a:lnTo>
                  <a:pt x="1615978" y="1337148"/>
                </a:lnTo>
                <a:lnTo>
                  <a:pt x="1630125" y="1334465"/>
                </a:lnTo>
                <a:lnTo>
                  <a:pt x="1644300" y="1331777"/>
                </a:lnTo>
                <a:lnTo>
                  <a:pt x="1658499" y="1329084"/>
                </a:lnTo>
                <a:lnTo>
                  <a:pt x="1672726" y="1326389"/>
                </a:lnTo>
                <a:lnTo>
                  <a:pt x="1686979" y="1323690"/>
                </a:lnTo>
                <a:lnTo>
                  <a:pt x="1701259" y="1320990"/>
                </a:lnTo>
                <a:lnTo>
                  <a:pt x="1715565" y="1318289"/>
                </a:lnTo>
                <a:lnTo>
                  <a:pt x="1729898" y="1315588"/>
                </a:lnTo>
                <a:lnTo>
                  <a:pt x="1744258" y="1312887"/>
                </a:lnTo>
                <a:lnTo>
                  <a:pt x="1758645" y="1310188"/>
                </a:lnTo>
                <a:lnTo>
                  <a:pt x="1773060" y="1307490"/>
                </a:lnTo>
                <a:lnTo>
                  <a:pt x="1787501" y="1304796"/>
                </a:lnTo>
                <a:lnTo>
                  <a:pt x="1801970" y="1302105"/>
                </a:lnTo>
                <a:lnTo>
                  <a:pt x="1816466" y="1299420"/>
                </a:lnTo>
                <a:lnTo>
                  <a:pt x="1830991" y="1296740"/>
                </a:lnTo>
                <a:lnTo>
                  <a:pt x="1845542" y="1294065"/>
                </a:lnTo>
                <a:lnTo>
                  <a:pt x="1860123" y="1291399"/>
                </a:lnTo>
                <a:lnTo>
                  <a:pt x="1874730" y="1288739"/>
                </a:lnTo>
                <a:lnTo>
                  <a:pt x="1889367" y="1286089"/>
                </a:lnTo>
                <a:lnTo>
                  <a:pt x="1904030" y="1283447"/>
                </a:lnTo>
                <a:lnTo>
                  <a:pt x="1918723" y="1280817"/>
                </a:lnTo>
                <a:lnTo>
                  <a:pt x="1933444" y="1278197"/>
                </a:lnTo>
                <a:lnTo>
                  <a:pt x="1948193" y="1275589"/>
                </a:lnTo>
                <a:lnTo>
                  <a:pt x="1962972" y="1272994"/>
                </a:lnTo>
                <a:lnTo>
                  <a:pt x="1977780" y="1270412"/>
                </a:lnTo>
                <a:lnTo>
                  <a:pt x="1992616" y="1267844"/>
                </a:lnTo>
                <a:lnTo>
                  <a:pt x="2007481" y="1265292"/>
                </a:lnTo>
                <a:lnTo>
                  <a:pt x="2022375" y="1262755"/>
                </a:lnTo>
                <a:lnTo>
                  <a:pt x="2037299" y="1260235"/>
                </a:lnTo>
                <a:lnTo>
                  <a:pt x="2052252" y="1257733"/>
                </a:lnTo>
                <a:lnTo>
                  <a:pt x="2067235" y="1255249"/>
                </a:lnTo>
                <a:lnTo>
                  <a:pt x="2082246" y="1252783"/>
                </a:lnTo>
                <a:lnTo>
                  <a:pt x="2097290" y="1250339"/>
                </a:lnTo>
                <a:lnTo>
                  <a:pt x="2112362" y="1247914"/>
                </a:lnTo>
                <a:lnTo>
                  <a:pt x="2127464" y="1245511"/>
                </a:lnTo>
                <a:lnTo>
                  <a:pt x="2142595" y="1243130"/>
                </a:lnTo>
                <a:lnTo>
                  <a:pt x="2157758" y="1240773"/>
                </a:lnTo>
                <a:lnTo>
                  <a:pt x="2172952" y="1238439"/>
                </a:lnTo>
                <a:lnTo>
                  <a:pt x="2188174" y="1236129"/>
                </a:lnTo>
                <a:lnTo>
                  <a:pt x="2203429" y="1233847"/>
                </a:lnTo>
                <a:lnTo>
                  <a:pt x="2218713" y="1231589"/>
                </a:lnTo>
                <a:lnTo>
                  <a:pt x="2234029" y="1229359"/>
                </a:lnTo>
                <a:lnTo>
                  <a:pt x="2249375" y="1227156"/>
                </a:lnTo>
                <a:lnTo>
                  <a:pt x="2264753" y="1224983"/>
                </a:lnTo>
                <a:lnTo>
                  <a:pt x="2280162" y="1222839"/>
                </a:lnTo>
                <a:lnTo>
                  <a:pt x="2295601" y="1220725"/>
                </a:lnTo>
                <a:lnTo>
                  <a:pt x="2311073" y="1218643"/>
                </a:lnTo>
                <a:lnTo>
                  <a:pt x="2326576" y="1216591"/>
                </a:lnTo>
                <a:lnTo>
                  <a:pt x="2342111" y="1214574"/>
                </a:lnTo>
                <a:lnTo>
                  <a:pt x="2357678" y="1212589"/>
                </a:lnTo>
                <a:lnTo>
                  <a:pt x="2373276" y="1210638"/>
                </a:lnTo>
                <a:lnTo>
                  <a:pt x="2388906" y="1208724"/>
                </a:lnTo>
                <a:lnTo>
                  <a:pt x="2404570" y="1206845"/>
                </a:lnTo>
                <a:lnTo>
                  <a:pt x="2420264" y="1205002"/>
                </a:lnTo>
                <a:lnTo>
                  <a:pt x="2435992" y="1203197"/>
                </a:lnTo>
                <a:lnTo>
                  <a:pt x="2451752" y="1201430"/>
                </a:lnTo>
                <a:lnTo>
                  <a:pt x="2467544" y="1199703"/>
                </a:lnTo>
                <a:lnTo>
                  <a:pt x="2483370" y="1198015"/>
                </a:lnTo>
                <a:lnTo>
                  <a:pt x="2499226" y="1196368"/>
                </a:lnTo>
                <a:lnTo>
                  <a:pt x="2531075" y="1193196"/>
                </a:lnTo>
                <a:lnTo>
                  <a:pt x="2546962" y="1191692"/>
                </a:lnTo>
                <a:lnTo>
                  <a:pt x="2562930" y="1190246"/>
                </a:lnTo>
                <a:lnTo>
                  <a:pt x="2578935" y="1188861"/>
                </a:lnTo>
                <a:lnTo>
                  <a:pt x="2594972" y="1187533"/>
                </a:lnTo>
                <a:lnTo>
                  <a:pt x="2611047" y="1186264"/>
                </a:lnTo>
                <a:lnTo>
                  <a:pt x="2627158" y="1185052"/>
                </a:lnTo>
                <a:lnTo>
                  <a:pt x="2643303" y="1183893"/>
                </a:lnTo>
                <a:lnTo>
                  <a:pt x="2659483" y="1182789"/>
                </a:lnTo>
                <a:lnTo>
                  <a:pt x="2675700" y="1181736"/>
                </a:lnTo>
                <a:lnTo>
                  <a:pt x="2691951" y="1180734"/>
                </a:lnTo>
                <a:lnTo>
                  <a:pt x="2708235" y="1179781"/>
                </a:lnTo>
                <a:lnTo>
                  <a:pt x="2724556" y="1178876"/>
                </a:lnTo>
                <a:lnTo>
                  <a:pt x="2740911" y="1178017"/>
                </a:lnTo>
                <a:lnTo>
                  <a:pt x="2757300" y="1177203"/>
                </a:lnTo>
                <a:lnTo>
                  <a:pt x="2773725" y="1176433"/>
                </a:lnTo>
                <a:lnTo>
                  <a:pt x="2790183" y="1175705"/>
                </a:lnTo>
                <a:lnTo>
                  <a:pt x="2806674" y="1175018"/>
                </a:lnTo>
                <a:lnTo>
                  <a:pt x="2823201" y="1174370"/>
                </a:lnTo>
                <a:lnTo>
                  <a:pt x="2839763" y="1173760"/>
                </a:lnTo>
                <a:lnTo>
                  <a:pt x="2856356" y="1173186"/>
                </a:lnTo>
                <a:lnTo>
                  <a:pt x="2872984" y="1172648"/>
                </a:lnTo>
                <a:lnTo>
                  <a:pt x="2889645" y="1172143"/>
                </a:lnTo>
                <a:lnTo>
                  <a:pt x="2906341" y="1171671"/>
                </a:lnTo>
                <a:lnTo>
                  <a:pt x="2923070" y="1171230"/>
                </a:lnTo>
                <a:lnTo>
                  <a:pt x="2939832" y="1170818"/>
                </a:lnTo>
                <a:lnTo>
                  <a:pt x="2956627" y="1170434"/>
                </a:lnTo>
                <a:lnTo>
                  <a:pt x="2973455" y="1170076"/>
                </a:lnTo>
                <a:lnTo>
                  <a:pt x="2990316" y="1169744"/>
                </a:lnTo>
                <a:lnTo>
                  <a:pt x="3007210" y="1169436"/>
                </a:lnTo>
                <a:lnTo>
                  <a:pt x="3024137" y="1169150"/>
                </a:lnTo>
                <a:lnTo>
                  <a:pt x="3041097" y="1168885"/>
                </a:lnTo>
                <a:lnTo>
                  <a:pt x="3058088" y="1168639"/>
                </a:lnTo>
                <a:lnTo>
                  <a:pt x="3075113" y="1168412"/>
                </a:lnTo>
                <a:lnTo>
                  <a:pt x="3092169" y="1168201"/>
                </a:lnTo>
                <a:lnTo>
                  <a:pt x="3109258" y="1168006"/>
                </a:lnTo>
                <a:lnTo>
                  <a:pt x="3126380" y="1167824"/>
                </a:lnTo>
                <a:lnTo>
                  <a:pt x="3143532" y="1167655"/>
                </a:lnTo>
                <a:lnTo>
                  <a:pt x="3160717" y="1167497"/>
                </a:lnTo>
                <a:lnTo>
                  <a:pt x="3177934" y="1167349"/>
                </a:lnTo>
                <a:lnTo>
                  <a:pt x="3195182" y="1167208"/>
                </a:lnTo>
                <a:lnTo>
                  <a:pt x="3212462" y="1167075"/>
                </a:lnTo>
                <a:lnTo>
                  <a:pt x="3229773" y="1166947"/>
                </a:lnTo>
                <a:lnTo>
                  <a:pt x="3247115" y="1166822"/>
                </a:lnTo>
                <a:lnTo>
                  <a:pt x="3264490" y="1166701"/>
                </a:lnTo>
                <a:lnTo>
                  <a:pt x="3281895" y="1166580"/>
                </a:lnTo>
                <a:lnTo>
                  <a:pt x="3299330" y="1166458"/>
                </a:lnTo>
                <a:lnTo>
                  <a:pt x="3316797" y="1166336"/>
                </a:lnTo>
                <a:lnTo>
                  <a:pt x="3334294" y="1166209"/>
                </a:lnTo>
                <a:lnTo>
                  <a:pt x="3351823" y="1166079"/>
                </a:lnTo>
                <a:lnTo>
                  <a:pt x="3369382" y="1165941"/>
                </a:lnTo>
                <a:lnTo>
                  <a:pt x="3386970" y="1165797"/>
                </a:lnTo>
                <a:lnTo>
                  <a:pt x="3404589" y="1165644"/>
                </a:lnTo>
                <a:lnTo>
                  <a:pt x="3422240" y="1165480"/>
                </a:lnTo>
                <a:lnTo>
                  <a:pt x="3439919" y="1165304"/>
                </a:lnTo>
                <a:lnTo>
                  <a:pt x="3457629" y="1165116"/>
                </a:lnTo>
                <a:lnTo>
                  <a:pt x="3475369" y="1164912"/>
                </a:lnTo>
                <a:lnTo>
                  <a:pt x="3493139" y="1164693"/>
                </a:lnTo>
                <a:lnTo>
                  <a:pt x="3510938" y="1164456"/>
                </a:lnTo>
                <a:lnTo>
                  <a:pt x="3528767" y="1164200"/>
                </a:lnTo>
                <a:lnTo>
                  <a:pt x="3546625" y="1163923"/>
                </a:lnTo>
                <a:lnTo>
                  <a:pt x="3564512" y="1163625"/>
                </a:lnTo>
                <a:lnTo>
                  <a:pt x="3582429" y="1163304"/>
                </a:lnTo>
                <a:lnTo>
                  <a:pt x="3600376" y="1162958"/>
                </a:lnTo>
                <a:lnTo>
                  <a:pt x="3618352" y="1162586"/>
                </a:lnTo>
                <a:lnTo>
                  <a:pt x="3636355" y="1162186"/>
                </a:lnTo>
                <a:lnTo>
                  <a:pt x="3654387" y="1161758"/>
                </a:lnTo>
                <a:lnTo>
                  <a:pt x="3672450" y="1161299"/>
                </a:lnTo>
                <a:lnTo>
                  <a:pt x="3690540" y="1160808"/>
                </a:lnTo>
                <a:lnTo>
                  <a:pt x="3708659" y="1160284"/>
                </a:lnTo>
                <a:lnTo>
                  <a:pt x="3726805" y="1159724"/>
                </a:lnTo>
                <a:lnTo>
                  <a:pt x="3744981" y="1159129"/>
                </a:lnTo>
                <a:lnTo>
                  <a:pt x="3763185" y="1158497"/>
                </a:lnTo>
                <a:lnTo>
                  <a:pt x="3781416" y="1157826"/>
                </a:lnTo>
                <a:lnTo>
                  <a:pt x="3799676" y="1157114"/>
                </a:lnTo>
                <a:lnTo>
                  <a:pt x="3817964" y="1156360"/>
                </a:lnTo>
                <a:lnTo>
                  <a:pt x="3836278" y="1155563"/>
                </a:lnTo>
                <a:lnTo>
                  <a:pt x="3854622" y="1154721"/>
                </a:lnTo>
                <a:lnTo>
                  <a:pt x="3872992" y="1153833"/>
                </a:lnTo>
                <a:lnTo>
                  <a:pt x="3891391" y="1152897"/>
                </a:lnTo>
                <a:lnTo>
                  <a:pt x="3909815" y="1151912"/>
                </a:lnTo>
                <a:lnTo>
                  <a:pt x="3928268" y="1150877"/>
                </a:lnTo>
                <a:lnTo>
                  <a:pt x="3946747" y="1149789"/>
                </a:lnTo>
                <a:lnTo>
                  <a:pt x="3965253" y="1148648"/>
                </a:lnTo>
                <a:lnTo>
                  <a:pt x="3983787" y="1147453"/>
                </a:lnTo>
                <a:lnTo>
                  <a:pt x="4002347" y="1146201"/>
                </a:lnTo>
                <a:lnTo>
                  <a:pt x="4020933" y="1144892"/>
                </a:lnTo>
                <a:lnTo>
                  <a:pt x="4039546" y="1143523"/>
                </a:lnTo>
                <a:lnTo>
                  <a:pt x="4058187" y="1142094"/>
                </a:lnTo>
                <a:lnTo>
                  <a:pt x="4076852" y="1140603"/>
                </a:lnTo>
                <a:lnTo>
                  <a:pt x="4095545" y="1139049"/>
                </a:lnTo>
                <a:lnTo>
                  <a:pt x="4114263" y="1137429"/>
                </a:lnTo>
                <a:lnTo>
                  <a:pt x="4133007" y="1135743"/>
                </a:lnTo>
                <a:lnTo>
                  <a:pt x="4151778" y="1133990"/>
                </a:lnTo>
                <a:lnTo>
                  <a:pt x="4170573" y="1132167"/>
                </a:lnTo>
                <a:lnTo>
                  <a:pt x="4189395" y="1130274"/>
                </a:lnTo>
                <a:lnTo>
                  <a:pt x="4208242" y="1128308"/>
                </a:lnTo>
                <a:lnTo>
                  <a:pt x="4227115" y="1126270"/>
                </a:lnTo>
                <a:lnTo>
                  <a:pt x="4246013" y="1124156"/>
                </a:lnTo>
                <a:lnTo>
                  <a:pt x="4283842" y="1119702"/>
                </a:lnTo>
                <a:lnTo>
                  <a:pt x="4302863" y="1117348"/>
                </a:lnTo>
                <a:lnTo>
                  <a:pt x="4321868" y="1114919"/>
                </a:lnTo>
                <a:lnTo>
                  <a:pt x="4340902" y="1112410"/>
                </a:lnTo>
                <a:lnTo>
                  <a:pt x="4359961" y="1109824"/>
                </a:lnTo>
                <a:lnTo>
                  <a:pt x="4379052" y="1107162"/>
                </a:lnTo>
                <a:lnTo>
                  <a:pt x="4398169" y="1104425"/>
                </a:lnTo>
                <a:lnTo>
                  <a:pt x="4417315" y="1101616"/>
                </a:lnTo>
                <a:lnTo>
                  <a:pt x="4436489" y="1098735"/>
                </a:lnTo>
                <a:lnTo>
                  <a:pt x="4455690" y="1095784"/>
                </a:lnTo>
                <a:lnTo>
                  <a:pt x="4474920" y="1092764"/>
                </a:lnTo>
                <a:lnTo>
                  <a:pt x="4494176" y="1089678"/>
                </a:lnTo>
                <a:lnTo>
                  <a:pt x="4513459" y="1086527"/>
                </a:lnTo>
                <a:lnTo>
                  <a:pt x="4532772" y="1083312"/>
                </a:lnTo>
                <a:lnTo>
                  <a:pt x="4552111" y="1080034"/>
                </a:lnTo>
                <a:lnTo>
                  <a:pt x="4571477" y="1076697"/>
                </a:lnTo>
                <a:lnTo>
                  <a:pt x="4590871" y="1073300"/>
                </a:lnTo>
                <a:lnTo>
                  <a:pt x="4610291" y="1069845"/>
                </a:lnTo>
                <a:lnTo>
                  <a:pt x="4629739" y="1066335"/>
                </a:lnTo>
                <a:lnTo>
                  <a:pt x="4649214" y="1062770"/>
                </a:lnTo>
                <a:lnTo>
                  <a:pt x="4668714" y="1059151"/>
                </a:lnTo>
                <a:lnTo>
                  <a:pt x="4688241" y="1055482"/>
                </a:lnTo>
                <a:lnTo>
                  <a:pt x="4707796" y="1051764"/>
                </a:lnTo>
                <a:lnTo>
                  <a:pt x="4727377" y="1047996"/>
                </a:lnTo>
                <a:lnTo>
                  <a:pt x="4746985" y="1044182"/>
                </a:lnTo>
                <a:lnTo>
                  <a:pt x="4766618" y="1040323"/>
                </a:lnTo>
                <a:lnTo>
                  <a:pt x="4786278" y="1036420"/>
                </a:lnTo>
                <a:lnTo>
                  <a:pt x="4805963" y="1032474"/>
                </a:lnTo>
                <a:lnTo>
                  <a:pt x="4825675" y="1028489"/>
                </a:lnTo>
                <a:lnTo>
                  <a:pt x="4845412" y="1024464"/>
                </a:lnTo>
                <a:lnTo>
                  <a:pt x="4865176" y="1020401"/>
                </a:lnTo>
                <a:lnTo>
                  <a:pt x="4884965" y="1016302"/>
                </a:lnTo>
                <a:lnTo>
                  <a:pt x="4904779" y="1012169"/>
                </a:lnTo>
                <a:lnTo>
                  <a:pt x="4924620" y="1008003"/>
                </a:lnTo>
                <a:lnTo>
                  <a:pt x="4944485" y="1003805"/>
                </a:lnTo>
                <a:lnTo>
                  <a:pt x="4964376" y="999578"/>
                </a:lnTo>
                <a:lnTo>
                  <a:pt x="4984291" y="995322"/>
                </a:lnTo>
                <a:lnTo>
                  <a:pt x="5004233" y="991039"/>
                </a:lnTo>
                <a:lnTo>
                  <a:pt x="5024198" y="986731"/>
                </a:lnTo>
                <a:lnTo>
                  <a:pt x="5044189" y="982400"/>
                </a:lnTo>
                <a:lnTo>
                  <a:pt x="5064204" y="978046"/>
                </a:lnTo>
                <a:lnTo>
                  <a:pt x="5084245" y="973671"/>
                </a:lnTo>
                <a:lnTo>
                  <a:pt x="5104310" y="969277"/>
                </a:lnTo>
                <a:lnTo>
                  <a:pt x="5124398" y="964865"/>
                </a:lnTo>
                <a:lnTo>
                  <a:pt x="5144512" y="960437"/>
                </a:lnTo>
                <a:lnTo>
                  <a:pt x="5164650" y="955995"/>
                </a:lnTo>
                <a:lnTo>
                  <a:pt x="5184812" y="951539"/>
                </a:lnTo>
                <a:lnTo>
                  <a:pt x="5204998" y="947073"/>
                </a:lnTo>
                <a:lnTo>
                  <a:pt x="5225207" y="942595"/>
                </a:lnTo>
                <a:lnTo>
                  <a:pt x="5245441" y="938110"/>
                </a:lnTo>
                <a:lnTo>
                  <a:pt x="5265699" y="933617"/>
                </a:lnTo>
                <a:lnTo>
                  <a:pt x="5285980" y="929119"/>
                </a:lnTo>
                <a:lnTo>
                  <a:pt x="5306284" y="924617"/>
                </a:lnTo>
                <a:lnTo>
                  <a:pt x="5326612" y="920113"/>
                </a:lnTo>
                <a:lnTo>
                  <a:pt x="5346964" y="915608"/>
                </a:lnTo>
                <a:lnTo>
                  <a:pt x="5367338" y="911104"/>
                </a:lnTo>
                <a:lnTo>
                  <a:pt x="5387735" y="906601"/>
                </a:lnTo>
                <a:lnTo>
                  <a:pt x="5408156" y="902103"/>
                </a:lnTo>
                <a:lnTo>
                  <a:pt x="5428599" y="897609"/>
                </a:lnTo>
                <a:lnTo>
                  <a:pt x="5449065" y="893122"/>
                </a:lnTo>
                <a:lnTo>
                  <a:pt x="5469554" y="888644"/>
                </a:lnTo>
                <a:lnTo>
                  <a:pt x="5490066" y="884176"/>
                </a:lnTo>
                <a:lnTo>
                  <a:pt x="5510599" y="879718"/>
                </a:lnTo>
                <a:lnTo>
                  <a:pt x="5531155" y="875274"/>
                </a:lnTo>
                <a:lnTo>
                  <a:pt x="5551733" y="870844"/>
                </a:lnTo>
                <a:lnTo>
                  <a:pt x="5572334" y="866430"/>
                </a:lnTo>
                <a:lnTo>
                  <a:pt x="5592956" y="862034"/>
                </a:lnTo>
                <a:lnTo>
                  <a:pt x="5613601" y="857656"/>
                </a:lnTo>
                <a:lnTo>
                  <a:pt x="5634266" y="853299"/>
                </a:lnTo>
                <a:lnTo>
                  <a:pt x="5654954" y="848963"/>
                </a:lnTo>
                <a:lnTo>
                  <a:pt x="5675663" y="844651"/>
                </a:lnTo>
                <a:lnTo>
                  <a:pt x="5696394" y="840365"/>
                </a:lnTo>
                <a:lnTo>
                  <a:pt x="5717146" y="836105"/>
                </a:lnTo>
                <a:lnTo>
                  <a:pt x="5737919" y="831873"/>
                </a:lnTo>
                <a:lnTo>
                  <a:pt x="5758713" y="827670"/>
                </a:lnTo>
                <a:lnTo>
                  <a:pt x="5779528" y="823498"/>
                </a:lnTo>
                <a:lnTo>
                  <a:pt x="5800365" y="819360"/>
                </a:lnTo>
                <a:lnTo>
                  <a:pt x="5821221" y="815255"/>
                </a:lnTo>
                <a:lnTo>
                  <a:pt x="5842098" y="811186"/>
                </a:lnTo>
                <a:lnTo>
                  <a:pt x="5862996" y="807154"/>
                </a:lnTo>
                <a:lnTo>
                  <a:pt x="5883915" y="803162"/>
                </a:lnTo>
                <a:lnTo>
                  <a:pt x="5904854" y="799209"/>
                </a:lnTo>
                <a:lnTo>
                  <a:pt x="5925812" y="795297"/>
                </a:lnTo>
                <a:lnTo>
                  <a:pt x="5946792" y="791430"/>
                </a:lnTo>
                <a:lnTo>
                  <a:pt x="5967791" y="787606"/>
                </a:lnTo>
                <a:lnTo>
                  <a:pt x="5988810" y="783830"/>
                </a:lnTo>
                <a:lnTo>
                  <a:pt x="6009849" y="780101"/>
                </a:lnTo>
                <a:lnTo>
                  <a:pt x="6030906" y="776421"/>
                </a:lnTo>
                <a:lnTo>
                  <a:pt x="6051984" y="772792"/>
                </a:lnTo>
                <a:lnTo>
                  <a:pt x="6073081" y="769216"/>
                </a:lnTo>
                <a:lnTo>
                  <a:pt x="6094198" y="765693"/>
                </a:lnTo>
                <a:lnTo>
                  <a:pt x="6115333" y="762226"/>
                </a:lnTo>
                <a:lnTo>
                  <a:pt x="6136489" y="758816"/>
                </a:lnTo>
                <a:lnTo>
                  <a:pt x="6157662" y="755465"/>
                </a:lnTo>
                <a:lnTo>
                  <a:pt x="6178854" y="752173"/>
                </a:lnTo>
                <a:lnTo>
                  <a:pt x="6200066" y="748942"/>
                </a:lnTo>
                <a:lnTo>
                  <a:pt x="6221296" y="745775"/>
                </a:lnTo>
                <a:lnTo>
                  <a:pt x="6242545" y="742672"/>
                </a:lnTo>
                <a:lnTo>
                  <a:pt x="6263810" y="739635"/>
                </a:lnTo>
                <a:lnTo>
                  <a:pt x="6306438" y="733760"/>
                </a:lnTo>
                <a:lnTo>
                  <a:pt x="6327791" y="730923"/>
                </a:lnTo>
                <a:lnTo>
                  <a:pt x="6349309" y="728129"/>
                </a:lnTo>
                <a:lnTo>
                  <a:pt x="6370955" y="725383"/>
                </a:lnTo>
                <a:lnTo>
                  <a:pt x="6392722" y="722683"/>
                </a:lnTo>
                <a:lnTo>
                  <a:pt x="6414613" y="720030"/>
                </a:lnTo>
                <a:lnTo>
                  <a:pt x="6436621" y="717420"/>
                </a:lnTo>
                <a:lnTo>
                  <a:pt x="6458744" y="714855"/>
                </a:lnTo>
                <a:lnTo>
                  <a:pt x="6480978" y="712334"/>
                </a:lnTo>
                <a:lnTo>
                  <a:pt x="6503319" y="709854"/>
                </a:lnTo>
                <a:lnTo>
                  <a:pt x="6525765" y="707415"/>
                </a:lnTo>
                <a:lnTo>
                  <a:pt x="6548310" y="705017"/>
                </a:lnTo>
                <a:lnTo>
                  <a:pt x="6570956" y="702658"/>
                </a:lnTo>
                <a:lnTo>
                  <a:pt x="6593695" y="700338"/>
                </a:lnTo>
                <a:lnTo>
                  <a:pt x="6616525" y="698056"/>
                </a:lnTo>
                <a:lnTo>
                  <a:pt x="6639444" y="695811"/>
                </a:lnTo>
                <a:lnTo>
                  <a:pt x="6662448" y="693601"/>
                </a:lnTo>
                <a:lnTo>
                  <a:pt x="6685531" y="691427"/>
                </a:lnTo>
                <a:lnTo>
                  <a:pt x="6708693" y="689287"/>
                </a:lnTo>
                <a:lnTo>
                  <a:pt x="6731932" y="687180"/>
                </a:lnTo>
                <a:lnTo>
                  <a:pt x="6755238" y="685105"/>
                </a:lnTo>
                <a:lnTo>
                  <a:pt x="6778615" y="683062"/>
                </a:lnTo>
                <a:lnTo>
                  <a:pt x="6802056" y="681050"/>
                </a:lnTo>
                <a:lnTo>
                  <a:pt x="6825559" y="679068"/>
                </a:lnTo>
                <a:lnTo>
                  <a:pt x="6849121" y="677114"/>
                </a:lnTo>
                <a:lnTo>
                  <a:pt x="6872738" y="675188"/>
                </a:lnTo>
                <a:lnTo>
                  <a:pt x="6896405" y="673289"/>
                </a:lnTo>
                <a:lnTo>
                  <a:pt x="6920122" y="671416"/>
                </a:lnTo>
                <a:lnTo>
                  <a:pt x="6943883" y="669569"/>
                </a:lnTo>
                <a:lnTo>
                  <a:pt x="6967687" y="667746"/>
                </a:lnTo>
                <a:lnTo>
                  <a:pt x="6991528" y="665947"/>
                </a:lnTo>
                <a:lnTo>
                  <a:pt x="7015405" y="664169"/>
                </a:lnTo>
                <a:lnTo>
                  <a:pt x="7039315" y="662414"/>
                </a:lnTo>
                <a:lnTo>
                  <a:pt x="7063253" y="660680"/>
                </a:lnTo>
                <a:lnTo>
                  <a:pt x="7087216" y="658965"/>
                </a:lnTo>
                <a:lnTo>
                  <a:pt x="7111202" y="657269"/>
                </a:lnTo>
                <a:lnTo>
                  <a:pt x="7135206" y="655592"/>
                </a:lnTo>
                <a:lnTo>
                  <a:pt x="7159226" y="653931"/>
                </a:lnTo>
                <a:lnTo>
                  <a:pt x="7183258" y="652287"/>
                </a:lnTo>
                <a:lnTo>
                  <a:pt x="7207300" y="650658"/>
                </a:lnTo>
                <a:lnTo>
                  <a:pt x="7231347" y="649044"/>
                </a:lnTo>
                <a:lnTo>
                  <a:pt x="7255397" y="647444"/>
                </a:lnTo>
                <a:lnTo>
                  <a:pt x="7279445" y="645856"/>
                </a:lnTo>
                <a:lnTo>
                  <a:pt x="7303491" y="644280"/>
                </a:lnTo>
                <a:lnTo>
                  <a:pt x="7327528" y="642714"/>
                </a:lnTo>
                <a:lnTo>
                  <a:pt x="7351555" y="641159"/>
                </a:lnTo>
                <a:lnTo>
                  <a:pt x="7375568" y="639613"/>
                </a:lnTo>
                <a:lnTo>
                  <a:pt x="7399565" y="638075"/>
                </a:lnTo>
                <a:lnTo>
                  <a:pt x="7423540" y="636545"/>
                </a:lnTo>
                <a:lnTo>
                  <a:pt x="7447492" y="635020"/>
                </a:lnTo>
                <a:lnTo>
                  <a:pt x="7471418" y="633502"/>
                </a:lnTo>
                <a:lnTo>
                  <a:pt x="7495311" y="631987"/>
                </a:lnTo>
                <a:lnTo>
                  <a:pt x="7519174" y="630477"/>
                </a:lnTo>
                <a:lnTo>
                  <a:pt x="7542998" y="628969"/>
                </a:lnTo>
                <a:lnTo>
                  <a:pt x="7566784" y="627464"/>
                </a:lnTo>
                <a:lnTo>
                  <a:pt x="7590525" y="625959"/>
                </a:lnTo>
                <a:lnTo>
                  <a:pt x="7614221" y="624454"/>
                </a:lnTo>
                <a:lnTo>
                  <a:pt x="7637866" y="622949"/>
                </a:lnTo>
                <a:lnTo>
                  <a:pt x="7661458" y="621442"/>
                </a:lnTo>
                <a:lnTo>
                  <a:pt x="7684994" y="619933"/>
                </a:lnTo>
                <a:lnTo>
                  <a:pt x="7708471" y="618419"/>
                </a:lnTo>
                <a:lnTo>
                  <a:pt x="7731885" y="616902"/>
                </a:lnTo>
                <a:lnTo>
                  <a:pt x="7755233" y="615379"/>
                </a:lnTo>
                <a:lnTo>
                  <a:pt x="7778512" y="613850"/>
                </a:lnTo>
                <a:lnTo>
                  <a:pt x="7801718" y="612313"/>
                </a:lnTo>
                <a:lnTo>
                  <a:pt x="7824849" y="610769"/>
                </a:lnTo>
                <a:lnTo>
                  <a:pt x="7847901" y="609216"/>
                </a:lnTo>
                <a:lnTo>
                  <a:pt x="7870868" y="607653"/>
                </a:lnTo>
                <a:lnTo>
                  <a:pt x="7893752" y="606080"/>
                </a:lnTo>
                <a:lnTo>
                  <a:pt x="7916548" y="604494"/>
                </a:lnTo>
                <a:lnTo>
                  <a:pt x="7939250" y="602896"/>
                </a:lnTo>
                <a:lnTo>
                  <a:pt x="7961858" y="601285"/>
                </a:lnTo>
                <a:lnTo>
                  <a:pt x="7984366" y="599659"/>
                </a:lnTo>
                <a:lnTo>
                  <a:pt x="8006773" y="598018"/>
                </a:lnTo>
                <a:lnTo>
                  <a:pt x="8029077" y="596361"/>
                </a:lnTo>
                <a:lnTo>
                  <a:pt x="8051270" y="594687"/>
                </a:lnTo>
                <a:lnTo>
                  <a:pt x="8073353" y="592995"/>
                </a:lnTo>
                <a:lnTo>
                  <a:pt x="8095321" y="591284"/>
                </a:lnTo>
                <a:lnTo>
                  <a:pt x="8117171" y="589553"/>
                </a:lnTo>
                <a:lnTo>
                  <a:pt x="8138899" y="587801"/>
                </a:lnTo>
                <a:lnTo>
                  <a:pt x="8160504" y="586028"/>
                </a:lnTo>
                <a:lnTo>
                  <a:pt x="8181981" y="584232"/>
                </a:lnTo>
                <a:lnTo>
                  <a:pt x="8203326" y="582413"/>
                </a:lnTo>
                <a:lnTo>
                  <a:pt x="8224539" y="580570"/>
                </a:lnTo>
                <a:lnTo>
                  <a:pt x="8245613" y="578701"/>
                </a:lnTo>
                <a:lnTo>
                  <a:pt x="8266547" y="576806"/>
                </a:lnTo>
                <a:lnTo>
                  <a:pt x="8287339" y="574884"/>
                </a:lnTo>
                <a:lnTo>
                  <a:pt x="8307981" y="572934"/>
                </a:lnTo>
                <a:lnTo>
                  <a:pt x="8328475" y="570955"/>
                </a:lnTo>
                <a:lnTo>
                  <a:pt x="8348815" y="568946"/>
                </a:lnTo>
                <a:lnTo>
                  <a:pt x="8368998" y="566906"/>
                </a:lnTo>
                <a:lnTo>
                  <a:pt x="8389023" y="564835"/>
                </a:lnTo>
                <a:lnTo>
                  <a:pt x="8408884" y="562731"/>
                </a:lnTo>
                <a:lnTo>
                  <a:pt x="8428578" y="560594"/>
                </a:lnTo>
                <a:lnTo>
                  <a:pt x="8448104" y="558422"/>
                </a:lnTo>
                <a:lnTo>
                  <a:pt x="8467457" y="556214"/>
                </a:lnTo>
                <a:lnTo>
                  <a:pt x="8486635" y="553971"/>
                </a:lnTo>
                <a:lnTo>
                  <a:pt x="8505635" y="551690"/>
                </a:lnTo>
                <a:lnTo>
                  <a:pt x="8524450" y="549370"/>
                </a:lnTo>
                <a:lnTo>
                  <a:pt x="8561487" y="544618"/>
                </a:lnTo>
                <a:lnTo>
                  <a:pt x="8579762" y="542182"/>
                </a:lnTo>
                <a:lnTo>
                  <a:pt x="8597825" y="539720"/>
                </a:lnTo>
                <a:lnTo>
                  <a:pt x="8615708" y="537228"/>
                </a:lnTo>
                <a:lnTo>
                  <a:pt x="8633415" y="534707"/>
                </a:lnTo>
                <a:lnTo>
                  <a:pt x="8650952" y="532158"/>
                </a:lnTo>
                <a:lnTo>
                  <a:pt x="8668320" y="529581"/>
                </a:lnTo>
                <a:lnTo>
                  <a:pt x="8685521" y="526977"/>
                </a:lnTo>
                <a:lnTo>
                  <a:pt x="8702560" y="524347"/>
                </a:lnTo>
                <a:lnTo>
                  <a:pt x="8719438" y="521691"/>
                </a:lnTo>
                <a:lnTo>
                  <a:pt x="8736159" y="519009"/>
                </a:lnTo>
                <a:lnTo>
                  <a:pt x="8752722" y="516303"/>
                </a:lnTo>
                <a:lnTo>
                  <a:pt x="8769135" y="513573"/>
                </a:lnTo>
                <a:lnTo>
                  <a:pt x="8785400" y="510820"/>
                </a:lnTo>
                <a:lnTo>
                  <a:pt x="8801519" y="508044"/>
                </a:lnTo>
                <a:lnTo>
                  <a:pt x="8817497" y="505245"/>
                </a:lnTo>
                <a:lnTo>
                  <a:pt x="8833334" y="502425"/>
                </a:lnTo>
                <a:lnTo>
                  <a:pt x="8849030" y="499584"/>
                </a:lnTo>
                <a:lnTo>
                  <a:pt x="8864595" y="496723"/>
                </a:lnTo>
                <a:lnTo>
                  <a:pt x="8880030" y="493843"/>
                </a:lnTo>
                <a:lnTo>
                  <a:pt x="8895331" y="490943"/>
                </a:lnTo>
                <a:lnTo>
                  <a:pt x="8910511" y="488024"/>
                </a:lnTo>
                <a:lnTo>
                  <a:pt x="8925567" y="485088"/>
                </a:lnTo>
                <a:lnTo>
                  <a:pt x="8940503" y="482135"/>
                </a:lnTo>
                <a:lnTo>
                  <a:pt x="8955324" y="479165"/>
                </a:lnTo>
                <a:lnTo>
                  <a:pt x="8970028" y="476180"/>
                </a:lnTo>
                <a:lnTo>
                  <a:pt x="8984623" y="473179"/>
                </a:lnTo>
                <a:lnTo>
                  <a:pt x="8999108" y="470163"/>
                </a:lnTo>
                <a:lnTo>
                  <a:pt x="9013489" y="467133"/>
                </a:lnTo>
                <a:lnTo>
                  <a:pt x="9027766" y="464089"/>
                </a:lnTo>
                <a:lnTo>
                  <a:pt x="9041946" y="461033"/>
                </a:lnTo>
                <a:lnTo>
                  <a:pt x="9056026" y="457965"/>
                </a:lnTo>
                <a:lnTo>
                  <a:pt x="9070014" y="454885"/>
                </a:lnTo>
                <a:lnTo>
                  <a:pt x="9083910" y="451794"/>
                </a:lnTo>
                <a:lnTo>
                  <a:pt x="9097720" y="448693"/>
                </a:lnTo>
                <a:lnTo>
                  <a:pt x="9111443" y="445582"/>
                </a:lnTo>
                <a:lnTo>
                  <a:pt x="9125084" y="442462"/>
                </a:lnTo>
                <a:lnTo>
                  <a:pt x="9138645" y="439334"/>
                </a:lnTo>
                <a:lnTo>
                  <a:pt x="9152131" y="436198"/>
                </a:lnTo>
                <a:lnTo>
                  <a:pt x="9165542" y="433054"/>
                </a:lnTo>
                <a:lnTo>
                  <a:pt x="9178884" y="429905"/>
                </a:lnTo>
                <a:lnTo>
                  <a:pt x="9192158" y="426749"/>
                </a:lnTo>
                <a:lnTo>
                  <a:pt x="9205365" y="423588"/>
                </a:lnTo>
                <a:lnTo>
                  <a:pt x="9218513" y="420422"/>
                </a:lnTo>
                <a:lnTo>
                  <a:pt x="9231599" y="417252"/>
                </a:lnTo>
                <a:lnTo>
                  <a:pt x="9244631" y="414079"/>
                </a:lnTo>
                <a:lnTo>
                  <a:pt x="9257609" y="410902"/>
                </a:lnTo>
                <a:lnTo>
                  <a:pt x="9270536" y="407724"/>
                </a:lnTo>
                <a:lnTo>
                  <a:pt x="9283417" y="404544"/>
                </a:lnTo>
                <a:lnTo>
                  <a:pt x="9296253" y="401364"/>
                </a:lnTo>
                <a:lnTo>
                  <a:pt x="9309047" y="398182"/>
                </a:lnTo>
                <a:lnTo>
                  <a:pt x="9321801" y="395001"/>
                </a:lnTo>
                <a:lnTo>
                  <a:pt x="9334521" y="391821"/>
                </a:lnTo>
                <a:lnTo>
                  <a:pt x="9347208" y="388642"/>
                </a:lnTo>
                <a:lnTo>
                  <a:pt x="9359864" y="385466"/>
                </a:lnTo>
                <a:lnTo>
                  <a:pt x="9372495" y="382293"/>
                </a:lnTo>
                <a:lnTo>
                  <a:pt x="9385101" y="379122"/>
                </a:lnTo>
                <a:lnTo>
                  <a:pt x="9397685" y="375956"/>
                </a:lnTo>
                <a:lnTo>
                  <a:pt x="9410251" y="372794"/>
                </a:lnTo>
                <a:lnTo>
                  <a:pt x="9422803" y="369638"/>
                </a:lnTo>
                <a:lnTo>
                  <a:pt x="9435341" y="366487"/>
                </a:lnTo>
                <a:lnTo>
                  <a:pt x="9447871" y="363342"/>
                </a:lnTo>
                <a:lnTo>
                  <a:pt x="9460394" y="360205"/>
                </a:lnTo>
                <a:lnTo>
                  <a:pt x="9472913" y="357075"/>
                </a:lnTo>
                <a:lnTo>
                  <a:pt x="9485433" y="353953"/>
                </a:lnTo>
                <a:lnTo>
                  <a:pt x="9497954" y="350840"/>
                </a:lnTo>
                <a:lnTo>
                  <a:pt x="9510479" y="347737"/>
                </a:lnTo>
                <a:lnTo>
                  <a:pt x="9523016" y="344643"/>
                </a:lnTo>
                <a:lnTo>
                  <a:pt x="9535561" y="341560"/>
                </a:lnTo>
                <a:lnTo>
                  <a:pt x="9548123" y="338489"/>
                </a:lnTo>
                <a:lnTo>
                  <a:pt x="9560700" y="335429"/>
                </a:lnTo>
                <a:lnTo>
                  <a:pt x="9573298" y="332381"/>
                </a:lnTo>
                <a:lnTo>
                  <a:pt x="9585918" y="329346"/>
                </a:lnTo>
                <a:lnTo>
                  <a:pt x="9598566" y="326325"/>
                </a:lnTo>
                <a:lnTo>
                  <a:pt x="9611242" y="323318"/>
                </a:lnTo>
                <a:lnTo>
                  <a:pt x="9623949" y="320326"/>
                </a:lnTo>
                <a:lnTo>
                  <a:pt x="9636694" y="317349"/>
                </a:lnTo>
                <a:lnTo>
                  <a:pt x="9649475" y="314388"/>
                </a:lnTo>
                <a:lnTo>
                  <a:pt x="9662296" y="311443"/>
                </a:lnTo>
                <a:lnTo>
                  <a:pt x="9675163" y="308516"/>
                </a:lnTo>
                <a:lnTo>
                  <a:pt x="9688076" y="305606"/>
                </a:lnTo>
                <a:lnTo>
                  <a:pt x="9701038" y="302714"/>
                </a:lnTo>
                <a:lnTo>
                  <a:pt x="9714054" y="299841"/>
                </a:lnTo>
                <a:lnTo>
                  <a:pt x="9727125" y="296988"/>
                </a:lnTo>
                <a:lnTo>
                  <a:pt x="9740258" y="294154"/>
                </a:lnTo>
                <a:lnTo>
                  <a:pt x="9753449" y="291341"/>
                </a:lnTo>
                <a:lnTo>
                  <a:pt x="9766709" y="288549"/>
                </a:lnTo>
                <a:lnTo>
                  <a:pt x="9780032" y="285780"/>
                </a:lnTo>
                <a:lnTo>
                  <a:pt x="9793430" y="283032"/>
                </a:lnTo>
                <a:lnTo>
                  <a:pt x="9806899" y="280307"/>
                </a:lnTo>
                <a:lnTo>
                  <a:pt x="9820446" y="277606"/>
                </a:lnTo>
                <a:lnTo>
                  <a:pt x="9834073" y="274929"/>
                </a:lnTo>
                <a:lnTo>
                  <a:pt x="9847783" y="272276"/>
                </a:lnTo>
                <a:lnTo>
                  <a:pt x="9861578" y="269649"/>
                </a:lnTo>
                <a:lnTo>
                  <a:pt x="9875464" y="267048"/>
                </a:lnTo>
                <a:lnTo>
                  <a:pt x="9889439" y="264472"/>
                </a:lnTo>
                <a:lnTo>
                  <a:pt x="9903510" y="261924"/>
                </a:lnTo>
                <a:lnTo>
                  <a:pt x="9917679" y="259404"/>
                </a:lnTo>
                <a:lnTo>
                  <a:pt x="9931949" y="256912"/>
                </a:lnTo>
                <a:lnTo>
                  <a:pt x="9960839" y="252008"/>
                </a:lnTo>
                <a:lnTo>
                  <a:pt x="9975473" y="249577"/>
                </a:lnTo>
                <a:lnTo>
                  <a:pt x="9990201" y="247139"/>
                </a:lnTo>
                <a:lnTo>
                  <a:pt x="10005017" y="244694"/>
                </a:lnTo>
                <a:lnTo>
                  <a:pt x="10019913" y="242244"/>
                </a:lnTo>
                <a:lnTo>
                  <a:pt x="10034894" y="239789"/>
                </a:lnTo>
                <a:lnTo>
                  <a:pt x="10049953" y="237330"/>
                </a:lnTo>
                <a:lnTo>
                  <a:pt x="10065090" y="234867"/>
                </a:lnTo>
                <a:lnTo>
                  <a:pt x="10080302" y="232401"/>
                </a:lnTo>
                <a:lnTo>
                  <a:pt x="10095586" y="229932"/>
                </a:lnTo>
                <a:lnTo>
                  <a:pt x="10110940" y="227460"/>
                </a:lnTo>
                <a:lnTo>
                  <a:pt x="10126359" y="224986"/>
                </a:lnTo>
                <a:lnTo>
                  <a:pt x="10141845" y="222511"/>
                </a:lnTo>
                <a:lnTo>
                  <a:pt x="10157395" y="220036"/>
                </a:lnTo>
                <a:lnTo>
                  <a:pt x="10173004" y="217560"/>
                </a:lnTo>
                <a:lnTo>
                  <a:pt x="10188671" y="215084"/>
                </a:lnTo>
                <a:lnTo>
                  <a:pt x="10204397" y="212609"/>
                </a:lnTo>
                <a:lnTo>
                  <a:pt x="10220171" y="210135"/>
                </a:lnTo>
                <a:lnTo>
                  <a:pt x="10235998" y="207662"/>
                </a:lnTo>
                <a:lnTo>
                  <a:pt x="10251875" y="205192"/>
                </a:lnTo>
                <a:lnTo>
                  <a:pt x="10267794" y="202724"/>
                </a:lnTo>
                <a:lnTo>
                  <a:pt x="10283761" y="200260"/>
                </a:lnTo>
                <a:lnTo>
                  <a:pt x="10299770" y="197799"/>
                </a:lnTo>
                <a:lnTo>
                  <a:pt x="10315816" y="195343"/>
                </a:lnTo>
                <a:lnTo>
                  <a:pt x="10331900" y="192891"/>
                </a:lnTo>
                <a:lnTo>
                  <a:pt x="10348017" y="190445"/>
                </a:lnTo>
                <a:lnTo>
                  <a:pt x="10364167" y="188004"/>
                </a:lnTo>
                <a:lnTo>
                  <a:pt x="10380345" y="185569"/>
                </a:lnTo>
                <a:lnTo>
                  <a:pt x="10396551" y="183141"/>
                </a:lnTo>
                <a:lnTo>
                  <a:pt x="10412783" y="180720"/>
                </a:lnTo>
                <a:lnTo>
                  <a:pt x="10429036" y="178307"/>
                </a:lnTo>
                <a:lnTo>
                  <a:pt x="10445310" y="175902"/>
                </a:lnTo>
                <a:lnTo>
                  <a:pt x="10461600" y="173506"/>
                </a:lnTo>
                <a:lnTo>
                  <a:pt x="10477908" y="171119"/>
                </a:lnTo>
                <a:lnTo>
                  <a:pt x="10494228" y="168742"/>
                </a:lnTo>
                <a:lnTo>
                  <a:pt x="10510557" y="166375"/>
                </a:lnTo>
                <a:lnTo>
                  <a:pt x="10526896" y="164019"/>
                </a:lnTo>
                <a:lnTo>
                  <a:pt x="10543240" y="161674"/>
                </a:lnTo>
                <a:lnTo>
                  <a:pt x="10559589" y="159341"/>
                </a:lnTo>
                <a:lnTo>
                  <a:pt x="10575937" y="157020"/>
                </a:lnTo>
                <a:lnTo>
                  <a:pt x="10592286" y="154712"/>
                </a:lnTo>
                <a:lnTo>
                  <a:pt x="10608630" y="152417"/>
                </a:lnTo>
                <a:lnTo>
                  <a:pt x="10624968" y="150136"/>
                </a:lnTo>
                <a:lnTo>
                  <a:pt x="10641299" y="147869"/>
                </a:lnTo>
                <a:lnTo>
                  <a:pt x="10657618" y="145617"/>
                </a:lnTo>
                <a:lnTo>
                  <a:pt x="10673924" y="143380"/>
                </a:lnTo>
                <a:lnTo>
                  <a:pt x="10690214" y="141159"/>
                </a:lnTo>
                <a:lnTo>
                  <a:pt x="10706486" y="138954"/>
                </a:lnTo>
                <a:lnTo>
                  <a:pt x="10722739" y="136766"/>
                </a:lnTo>
                <a:lnTo>
                  <a:pt x="10738969" y="134595"/>
                </a:lnTo>
                <a:lnTo>
                  <a:pt x="10755175" y="132442"/>
                </a:lnTo>
                <a:lnTo>
                  <a:pt x="10771351" y="130307"/>
                </a:lnTo>
                <a:lnTo>
                  <a:pt x="10787500" y="128192"/>
                </a:lnTo>
                <a:lnTo>
                  <a:pt x="10803615" y="126095"/>
                </a:lnTo>
                <a:lnTo>
                  <a:pt x="10819696" y="124018"/>
                </a:lnTo>
                <a:lnTo>
                  <a:pt x="10835741" y="121962"/>
                </a:lnTo>
                <a:lnTo>
                  <a:pt x="10851746" y="119926"/>
                </a:lnTo>
                <a:lnTo>
                  <a:pt x="10867709" y="117912"/>
                </a:lnTo>
                <a:lnTo>
                  <a:pt x="10883629" y="115920"/>
                </a:lnTo>
                <a:lnTo>
                  <a:pt x="10899502" y="113949"/>
                </a:lnTo>
                <a:lnTo>
                  <a:pt x="10915327" y="112002"/>
                </a:lnTo>
                <a:lnTo>
                  <a:pt x="10931101" y="110078"/>
                </a:lnTo>
                <a:lnTo>
                  <a:pt x="10946820" y="108178"/>
                </a:lnTo>
                <a:lnTo>
                  <a:pt x="10962484" y="106302"/>
                </a:lnTo>
                <a:lnTo>
                  <a:pt x="10978090" y="104451"/>
                </a:lnTo>
                <a:lnTo>
                  <a:pt x="10993635" y="102626"/>
                </a:lnTo>
                <a:lnTo>
                  <a:pt x="11009117" y="100826"/>
                </a:lnTo>
                <a:lnTo>
                  <a:pt x="11024533" y="99053"/>
                </a:lnTo>
                <a:lnTo>
                  <a:pt x="11039883" y="97306"/>
                </a:lnTo>
                <a:lnTo>
                  <a:pt x="11055161" y="95587"/>
                </a:lnTo>
                <a:lnTo>
                  <a:pt x="11070367" y="93896"/>
                </a:lnTo>
                <a:lnTo>
                  <a:pt x="11085498" y="92233"/>
                </a:lnTo>
                <a:lnTo>
                  <a:pt x="11100552" y="90599"/>
                </a:lnTo>
                <a:lnTo>
                  <a:pt x="11115525" y="88994"/>
                </a:lnTo>
                <a:lnTo>
                  <a:pt x="11130417" y="87419"/>
                </a:lnTo>
                <a:lnTo>
                  <a:pt x="11145226" y="85875"/>
                </a:lnTo>
                <a:lnTo>
                  <a:pt x="11159945" y="84361"/>
                </a:lnTo>
                <a:lnTo>
                  <a:pt x="11174576" y="82879"/>
                </a:lnTo>
                <a:lnTo>
                  <a:pt x="11189115" y="81429"/>
                </a:lnTo>
                <a:lnTo>
                  <a:pt x="11203560" y="80011"/>
                </a:lnTo>
                <a:lnTo>
                  <a:pt x="11217909" y="78626"/>
                </a:lnTo>
                <a:lnTo>
                  <a:pt x="11232159" y="77275"/>
                </a:lnTo>
                <a:lnTo>
                  <a:pt x="11246307" y="75957"/>
                </a:lnTo>
                <a:lnTo>
                  <a:pt x="11260351" y="74674"/>
                </a:lnTo>
                <a:lnTo>
                  <a:pt x="11274291" y="73426"/>
                </a:lnTo>
                <a:lnTo>
                  <a:pt x="11288121" y="72213"/>
                </a:lnTo>
                <a:lnTo>
                  <a:pt x="11301840" y="71036"/>
                </a:lnTo>
                <a:lnTo>
                  <a:pt x="11315445" y="69895"/>
                </a:lnTo>
                <a:lnTo>
                  <a:pt x="11328933" y="68791"/>
                </a:lnTo>
                <a:lnTo>
                  <a:pt x="11342306" y="67725"/>
                </a:lnTo>
                <a:lnTo>
                  <a:pt x="11355555" y="66697"/>
                </a:lnTo>
                <a:lnTo>
                  <a:pt x="11368685" y="65707"/>
                </a:lnTo>
                <a:lnTo>
                  <a:pt x="11381687" y="64756"/>
                </a:lnTo>
                <a:lnTo>
                  <a:pt x="11394561" y="63844"/>
                </a:lnTo>
                <a:lnTo>
                  <a:pt x="11407304" y="62972"/>
                </a:lnTo>
                <a:lnTo>
                  <a:pt x="11419915" y="62141"/>
                </a:lnTo>
                <a:lnTo>
                  <a:pt x="11432391" y="61350"/>
                </a:lnTo>
                <a:lnTo>
                  <a:pt x="11444727" y="60601"/>
                </a:lnTo>
                <a:lnTo>
                  <a:pt x="11456927" y="59894"/>
                </a:lnTo>
                <a:lnTo>
                  <a:pt x="11480925" y="58606"/>
                </a:lnTo>
                <a:lnTo>
                  <a:pt x="11492770" y="58005"/>
                </a:lnTo>
                <a:lnTo>
                  <a:pt x="11504502" y="57412"/>
                </a:lnTo>
                <a:lnTo>
                  <a:pt x="11516123" y="56824"/>
                </a:lnTo>
                <a:lnTo>
                  <a:pt x="11527630" y="56241"/>
                </a:lnTo>
                <a:lnTo>
                  <a:pt x="11539033" y="55664"/>
                </a:lnTo>
                <a:lnTo>
                  <a:pt x="11550329" y="55092"/>
                </a:lnTo>
                <a:lnTo>
                  <a:pt x="11561522" y="54525"/>
                </a:lnTo>
                <a:lnTo>
                  <a:pt x="11572612" y="53961"/>
                </a:lnTo>
                <a:lnTo>
                  <a:pt x="11583603" y="53400"/>
                </a:lnTo>
                <a:lnTo>
                  <a:pt x="11594496" y="52842"/>
                </a:lnTo>
                <a:lnTo>
                  <a:pt x="11605287" y="52287"/>
                </a:lnTo>
                <a:lnTo>
                  <a:pt x="11615989" y="51734"/>
                </a:lnTo>
                <a:lnTo>
                  <a:pt x="11626595" y="51182"/>
                </a:lnTo>
                <a:lnTo>
                  <a:pt x="11637113" y="50632"/>
                </a:lnTo>
                <a:lnTo>
                  <a:pt x="11647540" y="50083"/>
                </a:lnTo>
                <a:lnTo>
                  <a:pt x="11657883" y="49534"/>
                </a:lnTo>
                <a:lnTo>
                  <a:pt x="11668134" y="48984"/>
                </a:lnTo>
                <a:lnTo>
                  <a:pt x="11678307" y="48435"/>
                </a:lnTo>
                <a:lnTo>
                  <a:pt x="11688400" y="47884"/>
                </a:lnTo>
                <a:lnTo>
                  <a:pt x="11698407" y="47331"/>
                </a:lnTo>
                <a:lnTo>
                  <a:pt x="11708340" y="46777"/>
                </a:lnTo>
                <a:lnTo>
                  <a:pt x="11718198" y="46221"/>
                </a:lnTo>
                <a:lnTo>
                  <a:pt x="11727983" y="45662"/>
                </a:lnTo>
                <a:lnTo>
                  <a:pt x="11737694" y="45099"/>
                </a:lnTo>
                <a:lnTo>
                  <a:pt x="11747335" y="44533"/>
                </a:lnTo>
                <a:lnTo>
                  <a:pt x="11756908" y="43962"/>
                </a:lnTo>
                <a:lnTo>
                  <a:pt x="11766414" y="43387"/>
                </a:lnTo>
                <a:lnTo>
                  <a:pt x="11775856" y="42808"/>
                </a:lnTo>
                <a:lnTo>
                  <a:pt x="11785236" y="42222"/>
                </a:lnTo>
                <a:lnTo>
                  <a:pt x="11794554" y="41631"/>
                </a:lnTo>
                <a:lnTo>
                  <a:pt x="11803814" y="41033"/>
                </a:lnTo>
                <a:lnTo>
                  <a:pt x="11813016" y="40429"/>
                </a:lnTo>
                <a:lnTo>
                  <a:pt x="11822164" y="39817"/>
                </a:lnTo>
                <a:lnTo>
                  <a:pt x="11831257" y="39198"/>
                </a:lnTo>
                <a:lnTo>
                  <a:pt x="11840301" y="38570"/>
                </a:lnTo>
                <a:lnTo>
                  <a:pt x="11849293" y="37934"/>
                </a:lnTo>
                <a:lnTo>
                  <a:pt x="11858239" y="37289"/>
                </a:lnTo>
                <a:lnTo>
                  <a:pt x="11867138" y="36635"/>
                </a:lnTo>
                <a:lnTo>
                  <a:pt x="11875993" y="35971"/>
                </a:lnTo>
                <a:lnTo>
                  <a:pt x="11884807" y="35296"/>
                </a:lnTo>
                <a:lnTo>
                  <a:pt x="11893581" y="34611"/>
                </a:lnTo>
                <a:lnTo>
                  <a:pt x="11902315" y="33914"/>
                </a:lnTo>
                <a:lnTo>
                  <a:pt x="11911014" y="33205"/>
                </a:lnTo>
                <a:lnTo>
                  <a:pt x="11919679" y="32485"/>
                </a:lnTo>
                <a:lnTo>
                  <a:pt x="11928308" y="31752"/>
                </a:lnTo>
                <a:lnTo>
                  <a:pt x="11936909" y="31006"/>
                </a:lnTo>
                <a:lnTo>
                  <a:pt x="11945480" y="30246"/>
                </a:lnTo>
                <a:lnTo>
                  <a:pt x="11954023" y="29472"/>
                </a:lnTo>
                <a:lnTo>
                  <a:pt x="11962543" y="28685"/>
                </a:lnTo>
                <a:lnTo>
                  <a:pt x="11971038" y="27882"/>
                </a:lnTo>
                <a:lnTo>
                  <a:pt x="11979508" y="27064"/>
                </a:lnTo>
                <a:lnTo>
                  <a:pt x="11987961" y="26231"/>
                </a:lnTo>
                <a:lnTo>
                  <a:pt x="11996397" y="25381"/>
                </a:lnTo>
                <a:lnTo>
                  <a:pt x="12004817" y="24515"/>
                </a:lnTo>
                <a:lnTo>
                  <a:pt x="12013220" y="23631"/>
                </a:lnTo>
                <a:lnTo>
                  <a:pt x="12021614" y="22731"/>
                </a:lnTo>
                <a:lnTo>
                  <a:pt x="12029994" y="21812"/>
                </a:lnTo>
                <a:lnTo>
                  <a:pt x="12038367" y="20875"/>
                </a:lnTo>
                <a:lnTo>
                  <a:pt x="12046731" y="19920"/>
                </a:lnTo>
                <a:lnTo>
                  <a:pt x="12055094" y="18945"/>
                </a:lnTo>
                <a:lnTo>
                  <a:pt x="12063450" y="17950"/>
                </a:lnTo>
                <a:lnTo>
                  <a:pt x="12071806" y="16936"/>
                </a:lnTo>
                <a:lnTo>
                  <a:pt x="12080162" y="15900"/>
                </a:lnTo>
                <a:lnTo>
                  <a:pt x="12088519" y="14844"/>
                </a:lnTo>
                <a:lnTo>
                  <a:pt x="12096882" y="13767"/>
                </a:lnTo>
                <a:lnTo>
                  <a:pt x="12105250" y="12667"/>
                </a:lnTo>
                <a:lnTo>
                  <a:pt x="12113625" y="11546"/>
                </a:lnTo>
                <a:lnTo>
                  <a:pt x="12122010" y="10401"/>
                </a:lnTo>
                <a:lnTo>
                  <a:pt x="12130405" y="9234"/>
                </a:lnTo>
                <a:lnTo>
                  <a:pt x="12138816" y="8042"/>
                </a:lnTo>
                <a:lnTo>
                  <a:pt x="12147238" y="6827"/>
                </a:lnTo>
                <a:lnTo>
                  <a:pt x="12155681" y="5587"/>
                </a:lnTo>
                <a:lnTo>
                  <a:pt x="12164140" y="4323"/>
                </a:lnTo>
                <a:lnTo>
                  <a:pt x="12172619" y="3033"/>
                </a:lnTo>
                <a:lnTo>
                  <a:pt x="12181124" y="1717"/>
                </a:lnTo>
                <a:lnTo>
                  <a:pt x="12189650" y="375"/>
                </a:lnTo>
                <a:lnTo>
                  <a:pt x="12191997" y="0"/>
                </a:lnTo>
                <a:close/>
              </a:path>
            </a:pathLst>
          </a:custGeom>
          <a:gradFill flip="none" rotWithShape="1">
            <a:gsLst>
              <a:gs pos="0">
                <a:srgbClr val="071B11">
                  <a:alpha val="0"/>
                </a:srgbClr>
              </a:gs>
              <a:gs pos="97000">
                <a:srgbClr val="265ED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671910" y="6257934"/>
            <a:ext cx="7762580" cy="89921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6333" y="101600"/>
            <a:ext cx="253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软件著作权</a:t>
            </a: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718425" y="888365"/>
            <a:ext cx="4164965" cy="5637530"/>
          </a:xfrm>
          <a:prstGeom prst="rect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53" name="矩形 32"/>
          <p:cNvSpPr/>
          <p:nvPr/>
        </p:nvSpPr>
        <p:spPr>
          <a:xfrm>
            <a:off x="6576887" y="1708114"/>
            <a:ext cx="3104216" cy="1968866"/>
          </a:xfrm>
          <a:custGeom>
            <a:avLst/>
            <a:gdLst>
              <a:gd name="connsiteX0" fmla="*/ 0 w 3526247"/>
              <a:gd name="connsiteY0" fmla="*/ 0 h 1968866"/>
              <a:gd name="connsiteX1" fmla="*/ 3526247 w 3526247"/>
              <a:gd name="connsiteY1" fmla="*/ 0 h 1968866"/>
              <a:gd name="connsiteX2" fmla="*/ 3526247 w 3526247"/>
              <a:gd name="connsiteY2" fmla="*/ 1968866 h 1968866"/>
              <a:gd name="connsiteX3" fmla="*/ 0 w 3526247"/>
              <a:gd name="connsiteY3" fmla="*/ 1968866 h 1968866"/>
              <a:gd name="connsiteX4" fmla="*/ 0 w 3526247"/>
              <a:gd name="connsiteY4" fmla="*/ 0 h 1968866"/>
              <a:gd name="connsiteX0-1" fmla="*/ 0 w 3526247"/>
              <a:gd name="connsiteY0-2" fmla="*/ 0 h 1968866"/>
              <a:gd name="connsiteX1-3" fmla="*/ 3156970 w 3526247"/>
              <a:gd name="connsiteY1-4" fmla="*/ 492370 h 1968866"/>
              <a:gd name="connsiteX2-5" fmla="*/ 3526247 w 3526247"/>
              <a:gd name="connsiteY2-6" fmla="*/ 1968866 h 1968866"/>
              <a:gd name="connsiteX3-7" fmla="*/ 0 w 3526247"/>
              <a:gd name="connsiteY3-8" fmla="*/ 1968866 h 1968866"/>
              <a:gd name="connsiteX4-9" fmla="*/ 0 w 3526247"/>
              <a:gd name="connsiteY4-10" fmla="*/ 0 h 1968866"/>
              <a:gd name="connsiteX0-11" fmla="*/ 0 w 3156970"/>
              <a:gd name="connsiteY0-12" fmla="*/ 0 h 1968866"/>
              <a:gd name="connsiteX1-13" fmla="*/ 3156970 w 3156970"/>
              <a:gd name="connsiteY1-14" fmla="*/ 492370 h 1968866"/>
              <a:gd name="connsiteX2-15" fmla="*/ 3104216 w 3156970"/>
              <a:gd name="connsiteY2-16" fmla="*/ 1599589 h 1968866"/>
              <a:gd name="connsiteX3-17" fmla="*/ 0 w 3156970"/>
              <a:gd name="connsiteY3-18" fmla="*/ 1968866 h 1968866"/>
              <a:gd name="connsiteX4-19" fmla="*/ 0 w 3156970"/>
              <a:gd name="connsiteY4-20" fmla="*/ 0 h 1968866"/>
              <a:gd name="connsiteX0-21" fmla="*/ 0 w 3104216"/>
              <a:gd name="connsiteY0-22" fmla="*/ 0 h 1968866"/>
              <a:gd name="connsiteX1-23" fmla="*/ 3051463 w 3104216"/>
              <a:gd name="connsiteY1-24" fmla="*/ 685800 h 1968866"/>
              <a:gd name="connsiteX2-25" fmla="*/ 3104216 w 3104216"/>
              <a:gd name="connsiteY2-26" fmla="*/ 1599589 h 1968866"/>
              <a:gd name="connsiteX3-27" fmla="*/ 0 w 3104216"/>
              <a:gd name="connsiteY3-28" fmla="*/ 1968866 h 1968866"/>
              <a:gd name="connsiteX4-29" fmla="*/ 0 w 3104216"/>
              <a:gd name="connsiteY4-30" fmla="*/ 0 h 1968866"/>
              <a:gd name="connsiteX0-31" fmla="*/ 0 w 3104216"/>
              <a:gd name="connsiteY0-32" fmla="*/ 0 h 1968866"/>
              <a:gd name="connsiteX1-33" fmla="*/ 3069048 w 3104216"/>
              <a:gd name="connsiteY1-34" fmla="*/ 580292 h 1968866"/>
              <a:gd name="connsiteX2-35" fmla="*/ 3104216 w 3104216"/>
              <a:gd name="connsiteY2-36" fmla="*/ 1599589 h 1968866"/>
              <a:gd name="connsiteX3-37" fmla="*/ 0 w 3104216"/>
              <a:gd name="connsiteY3-38" fmla="*/ 1968866 h 1968866"/>
              <a:gd name="connsiteX4-39" fmla="*/ 0 w 3104216"/>
              <a:gd name="connsiteY4-40" fmla="*/ 0 h 19688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04216" h="1968866">
                <a:moveTo>
                  <a:pt x="0" y="0"/>
                </a:moveTo>
                <a:lnTo>
                  <a:pt x="3069048" y="580292"/>
                </a:lnTo>
                <a:lnTo>
                  <a:pt x="3104216" y="1599589"/>
                </a:lnTo>
                <a:lnTo>
                  <a:pt x="0" y="196886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8000">
                <a:schemeClr val="bg1">
                  <a:alpha val="0"/>
                </a:schemeClr>
              </a:gs>
              <a:gs pos="0">
                <a:schemeClr val="bg1"/>
              </a:gs>
            </a:gsLst>
            <a:lin ang="0" scaled="1"/>
            <a:tileRect/>
          </a:gradFill>
          <a:ln w="38100">
            <a:gradFill flip="none" rotWithShape="1">
              <a:gsLst>
                <a:gs pos="56000">
                  <a:schemeClr val="bg1">
                    <a:alpha val="0"/>
                    <a:lumMod val="97000"/>
                  </a:schemeClr>
                </a:gs>
                <a:gs pos="93000">
                  <a:schemeClr val="bg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8896985" y="2134870"/>
            <a:ext cx="1289050" cy="1289050"/>
          </a:xfrm>
          <a:prstGeom prst="ellipse">
            <a:avLst/>
          </a:prstGeom>
          <a:solidFill>
            <a:schemeClr val="bg1">
              <a:alpha val="2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5493394" y="1708114"/>
            <a:ext cx="1968866" cy="1968866"/>
          </a:xfrm>
          <a:custGeom>
            <a:avLst/>
            <a:gdLst>
              <a:gd name="connsiteX0" fmla="*/ 984433 w 1968866"/>
              <a:gd name="connsiteY0" fmla="*/ 0 h 1968866"/>
              <a:gd name="connsiteX1" fmla="*/ 1968866 w 1968866"/>
              <a:gd name="connsiteY1" fmla="*/ 984433 h 1968866"/>
              <a:gd name="connsiteX2" fmla="*/ 984433 w 1968866"/>
              <a:gd name="connsiteY2" fmla="*/ 1968866 h 1968866"/>
              <a:gd name="connsiteX3" fmla="*/ 0 w 1968866"/>
              <a:gd name="connsiteY3" fmla="*/ 984433 h 1968866"/>
              <a:gd name="connsiteX4" fmla="*/ 984433 w 1968866"/>
              <a:gd name="connsiteY4" fmla="*/ 0 h 196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866" h="1968866">
                <a:moveTo>
                  <a:pt x="984433" y="0"/>
                </a:moveTo>
                <a:cubicBezTo>
                  <a:pt x="1528120" y="0"/>
                  <a:pt x="1968866" y="440746"/>
                  <a:pt x="1968866" y="984433"/>
                </a:cubicBezTo>
                <a:cubicBezTo>
                  <a:pt x="1968866" y="1528120"/>
                  <a:pt x="1528120" y="1968866"/>
                  <a:pt x="984433" y="1968866"/>
                </a:cubicBezTo>
                <a:cubicBezTo>
                  <a:pt x="440746" y="1968866"/>
                  <a:pt x="0" y="1528120"/>
                  <a:pt x="0" y="984433"/>
                </a:cubicBezTo>
                <a:cubicBezTo>
                  <a:pt x="0" y="440746"/>
                  <a:pt x="440746" y="0"/>
                  <a:pt x="984433" y="0"/>
                </a:cubicBezTo>
                <a:close/>
              </a:path>
            </a:pathLst>
          </a:custGeom>
          <a:ln w="38100">
            <a:solidFill>
              <a:schemeClr val="bg1"/>
            </a:solidFill>
          </a:ln>
        </p:spPr>
      </p:pic>
      <p:grpSp>
        <p:nvGrpSpPr>
          <p:cNvPr id="55" name="组合 54"/>
          <p:cNvGrpSpPr/>
          <p:nvPr/>
        </p:nvGrpSpPr>
        <p:grpSpPr>
          <a:xfrm>
            <a:off x="1840865" y="1061085"/>
            <a:ext cx="2904490" cy="1416685"/>
            <a:chOff x="296944" y="2271162"/>
            <a:chExt cx="2556000" cy="1246590"/>
          </a:xfrm>
        </p:grpSpPr>
        <p:sp>
          <p:nvSpPr>
            <p:cNvPr id="56" name="Freeform 1525"/>
            <p:cNvSpPr/>
            <p:nvPr/>
          </p:nvSpPr>
          <p:spPr bwMode="auto">
            <a:xfrm>
              <a:off x="1148571" y="3424698"/>
              <a:ext cx="905608" cy="91540"/>
            </a:xfrm>
            <a:custGeom>
              <a:avLst/>
              <a:gdLst>
                <a:gd name="T0" fmla="*/ 2624 w 2624"/>
                <a:gd name="T1" fmla="*/ 351 h 371"/>
                <a:gd name="T2" fmla="*/ 2236 w 2624"/>
                <a:gd name="T3" fmla="*/ 308 h 371"/>
                <a:gd name="T4" fmla="*/ 1726 w 2624"/>
                <a:gd name="T5" fmla="*/ 135 h 371"/>
                <a:gd name="T6" fmla="*/ 1408 w 2624"/>
                <a:gd name="T7" fmla="*/ 140 h 371"/>
                <a:gd name="T8" fmla="*/ 1668 w 2624"/>
                <a:gd name="T9" fmla="*/ 329 h 371"/>
                <a:gd name="T10" fmla="*/ 1515 w 2624"/>
                <a:gd name="T11" fmla="*/ 309 h 371"/>
                <a:gd name="T12" fmla="*/ 1352 w 2624"/>
                <a:gd name="T13" fmla="*/ 186 h 371"/>
                <a:gd name="T14" fmla="*/ 1282 w 2624"/>
                <a:gd name="T15" fmla="*/ 186 h 371"/>
                <a:gd name="T16" fmla="*/ 1118 w 2624"/>
                <a:gd name="T17" fmla="*/ 308 h 371"/>
                <a:gd name="T18" fmla="*/ 965 w 2624"/>
                <a:gd name="T19" fmla="*/ 331 h 371"/>
                <a:gd name="T20" fmla="*/ 1224 w 2624"/>
                <a:gd name="T21" fmla="*/ 140 h 371"/>
                <a:gd name="T22" fmla="*/ 908 w 2624"/>
                <a:gd name="T23" fmla="*/ 135 h 371"/>
                <a:gd name="T24" fmla="*/ 327 w 2624"/>
                <a:gd name="T25" fmla="*/ 323 h 371"/>
                <a:gd name="T26" fmla="*/ 0 w 2624"/>
                <a:gd name="T27" fmla="*/ 361 h 371"/>
                <a:gd name="T28" fmla="*/ 7 w 2624"/>
                <a:gd name="T29" fmla="*/ 345 h 371"/>
                <a:gd name="T30" fmla="*/ 639 w 2624"/>
                <a:gd name="T31" fmla="*/ 75 h 371"/>
                <a:gd name="T32" fmla="*/ 1276 w 2624"/>
                <a:gd name="T33" fmla="*/ 90 h 371"/>
                <a:gd name="T34" fmla="*/ 1359 w 2624"/>
                <a:gd name="T35" fmla="*/ 89 h 371"/>
                <a:gd name="T36" fmla="*/ 2158 w 2624"/>
                <a:gd name="T37" fmla="*/ 131 h 371"/>
                <a:gd name="T38" fmla="*/ 2605 w 2624"/>
                <a:gd name="T39" fmla="*/ 338 h 371"/>
                <a:gd name="T40" fmla="*/ 2624 w 2624"/>
                <a:gd name="T41" fmla="*/ 35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4" h="371">
                  <a:moveTo>
                    <a:pt x="2624" y="351"/>
                  </a:moveTo>
                  <a:cubicBezTo>
                    <a:pt x="2489" y="370"/>
                    <a:pt x="2360" y="346"/>
                    <a:pt x="2236" y="308"/>
                  </a:cubicBezTo>
                  <a:cubicBezTo>
                    <a:pt x="2065" y="255"/>
                    <a:pt x="1896" y="192"/>
                    <a:pt x="1726" y="135"/>
                  </a:cubicBezTo>
                  <a:cubicBezTo>
                    <a:pt x="1620" y="99"/>
                    <a:pt x="1515" y="110"/>
                    <a:pt x="1408" y="140"/>
                  </a:cubicBezTo>
                  <a:cubicBezTo>
                    <a:pt x="1498" y="199"/>
                    <a:pt x="1595" y="245"/>
                    <a:pt x="1668" y="329"/>
                  </a:cubicBezTo>
                  <a:cubicBezTo>
                    <a:pt x="1582" y="371"/>
                    <a:pt x="1577" y="366"/>
                    <a:pt x="1515" y="309"/>
                  </a:cubicBezTo>
                  <a:cubicBezTo>
                    <a:pt x="1465" y="262"/>
                    <a:pt x="1409" y="222"/>
                    <a:pt x="1352" y="186"/>
                  </a:cubicBezTo>
                  <a:cubicBezTo>
                    <a:pt x="1335" y="175"/>
                    <a:pt x="1299" y="175"/>
                    <a:pt x="1282" y="186"/>
                  </a:cubicBezTo>
                  <a:cubicBezTo>
                    <a:pt x="1225" y="222"/>
                    <a:pt x="1168" y="262"/>
                    <a:pt x="1118" y="308"/>
                  </a:cubicBezTo>
                  <a:cubicBezTo>
                    <a:pt x="1054" y="367"/>
                    <a:pt x="1057" y="371"/>
                    <a:pt x="965" y="331"/>
                  </a:cubicBezTo>
                  <a:cubicBezTo>
                    <a:pt x="1035" y="244"/>
                    <a:pt x="1135" y="201"/>
                    <a:pt x="1224" y="140"/>
                  </a:cubicBezTo>
                  <a:cubicBezTo>
                    <a:pt x="1118" y="110"/>
                    <a:pt x="1014" y="100"/>
                    <a:pt x="908" y="135"/>
                  </a:cubicBezTo>
                  <a:cubicBezTo>
                    <a:pt x="715" y="198"/>
                    <a:pt x="522" y="264"/>
                    <a:pt x="327" y="323"/>
                  </a:cubicBezTo>
                  <a:cubicBezTo>
                    <a:pt x="223" y="354"/>
                    <a:pt x="114" y="370"/>
                    <a:pt x="0" y="361"/>
                  </a:cubicBezTo>
                  <a:cubicBezTo>
                    <a:pt x="3" y="353"/>
                    <a:pt x="4" y="346"/>
                    <a:pt x="7" y="345"/>
                  </a:cubicBezTo>
                  <a:cubicBezTo>
                    <a:pt x="217" y="254"/>
                    <a:pt x="424" y="152"/>
                    <a:pt x="639" y="75"/>
                  </a:cubicBezTo>
                  <a:cubicBezTo>
                    <a:pt x="849" y="0"/>
                    <a:pt x="1065" y="30"/>
                    <a:pt x="1276" y="90"/>
                  </a:cubicBezTo>
                  <a:cubicBezTo>
                    <a:pt x="1302" y="98"/>
                    <a:pt x="1334" y="97"/>
                    <a:pt x="1359" y="89"/>
                  </a:cubicBezTo>
                  <a:cubicBezTo>
                    <a:pt x="1631" y="8"/>
                    <a:pt x="1897" y="15"/>
                    <a:pt x="2158" y="131"/>
                  </a:cubicBezTo>
                  <a:cubicBezTo>
                    <a:pt x="2308" y="198"/>
                    <a:pt x="2456" y="269"/>
                    <a:pt x="2605" y="338"/>
                  </a:cubicBezTo>
                  <a:cubicBezTo>
                    <a:pt x="2612" y="341"/>
                    <a:pt x="2618" y="347"/>
                    <a:pt x="2624" y="351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296944" y="2581874"/>
              <a:ext cx="706538" cy="935878"/>
              <a:chOff x="6431213" y="2009143"/>
              <a:chExt cx="505656" cy="941241"/>
            </a:xfrm>
            <a:gradFill flip="none" rotWithShape="1">
              <a:gsLst>
                <a:gs pos="19000">
                  <a:srgbClr val="41CCFD"/>
                </a:gs>
                <a:gs pos="100000">
                  <a:srgbClr val="0863AD"/>
                </a:gs>
              </a:gsLst>
              <a:lin ang="16200000" scaled="1"/>
              <a:tileRect/>
            </a:gradFill>
          </p:grpSpPr>
          <p:sp>
            <p:nvSpPr>
              <p:cNvPr id="1671" name="Freeform 1243"/>
              <p:cNvSpPr/>
              <p:nvPr/>
            </p:nvSpPr>
            <p:spPr bwMode="auto">
              <a:xfrm>
                <a:off x="6459973" y="2087318"/>
                <a:ext cx="476896" cy="799530"/>
              </a:xfrm>
              <a:custGeom>
                <a:avLst/>
                <a:gdLst>
                  <a:gd name="T0" fmla="*/ 235 w 1554"/>
                  <a:gd name="T1" fmla="*/ 947 h 2606"/>
                  <a:gd name="T2" fmla="*/ 280 w 1554"/>
                  <a:gd name="T3" fmla="*/ 718 h 2606"/>
                  <a:gd name="T4" fmla="*/ 258 w 1554"/>
                  <a:gd name="T5" fmla="*/ 756 h 2606"/>
                  <a:gd name="T6" fmla="*/ 221 w 1554"/>
                  <a:gd name="T7" fmla="*/ 271 h 2606"/>
                  <a:gd name="T8" fmla="*/ 321 w 1554"/>
                  <a:gd name="T9" fmla="*/ 595 h 2606"/>
                  <a:gd name="T10" fmla="*/ 373 w 1554"/>
                  <a:gd name="T11" fmla="*/ 474 h 2606"/>
                  <a:gd name="T12" fmla="*/ 415 w 1554"/>
                  <a:gd name="T13" fmla="*/ 390 h 2606"/>
                  <a:gd name="T14" fmla="*/ 415 w 1554"/>
                  <a:gd name="T15" fmla="*/ 363 h 2606"/>
                  <a:gd name="T16" fmla="*/ 363 w 1554"/>
                  <a:gd name="T17" fmla="*/ 154 h 2606"/>
                  <a:gd name="T18" fmla="*/ 408 w 1554"/>
                  <a:gd name="T19" fmla="*/ 0 h 2606"/>
                  <a:gd name="T20" fmla="*/ 489 w 1554"/>
                  <a:gd name="T21" fmla="*/ 266 h 2606"/>
                  <a:gd name="T22" fmla="*/ 541 w 1554"/>
                  <a:gd name="T23" fmla="*/ 195 h 2606"/>
                  <a:gd name="T24" fmla="*/ 654 w 1554"/>
                  <a:gd name="T25" fmla="*/ 69 h 2606"/>
                  <a:gd name="T26" fmla="*/ 869 w 1554"/>
                  <a:gd name="T27" fmla="*/ 50 h 2606"/>
                  <a:gd name="T28" fmla="*/ 647 w 1554"/>
                  <a:gd name="T29" fmla="*/ 204 h 2606"/>
                  <a:gd name="T30" fmla="*/ 569 w 1554"/>
                  <a:gd name="T31" fmla="*/ 195 h 2606"/>
                  <a:gd name="T32" fmla="*/ 546 w 1554"/>
                  <a:gd name="T33" fmla="*/ 204 h 2606"/>
                  <a:gd name="T34" fmla="*/ 467 w 1554"/>
                  <a:gd name="T35" fmla="*/ 344 h 2606"/>
                  <a:gd name="T36" fmla="*/ 444 w 1554"/>
                  <a:gd name="T37" fmla="*/ 390 h 2606"/>
                  <a:gd name="T38" fmla="*/ 391 w 1554"/>
                  <a:gd name="T39" fmla="*/ 476 h 2606"/>
                  <a:gd name="T40" fmla="*/ 349 w 1554"/>
                  <a:gd name="T41" fmla="*/ 579 h 2606"/>
                  <a:gd name="T42" fmla="*/ 318 w 1554"/>
                  <a:gd name="T43" fmla="*/ 683 h 2606"/>
                  <a:gd name="T44" fmla="*/ 292 w 1554"/>
                  <a:gd name="T45" fmla="*/ 789 h 2606"/>
                  <a:gd name="T46" fmla="*/ 294 w 1554"/>
                  <a:gd name="T47" fmla="*/ 795 h 2606"/>
                  <a:gd name="T48" fmla="*/ 465 w 1554"/>
                  <a:gd name="T49" fmla="*/ 640 h 2606"/>
                  <a:gd name="T50" fmla="*/ 562 w 1554"/>
                  <a:gd name="T51" fmla="*/ 615 h 2606"/>
                  <a:gd name="T52" fmla="*/ 272 w 1554"/>
                  <a:gd name="T53" fmla="*/ 916 h 2606"/>
                  <a:gd name="T54" fmla="*/ 274 w 1554"/>
                  <a:gd name="T55" fmla="*/ 1293 h 2606"/>
                  <a:gd name="T56" fmla="*/ 522 w 1554"/>
                  <a:gd name="T57" fmla="*/ 901 h 2606"/>
                  <a:gd name="T58" fmla="*/ 276 w 1554"/>
                  <a:gd name="T59" fmla="*/ 1324 h 2606"/>
                  <a:gd name="T60" fmla="*/ 349 w 1554"/>
                  <a:gd name="T61" fmla="*/ 1619 h 2606"/>
                  <a:gd name="T62" fmla="*/ 530 w 1554"/>
                  <a:gd name="T63" fmla="*/ 1226 h 2606"/>
                  <a:gd name="T64" fmla="*/ 549 w 1554"/>
                  <a:gd name="T65" fmla="*/ 1311 h 2606"/>
                  <a:gd name="T66" fmla="*/ 504 w 1554"/>
                  <a:gd name="T67" fmla="*/ 1613 h 2606"/>
                  <a:gd name="T68" fmla="*/ 408 w 1554"/>
                  <a:gd name="T69" fmla="*/ 1734 h 2606"/>
                  <a:gd name="T70" fmla="*/ 401 w 1554"/>
                  <a:gd name="T71" fmla="*/ 1758 h 2606"/>
                  <a:gd name="T72" fmla="*/ 566 w 1554"/>
                  <a:gd name="T73" fmla="*/ 2031 h 2606"/>
                  <a:gd name="T74" fmla="*/ 576 w 1554"/>
                  <a:gd name="T75" fmla="*/ 2040 h 2606"/>
                  <a:gd name="T76" fmla="*/ 538 w 1554"/>
                  <a:gd name="T77" fmla="*/ 1760 h 2606"/>
                  <a:gd name="T78" fmla="*/ 640 w 1554"/>
                  <a:gd name="T79" fmla="*/ 1501 h 2606"/>
                  <a:gd name="T80" fmla="*/ 717 w 1554"/>
                  <a:gd name="T81" fmla="*/ 1682 h 2606"/>
                  <a:gd name="T82" fmla="*/ 644 w 1554"/>
                  <a:gd name="T83" fmla="*/ 2092 h 2606"/>
                  <a:gd name="T84" fmla="*/ 647 w 1554"/>
                  <a:gd name="T85" fmla="*/ 2128 h 2606"/>
                  <a:gd name="T86" fmla="*/ 1232 w 1554"/>
                  <a:gd name="T87" fmla="*/ 2487 h 2606"/>
                  <a:gd name="T88" fmla="*/ 1520 w 1554"/>
                  <a:gd name="T89" fmla="*/ 2525 h 2606"/>
                  <a:gd name="T90" fmla="*/ 1554 w 1554"/>
                  <a:gd name="T91" fmla="*/ 2525 h 2606"/>
                  <a:gd name="T92" fmla="*/ 1550 w 1554"/>
                  <a:gd name="T93" fmla="*/ 2605 h 2606"/>
                  <a:gd name="T94" fmla="*/ 547 w 1554"/>
                  <a:gd name="T95" fmla="*/ 2115 h 2606"/>
                  <a:gd name="T96" fmla="*/ 560 w 1554"/>
                  <a:gd name="T97" fmla="*/ 2141 h 2606"/>
                  <a:gd name="T98" fmla="*/ 576 w 1554"/>
                  <a:gd name="T99" fmla="*/ 2174 h 2606"/>
                  <a:gd name="T100" fmla="*/ 315 w 1554"/>
                  <a:gd name="T101" fmla="*/ 2154 h 2606"/>
                  <a:gd name="T102" fmla="*/ 66 w 1554"/>
                  <a:gd name="T103" fmla="*/ 1922 h 2606"/>
                  <a:gd name="T104" fmla="*/ 489 w 1554"/>
                  <a:gd name="T105" fmla="*/ 2031 h 2606"/>
                  <a:gd name="T106" fmla="*/ 477 w 1554"/>
                  <a:gd name="T107" fmla="*/ 2012 h 2606"/>
                  <a:gd name="T108" fmla="*/ 272 w 1554"/>
                  <a:gd name="T109" fmla="*/ 1537 h 2606"/>
                  <a:gd name="T110" fmla="*/ 227 w 1554"/>
                  <a:gd name="T111" fmla="*/ 1114 h 2606"/>
                  <a:gd name="T112" fmla="*/ 209 w 1554"/>
                  <a:gd name="T113" fmla="*/ 1082 h 2606"/>
                  <a:gd name="T114" fmla="*/ 1 w 1554"/>
                  <a:gd name="T115" fmla="*/ 731 h 2606"/>
                  <a:gd name="T116" fmla="*/ 1 w 1554"/>
                  <a:gd name="T117" fmla="*/ 696 h 2606"/>
                  <a:gd name="T118" fmla="*/ 235 w 1554"/>
                  <a:gd name="T119" fmla="*/ 947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54" h="2606">
                    <a:moveTo>
                      <a:pt x="235" y="947"/>
                    </a:moveTo>
                    <a:cubicBezTo>
                      <a:pt x="250" y="869"/>
                      <a:pt x="265" y="794"/>
                      <a:pt x="280" y="718"/>
                    </a:cubicBezTo>
                    <a:cubicBezTo>
                      <a:pt x="273" y="730"/>
                      <a:pt x="266" y="743"/>
                      <a:pt x="258" y="756"/>
                    </a:cubicBezTo>
                    <a:cubicBezTo>
                      <a:pt x="157" y="629"/>
                      <a:pt x="128" y="411"/>
                      <a:pt x="221" y="271"/>
                    </a:cubicBezTo>
                    <a:cubicBezTo>
                      <a:pt x="296" y="366"/>
                      <a:pt x="331" y="473"/>
                      <a:pt x="321" y="595"/>
                    </a:cubicBezTo>
                    <a:cubicBezTo>
                      <a:pt x="338" y="555"/>
                      <a:pt x="355" y="514"/>
                      <a:pt x="373" y="474"/>
                    </a:cubicBezTo>
                    <a:cubicBezTo>
                      <a:pt x="386" y="446"/>
                      <a:pt x="400" y="418"/>
                      <a:pt x="415" y="390"/>
                    </a:cubicBezTo>
                    <a:cubicBezTo>
                      <a:pt x="421" y="380"/>
                      <a:pt x="420" y="373"/>
                      <a:pt x="415" y="363"/>
                    </a:cubicBezTo>
                    <a:cubicBezTo>
                      <a:pt x="380" y="298"/>
                      <a:pt x="360" y="228"/>
                      <a:pt x="363" y="154"/>
                    </a:cubicBezTo>
                    <a:cubicBezTo>
                      <a:pt x="365" y="99"/>
                      <a:pt x="379" y="49"/>
                      <a:pt x="408" y="0"/>
                    </a:cubicBezTo>
                    <a:cubicBezTo>
                      <a:pt x="471" y="77"/>
                      <a:pt x="498" y="163"/>
                      <a:pt x="489" y="266"/>
                    </a:cubicBezTo>
                    <a:cubicBezTo>
                      <a:pt x="509" y="239"/>
                      <a:pt x="528" y="219"/>
                      <a:pt x="541" y="195"/>
                    </a:cubicBezTo>
                    <a:cubicBezTo>
                      <a:pt x="573" y="134"/>
                      <a:pt x="587" y="108"/>
                      <a:pt x="654" y="69"/>
                    </a:cubicBezTo>
                    <a:cubicBezTo>
                      <a:pt x="720" y="30"/>
                      <a:pt x="794" y="18"/>
                      <a:pt x="869" y="50"/>
                    </a:cubicBezTo>
                    <a:cubicBezTo>
                      <a:pt x="832" y="131"/>
                      <a:pt x="736" y="206"/>
                      <a:pt x="647" y="204"/>
                    </a:cubicBezTo>
                    <a:cubicBezTo>
                      <a:pt x="621" y="203"/>
                      <a:pt x="595" y="197"/>
                      <a:pt x="569" y="195"/>
                    </a:cubicBezTo>
                    <a:cubicBezTo>
                      <a:pt x="561" y="195"/>
                      <a:pt x="550" y="198"/>
                      <a:pt x="546" y="204"/>
                    </a:cubicBezTo>
                    <a:cubicBezTo>
                      <a:pt x="514" y="247"/>
                      <a:pt x="481" y="291"/>
                      <a:pt x="467" y="344"/>
                    </a:cubicBezTo>
                    <a:cubicBezTo>
                      <a:pt x="462" y="361"/>
                      <a:pt x="456" y="384"/>
                      <a:pt x="444" y="390"/>
                    </a:cubicBezTo>
                    <a:cubicBezTo>
                      <a:pt x="408" y="409"/>
                      <a:pt x="406" y="446"/>
                      <a:pt x="391" y="476"/>
                    </a:cubicBezTo>
                    <a:cubicBezTo>
                      <a:pt x="374" y="508"/>
                      <a:pt x="362" y="544"/>
                      <a:pt x="349" y="579"/>
                    </a:cubicBezTo>
                    <a:cubicBezTo>
                      <a:pt x="337" y="613"/>
                      <a:pt x="327" y="648"/>
                      <a:pt x="318" y="683"/>
                    </a:cubicBezTo>
                    <a:cubicBezTo>
                      <a:pt x="308" y="718"/>
                      <a:pt x="300" y="754"/>
                      <a:pt x="292" y="789"/>
                    </a:cubicBezTo>
                    <a:cubicBezTo>
                      <a:pt x="292" y="790"/>
                      <a:pt x="293" y="792"/>
                      <a:pt x="294" y="795"/>
                    </a:cubicBezTo>
                    <a:cubicBezTo>
                      <a:pt x="336" y="726"/>
                      <a:pt x="389" y="669"/>
                      <a:pt x="465" y="640"/>
                    </a:cubicBezTo>
                    <a:cubicBezTo>
                      <a:pt x="496" y="628"/>
                      <a:pt x="529" y="623"/>
                      <a:pt x="562" y="615"/>
                    </a:cubicBezTo>
                    <a:cubicBezTo>
                      <a:pt x="568" y="750"/>
                      <a:pt x="428" y="892"/>
                      <a:pt x="272" y="916"/>
                    </a:cubicBezTo>
                    <a:cubicBezTo>
                      <a:pt x="257" y="1041"/>
                      <a:pt x="257" y="1167"/>
                      <a:pt x="274" y="1293"/>
                    </a:cubicBezTo>
                    <a:cubicBezTo>
                      <a:pt x="294" y="1122"/>
                      <a:pt x="350" y="976"/>
                      <a:pt x="522" y="901"/>
                    </a:cubicBezTo>
                    <a:cubicBezTo>
                      <a:pt x="538" y="1067"/>
                      <a:pt x="469" y="1255"/>
                      <a:pt x="276" y="1324"/>
                    </a:cubicBezTo>
                    <a:cubicBezTo>
                      <a:pt x="289" y="1425"/>
                      <a:pt x="313" y="1523"/>
                      <a:pt x="349" y="1619"/>
                    </a:cubicBezTo>
                    <a:cubicBezTo>
                      <a:pt x="354" y="1464"/>
                      <a:pt x="398" y="1328"/>
                      <a:pt x="530" y="1226"/>
                    </a:cubicBezTo>
                    <a:cubicBezTo>
                      <a:pt x="537" y="1257"/>
                      <a:pt x="544" y="1284"/>
                      <a:pt x="549" y="1311"/>
                    </a:cubicBezTo>
                    <a:cubicBezTo>
                      <a:pt x="565" y="1416"/>
                      <a:pt x="554" y="1518"/>
                      <a:pt x="504" y="1613"/>
                    </a:cubicBezTo>
                    <a:cubicBezTo>
                      <a:pt x="480" y="1660"/>
                      <a:pt x="447" y="1700"/>
                      <a:pt x="408" y="1734"/>
                    </a:cubicBezTo>
                    <a:cubicBezTo>
                      <a:pt x="400" y="1741"/>
                      <a:pt x="396" y="1746"/>
                      <a:pt x="401" y="1758"/>
                    </a:cubicBezTo>
                    <a:cubicBezTo>
                      <a:pt x="447" y="1855"/>
                      <a:pt x="501" y="1946"/>
                      <a:pt x="566" y="2031"/>
                    </a:cubicBezTo>
                    <a:cubicBezTo>
                      <a:pt x="567" y="2033"/>
                      <a:pt x="569" y="2034"/>
                      <a:pt x="576" y="2040"/>
                    </a:cubicBezTo>
                    <a:cubicBezTo>
                      <a:pt x="543" y="1945"/>
                      <a:pt x="530" y="1854"/>
                      <a:pt x="538" y="1760"/>
                    </a:cubicBezTo>
                    <a:cubicBezTo>
                      <a:pt x="547" y="1665"/>
                      <a:pt x="580" y="1579"/>
                      <a:pt x="640" y="1501"/>
                    </a:cubicBezTo>
                    <a:cubicBezTo>
                      <a:pt x="677" y="1559"/>
                      <a:pt x="702" y="1618"/>
                      <a:pt x="717" y="1682"/>
                    </a:cubicBezTo>
                    <a:cubicBezTo>
                      <a:pt x="751" y="1829"/>
                      <a:pt x="729" y="1966"/>
                      <a:pt x="644" y="2092"/>
                    </a:cubicBezTo>
                    <a:cubicBezTo>
                      <a:pt x="634" y="2107"/>
                      <a:pt x="635" y="2115"/>
                      <a:pt x="647" y="2128"/>
                    </a:cubicBezTo>
                    <a:cubicBezTo>
                      <a:pt x="809" y="2301"/>
                      <a:pt x="1002" y="2425"/>
                      <a:pt x="1232" y="2487"/>
                    </a:cubicBezTo>
                    <a:cubicBezTo>
                      <a:pt x="1326" y="2513"/>
                      <a:pt x="1422" y="2526"/>
                      <a:pt x="1520" y="2525"/>
                    </a:cubicBezTo>
                    <a:cubicBezTo>
                      <a:pt x="1531" y="2525"/>
                      <a:pt x="1541" y="2525"/>
                      <a:pt x="1554" y="2525"/>
                    </a:cubicBezTo>
                    <a:cubicBezTo>
                      <a:pt x="1552" y="2552"/>
                      <a:pt x="1551" y="2576"/>
                      <a:pt x="1550" y="2605"/>
                    </a:cubicBezTo>
                    <a:cubicBezTo>
                      <a:pt x="1134" y="2606"/>
                      <a:pt x="808" y="2429"/>
                      <a:pt x="547" y="2115"/>
                    </a:cubicBezTo>
                    <a:cubicBezTo>
                      <a:pt x="551" y="2124"/>
                      <a:pt x="556" y="2133"/>
                      <a:pt x="560" y="2141"/>
                    </a:cubicBezTo>
                    <a:cubicBezTo>
                      <a:pt x="565" y="2151"/>
                      <a:pt x="570" y="2161"/>
                      <a:pt x="576" y="2174"/>
                    </a:cubicBezTo>
                    <a:cubicBezTo>
                      <a:pt x="486" y="2190"/>
                      <a:pt x="400" y="2184"/>
                      <a:pt x="315" y="2154"/>
                    </a:cubicBezTo>
                    <a:cubicBezTo>
                      <a:pt x="204" y="2115"/>
                      <a:pt x="107" y="2024"/>
                      <a:pt x="66" y="1922"/>
                    </a:cubicBezTo>
                    <a:cubicBezTo>
                      <a:pt x="157" y="1885"/>
                      <a:pt x="355" y="1885"/>
                      <a:pt x="489" y="2031"/>
                    </a:cubicBezTo>
                    <a:cubicBezTo>
                      <a:pt x="485" y="2024"/>
                      <a:pt x="481" y="2018"/>
                      <a:pt x="477" y="2012"/>
                    </a:cubicBezTo>
                    <a:cubicBezTo>
                      <a:pt x="381" y="1866"/>
                      <a:pt x="314" y="1707"/>
                      <a:pt x="272" y="1537"/>
                    </a:cubicBezTo>
                    <a:cubicBezTo>
                      <a:pt x="238" y="1398"/>
                      <a:pt x="222" y="1257"/>
                      <a:pt x="227" y="1114"/>
                    </a:cubicBezTo>
                    <a:cubicBezTo>
                      <a:pt x="227" y="1099"/>
                      <a:pt x="223" y="1090"/>
                      <a:pt x="209" y="1082"/>
                    </a:cubicBezTo>
                    <a:cubicBezTo>
                      <a:pt x="79" y="1001"/>
                      <a:pt x="4" y="887"/>
                      <a:pt x="1" y="731"/>
                    </a:cubicBezTo>
                    <a:cubicBezTo>
                      <a:pt x="0" y="721"/>
                      <a:pt x="1" y="711"/>
                      <a:pt x="1" y="696"/>
                    </a:cubicBezTo>
                    <a:cubicBezTo>
                      <a:pt x="122" y="744"/>
                      <a:pt x="199" y="826"/>
                      <a:pt x="235" y="9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72" name="Freeform 1245"/>
              <p:cNvSpPr/>
              <p:nvPr/>
            </p:nvSpPr>
            <p:spPr bwMode="auto">
              <a:xfrm>
                <a:off x="6794374" y="2641866"/>
                <a:ext cx="82620" cy="191385"/>
              </a:xfrm>
              <a:custGeom>
                <a:avLst/>
                <a:gdLst>
                  <a:gd name="T0" fmla="*/ 139 w 269"/>
                  <a:gd name="T1" fmla="*/ 0 h 624"/>
                  <a:gd name="T2" fmla="*/ 115 w 269"/>
                  <a:gd name="T3" fmla="*/ 624 h 624"/>
                  <a:gd name="T4" fmla="*/ 139 w 269"/>
                  <a:gd name="T5" fmla="*/ 0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9" h="624">
                    <a:moveTo>
                      <a:pt x="139" y="0"/>
                    </a:moveTo>
                    <a:cubicBezTo>
                      <a:pt x="261" y="183"/>
                      <a:pt x="269" y="442"/>
                      <a:pt x="115" y="624"/>
                    </a:cubicBezTo>
                    <a:cubicBezTo>
                      <a:pt x="9" y="437"/>
                      <a:pt x="0" y="166"/>
                      <a:pt x="1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73" name="Freeform 1247"/>
              <p:cNvSpPr/>
              <p:nvPr/>
            </p:nvSpPr>
            <p:spPr bwMode="auto">
              <a:xfrm>
                <a:off x="6536579" y="2787757"/>
                <a:ext cx="167593" cy="106151"/>
              </a:xfrm>
              <a:custGeom>
                <a:avLst/>
                <a:gdLst>
                  <a:gd name="T0" fmla="*/ 0 w 546"/>
                  <a:gd name="T1" fmla="*/ 200 h 346"/>
                  <a:gd name="T2" fmla="*/ 546 w 546"/>
                  <a:gd name="T3" fmla="*/ 153 h 346"/>
                  <a:gd name="T4" fmla="*/ 0 w 546"/>
                  <a:gd name="T5" fmla="*/ 20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6" h="346">
                    <a:moveTo>
                      <a:pt x="0" y="200"/>
                    </a:moveTo>
                    <a:cubicBezTo>
                      <a:pt x="154" y="40"/>
                      <a:pt x="374" y="0"/>
                      <a:pt x="546" y="153"/>
                    </a:cubicBezTo>
                    <a:cubicBezTo>
                      <a:pt x="402" y="287"/>
                      <a:pt x="163" y="346"/>
                      <a:pt x="0" y="2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74" name="Freeform 1249"/>
              <p:cNvSpPr/>
              <p:nvPr/>
            </p:nvSpPr>
            <p:spPr bwMode="auto">
              <a:xfrm>
                <a:off x="6704434" y="2610491"/>
                <a:ext cx="82620" cy="191125"/>
              </a:xfrm>
              <a:custGeom>
                <a:avLst/>
                <a:gdLst>
                  <a:gd name="T0" fmla="*/ 142 w 269"/>
                  <a:gd name="T1" fmla="*/ 0 h 623"/>
                  <a:gd name="T2" fmla="*/ 118 w 269"/>
                  <a:gd name="T3" fmla="*/ 623 h 623"/>
                  <a:gd name="T4" fmla="*/ 142 w 269"/>
                  <a:gd name="T5" fmla="*/ 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9" h="623">
                    <a:moveTo>
                      <a:pt x="142" y="0"/>
                    </a:moveTo>
                    <a:cubicBezTo>
                      <a:pt x="268" y="188"/>
                      <a:pt x="269" y="449"/>
                      <a:pt x="118" y="623"/>
                    </a:cubicBezTo>
                    <a:cubicBezTo>
                      <a:pt x="15" y="442"/>
                      <a:pt x="0" y="168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75" name="Freeform 1250"/>
              <p:cNvSpPr/>
              <p:nvPr/>
            </p:nvSpPr>
            <p:spPr bwMode="auto">
              <a:xfrm>
                <a:off x="6658418" y="2845017"/>
                <a:ext cx="167332" cy="105367"/>
              </a:xfrm>
              <a:custGeom>
                <a:avLst/>
                <a:gdLst>
                  <a:gd name="T0" fmla="*/ 0 w 545"/>
                  <a:gd name="T1" fmla="*/ 203 h 344"/>
                  <a:gd name="T2" fmla="*/ 545 w 545"/>
                  <a:gd name="T3" fmla="*/ 157 h 344"/>
                  <a:gd name="T4" fmla="*/ 0 w 545"/>
                  <a:gd name="T5" fmla="*/ 20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5" h="344">
                    <a:moveTo>
                      <a:pt x="0" y="203"/>
                    </a:moveTo>
                    <a:cubicBezTo>
                      <a:pt x="145" y="45"/>
                      <a:pt x="378" y="0"/>
                      <a:pt x="545" y="157"/>
                    </a:cubicBezTo>
                    <a:cubicBezTo>
                      <a:pt x="390" y="296"/>
                      <a:pt x="159" y="344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76" name="Freeform 1252"/>
              <p:cNvSpPr/>
              <p:nvPr/>
            </p:nvSpPr>
            <p:spPr bwMode="auto">
              <a:xfrm>
                <a:off x="6439840" y="2426688"/>
                <a:ext cx="98308" cy="126283"/>
              </a:xfrm>
              <a:custGeom>
                <a:avLst/>
                <a:gdLst>
                  <a:gd name="T0" fmla="*/ 316 w 320"/>
                  <a:gd name="T1" fmla="*/ 412 h 412"/>
                  <a:gd name="T2" fmla="*/ 3 w 320"/>
                  <a:gd name="T3" fmla="*/ 0 h 412"/>
                  <a:gd name="T4" fmla="*/ 316 w 320"/>
                  <a:gd name="T5" fmla="*/ 41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0" h="412">
                    <a:moveTo>
                      <a:pt x="316" y="412"/>
                    </a:moveTo>
                    <a:cubicBezTo>
                      <a:pt x="123" y="350"/>
                      <a:pt x="0" y="174"/>
                      <a:pt x="3" y="0"/>
                    </a:cubicBezTo>
                    <a:cubicBezTo>
                      <a:pt x="192" y="39"/>
                      <a:pt x="320" y="210"/>
                      <a:pt x="316" y="4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77" name="Freeform 1254"/>
              <p:cNvSpPr/>
              <p:nvPr/>
            </p:nvSpPr>
            <p:spPr bwMode="auto">
              <a:xfrm>
                <a:off x="6431213" y="2557938"/>
                <a:ext cx="135434" cy="100922"/>
              </a:xfrm>
              <a:custGeom>
                <a:avLst/>
                <a:gdLst>
                  <a:gd name="T0" fmla="*/ 441 w 441"/>
                  <a:gd name="T1" fmla="*/ 295 h 329"/>
                  <a:gd name="T2" fmla="*/ 0 w 441"/>
                  <a:gd name="T3" fmla="*/ 78 h 329"/>
                  <a:gd name="T4" fmla="*/ 441 w 441"/>
                  <a:gd name="T5" fmla="*/ 295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1" h="329">
                    <a:moveTo>
                      <a:pt x="441" y="295"/>
                    </a:moveTo>
                    <a:cubicBezTo>
                      <a:pt x="290" y="329"/>
                      <a:pt x="87" y="272"/>
                      <a:pt x="0" y="78"/>
                    </a:cubicBezTo>
                    <a:cubicBezTo>
                      <a:pt x="138" y="0"/>
                      <a:pt x="387" y="123"/>
                      <a:pt x="441" y="2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78" name="Freeform 1256"/>
              <p:cNvSpPr/>
              <p:nvPr/>
            </p:nvSpPr>
            <p:spPr bwMode="auto">
              <a:xfrm>
                <a:off x="6572921" y="2179350"/>
                <a:ext cx="104059" cy="89680"/>
              </a:xfrm>
              <a:custGeom>
                <a:avLst/>
                <a:gdLst>
                  <a:gd name="T0" fmla="*/ 0 w 339"/>
                  <a:gd name="T1" fmla="*/ 257 h 292"/>
                  <a:gd name="T2" fmla="*/ 339 w 339"/>
                  <a:gd name="T3" fmla="*/ 27 h 292"/>
                  <a:gd name="T4" fmla="*/ 0 w 339"/>
                  <a:gd name="T5" fmla="*/ 25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9" h="292">
                    <a:moveTo>
                      <a:pt x="0" y="257"/>
                    </a:moveTo>
                    <a:cubicBezTo>
                      <a:pt x="62" y="105"/>
                      <a:pt x="202" y="0"/>
                      <a:pt x="339" y="27"/>
                    </a:cubicBezTo>
                    <a:cubicBezTo>
                      <a:pt x="299" y="182"/>
                      <a:pt x="148" y="292"/>
                      <a:pt x="0" y="2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79" name="Freeform 1258"/>
              <p:cNvSpPr/>
              <p:nvPr/>
            </p:nvSpPr>
            <p:spPr bwMode="auto">
              <a:xfrm>
                <a:off x="6691100" y="2009143"/>
                <a:ext cx="100660" cy="76345"/>
              </a:xfrm>
              <a:custGeom>
                <a:avLst/>
                <a:gdLst>
                  <a:gd name="T0" fmla="*/ 0 w 328"/>
                  <a:gd name="T1" fmla="*/ 189 h 249"/>
                  <a:gd name="T2" fmla="*/ 328 w 328"/>
                  <a:gd name="T3" fmla="*/ 55 h 249"/>
                  <a:gd name="T4" fmla="*/ 0 w 328"/>
                  <a:gd name="T5" fmla="*/ 18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8" h="249">
                    <a:moveTo>
                      <a:pt x="0" y="189"/>
                    </a:moveTo>
                    <a:cubicBezTo>
                      <a:pt x="60" y="84"/>
                      <a:pt x="204" y="0"/>
                      <a:pt x="328" y="55"/>
                    </a:cubicBezTo>
                    <a:cubicBezTo>
                      <a:pt x="274" y="175"/>
                      <a:pt x="128" y="249"/>
                      <a:pt x="0" y="1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80" name="Freeform 1260"/>
              <p:cNvSpPr/>
              <p:nvPr/>
            </p:nvSpPr>
            <p:spPr bwMode="auto">
              <a:xfrm>
                <a:off x="6628088" y="2026138"/>
                <a:ext cx="56213" cy="80267"/>
              </a:xfrm>
              <a:custGeom>
                <a:avLst/>
                <a:gdLst>
                  <a:gd name="T0" fmla="*/ 5 w 183"/>
                  <a:gd name="T1" fmla="*/ 261 h 261"/>
                  <a:gd name="T2" fmla="*/ 169 w 183"/>
                  <a:gd name="T3" fmla="*/ 0 h 261"/>
                  <a:gd name="T4" fmla="*/ 5 w 183"/>
                  <a:gd name="T5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3" h="261">
                    <a:moveTo>
                      <a:pt x="5" y="261"/>
                    </a:moveTo>
                    <a:cubicBezTo>
                      <a:pt x="0" y="167"/>
                      <a:pt x="61" y="26"/>
                      <a:pt x="169" y="0"/>
                    </a:cubicBezTo>
                    <a:cubicBezTo>
                      <a:pt x="183" y="97"/>
                      <a:pt x="122" y="235"/>
                      <a:pt x="5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8" name="Freeform 1242"/>
            <p:cNvSpPr/>
            <p:nvPr/>
          </p:nvSpPr>
          <p:spPr bwMode="auto">
            <a:xfrm>
              <a:off x="2157733" y="2624016"/>
              <a:ext cx="648084" cy="804334"/>
            </a:xfrm>
            <a:custGeom>
              <a:avLst/>
              <a:gdLst>
                <a:gd name="T0" fmla="*/ 7 w 1511"/>
                <a:gd name="T1" fmla="*/ 2636 h 2636"/>
                <a:gd name="T2" fmla="*/ 0 w 1511"/>
                <a:gd name="T3" fmla="*/ 2557 h 2636"/>
                <a:gd name="T4" fmla="*/ 504 w 1511"/>
                <a:gd name="T5" fmla="*/ 2438 h 2636"/>
                <a:gd name="T6" fmla="*/ 910 w 1511"/>
                <a:gd name="T7" fmla="*/ 2118 h 2636"/>
                <a:gd name="T8" fmla="*/ 887 w 1511"/>
                <a:gd name="T9" fmla="*/ 1509 h 2636"/>
                <a:gd name="T10" fmla="*/ 971 w 1511"/>
                <a:gd name="T11" fmla="*/ 2042 h 2636"/>
                <a:gd name="T12" fmla="*/ 1044 w 1511"/>
                <a:gd name="T13" fmla="*/ 1928 h 2636"/>
                <a:gd name="T14" fmla="*/ 1129 w 1511"/>
                <a:gd name="T15" fmla="*/ 1763 h 2636"/>
                <a:gd name="T16" fmla="*/ 1123 w 1511"/>
                <a:gd name="T17" fmla="*/ 1732 h 2636"/>
                <a:gd name="T18" fmla="*/ 971 w 1511"/>
                <a:gd name="T19" fmla="*/ 1444 h 2636"/>
                <a:gd name="T20" fmla="*/ 985 w 1511"/>
                <a:gd name="T21" fmla="*/ 1248 h 2636"/>
                <a:gd name="T22" fmla="*/ 990 w 1511"/>
                <a:gd name="T23" fmla="*/ 1234 h 2636"/>
                <a:gd name="T24" fmla="*/ 1180 w 1511"/>
                <a:gd name="T25" fmla="*/ 1621 h 2636"/>
                <a:gd name="T26" fmla="*/ 1245 w 1511"/>
                <a:gd name="T27" fmla="*/ 1322 h 2636"/>
                <a:gd name="T28" fmla="*/ 984 w 1511"/>
                <a:gd name="T29" fmla="*/ 907 h 2636"/>
                <a:gd name="T30" fmla="*/ 1249 w 1511"/>
                <a:gd name="T31" fmla="*/ 1307 h 2636"/>
                <a:gd name="T32" fmla="*/ 1255 w 1511"/>
                <a:gd name="T33" fmla="*/ 1124 h 2636"/>
                <a:gd name="T34" fmla="*/ 1239 w 1511"/>
                <a:gd name="T35" fmla="*/ 926 h 2636"/>
                <a:gd name="T36" fmla="*/ 1226 w 1511"/>
                <a:gd name="T37" fmla="*/ 911 h 2636"/>
                <a:gd name="T38" fmla="*/ 980 w 1511"/>
                <a:gd name="T39" fmla="*/ 741 h 2636"/>
                <a:gd name="T40" fmla="*/ 931 w 1511"/>
                <a:gd name="T41" fmla="*/ 624 h 2636"/>
                <a:gd name="T42" fmla="*/ 1216 w 1511"/>
                <a:gd name="T43" fmla="*/ 795 h 2636"/>
                <a:gd name="T44" fmla="*/ 1128 w 1511"/>
                <a:gd name="T45" fmla="*/ 519 h 2636"/>
                <a:gd name="T46" fmla="*/ 1077 w 1511"/>
                <a:gd name="T47" fmla="*/ 415 h 2636"/>
                <a:gd name="T48" fmla="*/ 1056 w 1511"/>
                <a:gd name="T49" fmla="*/ 399 h 2636"/>
                <a:gd name="T50" fmla="*/ 1049 w 1511"/>
                <a:gd name="T51" fmla="*/ 389 h 2636"/>
                <a:gd name="T52" fmla="*/ 1021 w 1511"/>
                <a:gd name="T53" fmla="*/ 327 h 2636"/>
                <a:gd name="T54" fmla="*/ 943 w 1511"/>
                <a:gd name="T55" fmla="*/ 204 h 2636"/>
                <a:gd name="T56" fmla="*/ 922 w 1511"/>
                <a:gd name="T57" fmla="*/ 200 h 2636"/>
                <a:gd name="T58" fmla="*/ 618 w 1511"/>
                <a:gd name="T59" fmla="*/ 68 h 2636"/>
                <a:gd name="T60" fmla="*/ 617 w 1511"/>
                <a:gd name="T61" fmla="*/ 63 h 2636"/>
                <a:gd name="T62" fmla="*/ 783 w 1511"/>
                <a:gd name="T63" fmla="*/ 56 h 2636"/>
                <a:gd name="T64" fmla="*/ 945 w 1511"/>
                <a:gd name="T65" fmla="*/ 176 h 2636"/>
                <a:gd name="T66" fmla="*/ 991 w 1511"/>
                <a:gd name="T67" fmla="*/ 254 h 2636"/>
                <a:gd name="T68" fmla="*/ 1003 w 1511"/>
                <a:gd name="T69" fmla="*/ 269 h 2636"/>
                <a:gd name="T70" fmla="*/ 1076 w 1511"/>
                <a:gd name="T71" fmla="*/ 0 h 2636"/>
                <a:gd name="T72" fmla="*/ 1121 w 1511"/>
                <a:gd name="T73" fmla="*/ 109 h 2636"/>
                <a:gd name="T74" fmla="*/ 1081 w 1511"/>
                <a:gd name="T75" fmla="*/ 361 h 2636"/>
                <a:gd name="T76" fmla="*/ 1081 w 1511"/>
                <a:gd name="T77" fmla="*/ 393 h 2636"/>
                <a:gd name="T78" fmla="*/ 1173 w 1511"/>
                <a:gd name="T79" fmla="*/ 579 h 2636"/>
                <a:gd name="T80" fmla="*/ 1181 w 1511"/>
                <a:gd name="T81" fmla="*/ 593 h 2636"/>
                <a:gd name="T82" fmla="*/ 1271 w 1511"/>
                <a:gd name="T83" fmla="*/ 266 h 2636"/>
                <a:gd name="T84" fmla="*/ 1249 w 1511"/>
                <a:gd name="T85" fmla="*/ 754 h 2636"/>
                <a:gd name="T86" fmla="*/ 1226 w 1511"/>
                <a:gd name="T87" fmla="*/ 718 h 2636"/>
                <a:gd name="T88" fmla="*/ 1276 w 1511"/>
                <a:gd name="T89" fmla="*/ 942 h 2636"/>
                <a:gd name="T90" fmla="*/ 1358 w 1511"/>
                <a:gd name="T91" fmla="*/ 786 h 2636"/>
                <a:gd name="T92" fmla="*/ 1502 w 1511"/>
                <a:gd name="T93" fmla="*/ 686 h 2636"/>
                <a:gd name="T94" fmla="*/ 1426 w 1511"/>
                <a:gd name="T95" fmla="*/ 966 h 2636"/>
                <a:gd name="T96" fmla="*/ 1300 w 1511"/>
                <a:gd name="T97" fmla="*/ 1081 h 2636"/>
                <a:gd name="T98" fmla="*/ 1289 w 1511"/>
                <a:gd name="T99" fmla="*/ 1101 h 2636"/>
                <a:gd name="T100" fmla="*/ 1061 w 1511"/>
                <a:gd name="T101" fmla="*/ 2016 h 2636"/>
                <a:gd name="T102" fmla="*/ 1060 w 1511"/>
                <a:gd name="T103" fmla="*/ 2024 h 2636"/>
                <a:gd name="T104" fmla="*/ 1474 w 1511"/>
                <a:gd name="T105" fmla="*/ 1909 h 2636"/>
                <a:gd name="T106" fmla="*/ 1250 w 1511"/>
                <a:gd name="T107" fmla="*/ 2143 h 2636"/>
                <a:gd name="T108" fmla="*/ 968 w 1511"/>
                <a:gd name="T109" fmla="*/ 2179 h 2636"/>
                <a:gd name="T110" fmla="*/ 1000 w 1511"/>
                <a:gd name="T111" fmla="*/ 2110 h 2636"/>
                <a:gd name="T112" fmla="*/ 7 w 1511"/>
                <a:gd name="T113" fmla="*/ 2636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1" h="2636">
                  <a:moveTo>
                    <a:pt x="7" y="2636"/>
                  </a:moveTo>
                  <a:cubicBezTo>
                    <a:pt x="5" y="2608"/>
                    <a:pt x="3" y="2584"/>
                    <a:pt x="0" y="2557"/>
                  </a:cubicBezTo>
                  <a:cubicBezTo>
                    <a:pt x="178" y="2555"/>
                    <a:pt x="346" y="2516"/>
                    <a:pt x="504" y="2438"/>
                  </a:cubicBezTo>
                  <a:cubicBezTo>
                    <a:pt x="662" y="2360"/>
                    <a:pt x="796" y="2251"/>
                    <a:pt x="910" y="2118"/>
                  </a:cubicBezTo>
                  <a:cubicBezTo>
                    <a:pt x="739" y="1894"/>
                    <a:pt x="803" y="1637"/>
                    <a:pt x="887" y="1509"/>
                  </a:cubicBezTo>
                  <a:cubicBezTo>
                    <a:pt x="1013" y="1672"/>
                    <a:pt x="1021" y="1851"/>
                    <a:pt x="971" y="2042"/>
                  </a:cubicBezTo>
                  <a:cubicBezTo>
                    <a:pt x="996" y="2004"/>
                    <a:pt x="1022" y="1968"/>
                    <a:pt x="1044" y="1928"/>
                  </a:cubicBezTo>
                  <a:cubicBezTo>
                    <a:pt x="1074" y="1874"/>
                    <a:pt x="1101" y="1818"/>
                    <a:pt x="1129" y="1763"/>
                  </a:cubicBezTo>
                  <a:cubicBezTo>
                    <a:pt x="1136" y="1751"/>
                    <a:pt x="1135" y="1742"/>
                    <a:pt x="1123" y="1732"/>
                  </a:cubicBezTo>
                  <a:cubicBezTo>
                    <a:pt x="1033" y="1657"/>
                    <a:pt x="984" y="1560"/>
                    <a:pt x="971" y="1444"/>
                  </a:cubicBezTo>
                  <a:cubicBezTo>
                    <a:pt x="964" y="1377"/>
                    <a:pt x="970" y="1313"/>
                    <a:pt x="985" y="1248"/>
                  </a:cubicBezTo>
                  <a:cubicBezTo>
                    <a:pt x="986" y="1243"/>
                    <a:pt x="988" y="1239"/>
                    <a:pt x="990" y="1234"/>
                  </a:cubicBezTo>
                  <a:cubicBezTo>
                    <a:pt x="1079" y="1288"/>
                    <a:pt x="1173" y="1416"/>
                    <a:pt x="1180" y="1621"/>
                  </a:cubicBezTo>
                  <a:cubicBezTo>
                    <a:pt x="1213" y="1524"/>
                    <a:pt x="1234" y="1424"/>
                    <a:pt x="1245" y="1322"/>
                  </a:cubicBezTo>
                  <a:cubicBezTo>
                    <a:pt x="1052" y="1250"/>
                    <a:pt x="987" y="1099"/>
                    <a:pt x="984" y="907"/>
                  </a:cubicBezTo>
                  <a:cubicBezTo>
                    <a:pt x="1099" y="937"/>
                    <a:pt x="1226" y="1063"/>
                    <a:pt x="1249" y="1307"/>
                  </a:cubicBezTo>
                  <a:cubicBezTo>
                    <a:pt x="1251" y="1246"/>
                    <a:pt x="1256" y="1185"/>
                    <a:pt x="1255" y="1124"/>
                  </a:cubicBezTo>
                  <a:cubicBezTo>
                    <a:pt x="1253" y="1058"/>
                    <a:pt x="1245" y="992"/>
                    <a:pt x="1239" y="926"/>
                  </a:cubicBezTo>
                  <a:cubicBezTo>
                    <a:pt x="1239" y="920"/>
                    <a:pt x="1231" y="911"/>
                    <a:pt x="1226" y="911"/>
                  </a:cubicBezTo>
                  <a:cubicBezTo>
                    <a:pt x="1112" y="900"/>
                    <a:pt x="1033" y="839"/>
                    <a:pt x="980" y="741"/>
                  </a:cubicBezTo>
                  <a:cubicBezTo>
                    <a:pt x="961" y="705"/>
                    <a:pt x="949" y="666"/>
                    <a:pt x="931" y="624"/>
                  </a:cubicBezTo>
                  <a:cubicBezTo>
                    <a:pt x="1065" y="626"/>
                    <a:pt x="1149" y="694"/>
                    <a:pt x="1216" y="795"/>
                  </a:cubicBezTo>
                  <a:cubicBezTo>
                    <a:pt x="1196" y="699"/>
                    <a:pt x="1166" y="608"/>
                    <a:pt x="1128" y="519"/>
                  </a:cubicBezTo>
                  <a:cubicBezTo>
                    <a:pt x="1112" y="484"/>
                    <a:pt x="1095" y="449"/>
                    <a:pt x="1077" y="415"/>
                  </a:cubicBezTo>
                  <a:cubicBezTo>
                    <a:pt x="1074" y="408"/>
                    <a:pt x="1075" y="389"/>
                    <a:pt x="1056" y="399"/>
                  </a:cubicBezTo>
                  <a:cubicBezTo>
                    <a:pt x="1056" y="399"/>
                    <a:pt x="1051" y="393"/>
                    <a:pt x="1049" y="389"/>
                  </a:cubicBezTo>
                  <a:cubicBezTo>
                    <a:pt x="1039" y="368"/>
                    <a:pt x="1028" y="349"/>
                    <a:pt x="1021" y="327"/>
                  </a:cubicBezTo>
                  <a:cubicBezTo>
                    <a:pt x="1005" y="280"/>
                    <a:pt x="971" y="244"/>
                    <a:pt x="943" y="204"/>
                  </a:cubicBezTo>
                  <a:cubicBezTo>
                    <a:pt x="939" y="200"/>
                    <a:pt x="928" y="198"/>
                    <a:pt x="922" y="200"/>
                  </a:cubicBezTo>
                  <a:cubicBezTo>
                    <a:pt x="787" y="244"/>
                    <a:pt x="676" y="163"/>
                    <a:pt x="618" y="68"/>
                  </a:cubicBezTo>
                  <a:cubicBezTo>
                    <a:pt x="617" y="67"/>
                    <a:pt x="618" y="66"/>
                    <a:pt x="617" y="63"/>
                  </a:cubicBezTo>
                  <a:cubicBezTo>
                    <a:pt x="672" y="39"/>
                    <a:pt x="727" y="38"/>
                    <a:pt x="783" y="56"/>
                  </a:cubicBezTo>
                  <a:cubicBezTo>
                    <a:pt x="851" y="77"/>
                    <a:pt x="901" y="123"/>
                    <a:pt x="945" y="176"/>
                  </a:cubicBezTo>
                  <a:cubicBezTo>
                    <a:pt x="947" y="210"/>
                    <a:pt x="976" y="228"/>
                    <a:pt x="991" y="254"/>
                  </a:cubicBezTo>
                  <a:cubicBezTo>
                    <a:pt x="993" y="257"/>
                    <a:pt x="996" y="260"/>
                    <a:pt x="1003" y="269"/>
                  </a:cubicBezTo>
                  <a:cubicBezTo>
                    <a:pt x="991" y="166"/>
                    <a:pt x="1017" y="80"/>
                    <a:pt x="1076" y="0"/>
                  </a:cubicBezTo>
                  <a:cubicBezTo>
                    <a:pt x="1099" y="35"/>
                    <a:pt x="1113" y="71"/>
                    <a:pt x="1121" y="109"/>
                  </a:cubicBezTo>
                  <a:cubicBezTo>
                    <a:pt x="1138" y="198"/>
                    <a:pt x="1121" y="282"/>
                    <a:pt x="1081" y="361"/>
                  </a:cubicBezTo>
                  <a:cubicBezTo>
                    <a:pt x="1075" y="373"/>
                    <a:pt x="1075" y="381"/>
                    <a:pt x="1081" y="393"/>
                  </a:cubicBezTo>
                  <a:cubicBezTo>
                    <a:pt x="1113" y="455"/>
                    <a:pt x="1143" y="517"/>
                    <a:pt x="1173" y="579"/>
                  </a:cubicBezTo>
                  <a:cubicBezTo>
                    <a:pt x="1175" y="583"/>
                    <a:pt x="1177" y="588"/>
                    <a:pt x="1181" y="593"/>
                  </a:cubicBezTo>
                  <a:cubicBezTo>
                    <a:pt x="1167" y="471"/>
                    <a:pt x="1199" y="364"/>
                    <a:pt x="1271" y="266"/>
                  </a:cubicBezTo>
                  <a:cubicBezTo>
                    <a:pt x="1362" y="395"/>
                    <a:pt x="1354" y="598"/>
                    <a:pt x="1249" y="754"/>
                  </a:cubicBezTo>
                  <a:cubicBezTo>
                    <a:pt x="1242" y="743"/>
                    <a:pt x="1236" y="733"/>
                    <a:pt x="1226" y="718"/>
                  </a:cubicBezTo>
                  <a:cubicBezTo>
                    <a:pt x="1243" y="795"/>
                    <a:pt x="1259" y="866"/>
                    <a:pt x="1276" y="942"/>
                  </a:cubicBezTo>
                  <a:cubicBezTo>
                    <a:pt x="1292" y="881"/>
                    <a:pt x="1318" y="830"/>
                    <a:pt x="1358" y="786"/>
                  </a:cubicBezTo>
                  <a:cubicBezTo>
                    <a:pt x="1397" y="742"/>
                    <a:pt x="1445" y="709"/>
                    <a:pt x="1502" y="686"/>
                  </a:cubicBezTo>
                  <a:cubicBezTo>
                    <a:pt x="1511" y="791"/>
                    <a:pt x="1487" y="883"/>
                    <a:pt x="1426" y="966"/>
                  </a:cubicBezTo>
                  <a:cubicBezTo>
                    <a:pt x="1391" y="1012"/>
                    <a:pt x="1349" y="1050"/>
                    <a:pt x="1300" y="1081"/>
                  </a:cubicBezTo>
                  <a:cubicBezTo>
                    <a:pt x="1295" y="1085"/>
                    <a:pt x="1289" y="1094"/>
                    <a:pt x="1289" y="1101"/>
                  </a:cubicBezTo>
                  <a:cubicBezTo>
                    <a:pt x="1305" y="1429"/>
                    <a:pt x="1233" y="1735"/>
                    <a:pt x="1061" y="2016"/>
                  </a:cubicBezTo>
                  <a:cubicBezTo>
                    <a:pt x="1060" y="2018"/>
                    <a:pt x="1060" y="2020"/>
                    <a:pt x="1060" y="2024"/>
                  </a:cubicBezTo>
                  <a:cubicBezTo>
                    <a:pt x="1175" y="1906"/>
                    <a:pt x="1314" y="1875"/>
                    <a:pt x="1474" y="1909"/>
                  </a:cubicBezTo>
                  <a:cubicBezTo>
                    <a:pt x="1426" y="2016"/>
                    <a:pt x="1355" y="2096"/>
                    <a:pt x="1250" y="2143"/>
                  </a:cubicBezTo>
                  <a:cubicBezTo>
                    <a:pt x="1160" y="2183"/>
                    <a:pt x="1067" y="2192"/>
                    <a:pt x="968" y="2179"/>
                  </a:cubicBezTo>
                  <a:cubicBezTo>
                    <a:pt x="978" y="2156"/>
                    <a:pt x="988" y="2136"/>
                    <a:pt x="1000" y="2110"/>
                  </a:cubicBezTo>
                  <a:cubicBezTo>
                    <a:pt x="746" y="2438"/>
                    <a:pt x="424" y="2625"/>
                    <a:pt x="7" y="2636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rgbClr val="0863AD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Freeform 1244"/>
            <p:cNvSpPr/>
            <p:nvPr/>
          </p:nvSpPr>
          <p:spPr bwMode="auto">
            <a:xfrm>
              <a:off x="2238469" y="3182683"/>
              <a:ext cx="115807" cy="189776"/>
            </a:xfrm>
            <a:custGeom>
              <a:avLst/>
              <a:gdLst>
                <a:gd name="T0" fmla="*/ 158 w 270"/>
                <a:gd name="T1" fmla="*/ 622 h 622"/>
                <a:gd name="T2" fmla="*/ 117 w 270"/>
                <a:gd name="T3" fmla="*/ 0 h 622"/>
                <a:gd name="T4" fmla="*/ 158 w 270"/>
                <a:gd name="T5" fmla="*/ 62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0" h="622">
                  <a:moveTo>
                    <a:pt x="158" y="622"/>
                  </a:moveTo>
                  <a:cubicBezTo>
                    <a:pt x="1" y="440"/>
                    <a:pt x="0" y="192"/>
                    <a:pt x="117" y="0"/>
                  </a:cubicBezTo>
                  <a:cubicBezTo>
                    <a:pt x="245" y="101"/>
                    <a:pt x="270" y="475"/>
                    <a:pt x="158" y="622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Freeform 1246"/>
            <p:cNvSpPr/>
            <p:nvPr/>
          </p:nvSpPr>
          <p:spPr bwMode="auto">
            <a:xfrm>
              <a:off x="2359392" y="3148889"/>
              <a:ext cx="117269" cy="189776"/>
            </a:xfrm>
            <a:custGeom>
              <a:avLst/>
              <a:gdLst>
                <a:gd name="T0" fmla="*/ 163 w 274"/>
                <a:gd name="T1" fmla="*/ 622 h 622"/>
                <a:gd name="T2" fmla="*/ 122 w 274"/>
                <a:gd name="T3" fmla="*/ 0 h 622"/>
                <a:gd name="T4" fmla="*/ 163 w 274"/>
                <a:gd name="T5" fmla="*/ 62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4" h="622">
                  <a:moveTo>
                    <a:pt x="163" y="622"/>
                  </a:moveTo>
                  <a:cubicBezTo>
                    <a:pt x="12" y="454"/>
                    <a:pt x="0" y="198"/>
                    <a:pt x="122" y="0"/>
                  </a:cubicBezTo>
                  <a:cubicBezTo>
                    <a:pt x="250" y="104"/>
                    <a:pt x="274" y="471"/>
                    <a:pt x="163" y="622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Freeform 1248"/>
            <p:cNvSpPr/>
            <p:nvPr/>
          </p:nvSpPr>
          <p:spPr bwMode="auto">
            <a:xfrm>
              <a:off x="2313362" y="3380517"/>
              <a:ext cx="234539" cy="100607"/>
            </a:xfrm>
            <a:custGeom>
              <a:avLst/>
              <a:gdLst>
                <a:gd name="T0" fmla="*/ 0 w 547"/>
                <a:gd name="T1" fmla="*/ 167 h 330"/>
                <a:gd name="T2" fmla="*/ 547 w 547"/>
                <a:gd name="T3" fmla="*/ 198 h 330"/>
                <a:gd name="T4" fmla="*/ 0 w 547"/>
                <a:gd name="T5" fmla="*/ 1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7" h="330">
                  <a:moveTo>
                    <a:pt x="0" y="167"/>
                  </a:moveTo>
                  <a:cubicBezTo>
                    <a:pt x="179" y="0"/>
                    <a:pt x="402" y="54"/>
                    <a:pt x="547" y="198"/>
                  </a:cubicBezTo>
                  <a:cubicBezTo>
                    <a:pt x="446" y="330"/>
                    <a:pt x="128" y="311"/>
                    <a:pt x="0" y="167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Freeform 1251"/>
            <p:cNvSpPr/>
            <p:nvPr/>
          </p:nvSpPr>
          <p:spPr bwMode="auto">
            <a:xfrm>
              <a:off x="2481410" y="3324105"/>
              <a:ext cx="235633" cy="84748"/>
            </a:xfrm>
            <a:custGeom>
              <a:avLst/>
              <a:gdLst>
                <a:gd name="T0" fmla="*/ 0 w 549"/>
                <a:gd name="T1" fmla="*/ 154 h 278"/>
                <a:gd name="T2" fmla="*/ 549 w 549"/>
                <a:gd name="T3" fmla="*/ 186 h 278"/>
                <a:gd name="T4" fmla="*/ 309 w 549"/>
                <a:gd name="T5" fmla="*/ 276 h 278"/>
                <a:gd name="T6" fmla="*/ 6 w 549"/>
                <a:gd name="T7" fmla="*/ 160 h 278"/>
                <a:gd name="T8" fmla="*/ 0 w 549"/>
                <a:gd name="T9" fmla="*/ 15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9" h="278">
                  <a:moveTo>
                    <a:pt x="0" y="154"/>
                  </a:moveTo>
                  <a:cubicBezTo>
                    <a:pt x="155" y="0"/>
                    <a:pt x="383" y="21"/>
                    <a:pt x="549" y="186"/>
                  </a:cubicBezTo>
                  <a:cubicBezTo>
                    <a:pt x="480" y="245"/>
                    <a:pt x="401" y="278"/>
                    <a:pt x="309" y="276"/>
                  </a:cubicBezTo>
                  <a:cubicBezTo>
                    <a:pt x="194" y="273"/>
                    <a:pt x="96" y="228"/>
                    <a:pt x="6" y="160"/>
                  </a:cubicBezTo>
                  <a:cubicBezTo>
                    <a:pt x="4" y="158"/>
                    <a:pt x="2" y="156"/>
                    <a:pt x="0" y="154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Freeform 1253"/>
            <p:cNvSpPr/>
            <p:nvPr/>
          </p:nvSpPr>
          <p:spPr bwMode="auto">
            <a:xfrm>
              <a:off x="2666994" y="3091175"/>
              <a:ext cx="185950" cy="100607"/>
            </a:xfrm>
            <a:custGeom>
              <a:avLst/>
              <a:gdLst>
                <a:gd name="T0" fmla="*/ 0 w 434"/>
                <a:gd name="T1" fmla="*/ 298 h 330"/>
                <a:gd name="T2" fmla="*/ 434 w 434"/>
                <a:gd name="T3" fmla="*/ 65 h 330"/>
                <a:gd name="T4" fmla="*/ 0 w 434"/>
                <a:gd name="T5" fmla="*/ 298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4" h="330">
                  <a:moveTo>
                    <a:pt x="0" y="298"/>
                  </a:moveTo>
                  <a:cubicBezTo>
                    <a:pt x="55" y="120"/>
                    <a:pt x="280" y="0"/>
                    <a:pt x="434" y="65"/>
                  </a:cubicBezTo>
                  <a:cubicBezTo>
                    <a:pt x="378" y="227"/>
                    <a:pt x="193" y="330"/>
                    <a:pt x="0" y="298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64" name="Freeform 1255"/>
            <p:cNvSpPr/>
            <p:nvPr/>
          </p:nvSpPr>
          <p:spPr bwMode="auto">
            <a:xfrm>
              <a:off x="2700239" y="2957813"/>
              <a:ext cx="135170" cy="127903"/>
            </a:xfrm>
            <a:custGeom>
              <a:avLst/>
              <a:gdLst>
                <a:gd name="T0" fmla="*/ 314 w 315"/>
                <a:gd name="T1" fmla="*/ 0 h 419"/>
                <a:gd name="T2" fmla="*/ 10 w 315"/>
                <a:gd name="T3" fmla="*/ 419 h 419"/>
                <a:gd name="T4" fmla="*/ 314 w 315"/>
                <a:gd name="T5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5" h="419">
                  <a:moveTo>
                    <a:pt x="314" y="0"/>
                  </a:moveTo>
                  <a:cubicBezTo>
                    <a:pt x="315" y="217"/>
                    <a:pt x="159" y="373"/>
                    <a:pt x="10" y="419"/>
                  </a:cubicBezTo>
                  <a:cubicBezTo>
                    <a:pt x="0" y="202"/>
                    <a:pt x="143" y="33"/>
                    <a:pt x="314" y="0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65" name="Freeform 1257"/>
            <p:cNvSpPr/>
            <p:nvPr/>
          </p:nvSpPr>
          <p:spPr bwMode="auto">
            <a:xfrm>
              <a:off x="2494563" y="2717345"/>
              <a:ext cx="148686" cy="87609"/>
            </a:xfrm>
            <a:custGeom>
              <a:avLst/>
              <a:gdLst>
                <a:gd name="T0" fmla="*/ 0 w 347"/>
                <a:gd name="T1" fmla="*/ 29 h 287"/>
                <a:gd name="T2" fmla="*/ 347 w 347"/>
                <a:gd name="T3" fmla="*/ 251 h 287"/>
                <a:gd name="T4" fmla="*/ 0 w 347"/>
                <a:gd name="T5" fmla="*/ 2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7" h="287">
                  <a:moveTo>
                    <a:pt x="0" y="29"/>
                  </a:moveTo>
                  <a:cubicBezTo>
                    <a:pt x="142" y="0"/>
                    <a:pt x="282" y="102"/>
                    <a:pt x="347" y="251"/>
                  </a:cubicBezTo>
                  <a:cubicBezTo>
                    <a:pt x="196" y="287"/>
                    <a:pt x="55" y="188"/>
                    <a:pt x="0" y="29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66" name="Freeform 1259"/>
            <p:cNvSpPr/>
            <p:nvPr/>
          </p:nvSpPr>
          <p:spPr bwMode="auto">
            <a:xfrm>
              <a:off x="2328338" y="2552007"/>
              <a:ext cx="143207" cy="72790"/>
            </a:xfrm>
            <a:custGeom>
              <a:avLst/>
              <a:gdLst>
                <a:gd name="T0" fmla="*/ 0 w 334"/>
                <a:gd name="T1" fmla="*/ 57 h 238"/>
                <a:gd name="T2" fmla="*/ 334 w 334"/>
                <a:gd name="T3" fmla="*/ 179 h 238"/>
                <a:gd name="T4" fmla="*/ 0 w 334"/>
                <a:gd name="T5" fmla="*/ 5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4" h="238">
                  <a:moveTo>
                    <a:pt x="0" y="57"/>
                  </a:moveTo>
                  <a:cubicBezTo>
                    <a:pt x="110" y="0"/>
                    <a:pt x="255" y="62"/>
                    <a:pt x="334" y="179"/>
                  </a:cubicBezTo>
                  <a:cubicBezTo>
                    <a:pt x="218" y="238"/>
                    <a:pt x="74" y="190"/>
                    <a:pt x="0" y="57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67" name="Freeform 1261"/>
            <p:cNvSpPr/>
            <p:nvPr/>
          </p:nvSpPr>
          <p:spPr bwMode="auto">
            <a:xfrm>
              <a:off x="2481046" y="2566045"/>
              <a:ext cx="77814" cy="78510"/>
            </a:xfrm>
            <a:custGeom>
              <a:avLst/>
              <a:gdLst>
                <a:gd name="T0" fmla="*/ 181 w 181"/>
                <a:gd name="T1" fmla="*/ 257 h 257"/>
                <a:gd name="T2" fmla="*/ 8 w 181"/>
                <a:gd name="T3" fmla="*/ 0 h 257"/>
                <a:gd name="T4" fmla="*/ 181 w 181"/>
                <a:gd name="T5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" h="257">
                  <a:moveTo>
                    <a:pt x="181" y="257"/>
                  </a:moveTo>
                  <a:cubicBezTo>
                    <a:pt x="63" y="231"/>
                    <a:pt x="0" y="106"/>
                    <a:pt x="8" y="0"/>
                  </a:cubicBezTo>
                  <a:cubicBezTo>
                    <a:pt x="101" y="17"/>
                    <a:pt x="179" y="137"/>
                    <a:pt x="181" y="257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68" name="组合 1667"/>
            <p:cNvGrpSpPr/>
            <p:nvPr/>
          </p:nvGrpSpPr>
          <p:grpSpPr>
            <a:xfrm>
              <a:off x="869054" y="2271162"/>
              <a:ext cx="1435650" cy="1095722"/>
              <a:chOff x="3084555" y="5280223"/>
              <a:chExt cx="1497448" cy="1231852"/>
            </a:xfrm>
          </p:grpSpPr>
          <p:sp>
            <p:nvSpPr>
              <p:cNvPr id="1669" name="文本框 1181"/>
              <p:cNvSpPr txBox="1"/>
              <p:nvPr/>
            </p:nvSpPr>
            <p:spPr>
              <a:xfrm>
                <a:off x="3406129" y="5280223"/>
                <a:ext cx="846034" cy="903319"/>
              </a:xfrm>
              <a:prstGeom prst="rect">
                <a:avLst/>
              </a:prstGeom>
              <a:noFill/>
              <a:scene3d>
                <a:camera prst="orthographicFront"/>
                <a:lightRig rig="contrasting" dir="t"/>
              </a:scene3d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R="0" lvl="0" indent="0" algn="ctr" fontAlgn="auto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400" b="1" i="0" u="none" strike="noStrike" cap="none" spc="100" normalizeH="0" baseline="0">
                    <a:ln>
                      <a:noFill/>
                    </a:ln>
                    <a:gradFill flip="none" rotWithShape="1">
                      <a:gsLst>
                        <a:gs pos="4000">
                          <a:prstClr val="white"/>
                        </a:gs>
                        <a:gs pos="66000">
                          <a:srgbClr val="F7C076"/>
                        </a:gs>
                      </a:gsLst>
                      <a:lin ang="2700000" scaled="1"/>
                      <a:tileRect/>
                    </a:gradFill>
                    <a:effectLst>
                      <a:outerShdw blurRad="215900" dist="76200" dir="270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dirty="0"/>
                  <a:t>1</a:t>
                </a:r>
                <a:r>
                  <a:rPr lang="zh-CN" altLang="en-US" sz="2800" dirty="0"/>
                  <a:t>项</a:t>
                </a:r>
                <a:endParaRPr lang="en-US" altLang="zh-CN" dirty="0"/>
              </a:p>
            </p:txBody>
          </p:sp>
          <p:sp>
            <p:nvSpPr>
              <p:cNvPr id="1670" name="文本框 1182"/>
              <p:cNvSpPr txBox="1"/>
              <p:nvPr/>
            </p:nvSpPr>
            <p:spPr>
              <a:xfrm>
                <a:off x="3084555" y="6117580"/>
                <a:ext cx="1497448" cy="394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-49" normalizeH="0" baseline="0" noProof="0" dirty="0">
                    <a:ln w="3175"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软件著作权</a:t>
                </a:r>
              </a:p>
            </p:txBody>
          </p:sp>
        </p:grpSp>
      </p:grpSp>
      <p:sp>
        <p:nvSpPr>
          <p:cNvPr id="1681" name="文本框 1680"/>
          <p:cNvSpPr txBox="1"/>
          <p:nvPr/>
        </p:nvSpPr>
        <p:spPr>
          <a:xfrm>
            <a:off x="194945" y="2726308"/>
            <a:ext cx="56223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gradFill>
                  <a:gsLst>
                    <a:gs pos="6000">
                      <a:prstClr val="white"/>
                    </a:gs>
                    <a:gs pos="82000">
                      <a:srgbClr val="F7C076"/>
                    </a:gs>
                  </a:gsLst>
                  <a:lin ang="2700000" scaled="1"/>
                </a:gradFill>
                <a:latin typeface="华文行楷" panose="02010800040101010101" pitchFamily="2" charset="-122"/>
                <a:ea typeface="华文行楷" panose="02010800040101010101" pitchFamily="2" charset="-122"/>
                <a:cs typeface="演示流云楷" panose="02000600000000000000" pitchFamily="2" charset="-122"/>
              </a:rPr>
              <a:t>一二作</a:t>
            </a:r>
            <a:r>
              <a:rPr kumimoji="0" lang="zh-CN" altLang="en-US" sz="20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4000">
                      <a:prstClr val="white"/>
                    </a:gs>
                    <a:gs pos="66000">
                      <a:srgbClr val="F7C076"/>
                    </a:gs>
                  </a:gsLst>
                  <a:lin ang="2700000" scaled="1"/>
                  <a:tileRect/>
                </a:gradFill>
                <a:effectLst>
                  <a:outerShdw blurRad="215900" dist="762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均为</a:t>
            </a:r>
            <a:r>
              <a:rPr lang="zh-CN" altLang="en-US" sz="3600" dirty="0">
                <a:gradFill>
                  <a:gsLst>
                    <a:gs pos="6000">
                      <a:prstClr val="white"/>
                    </a:gs>
                    <a:gs pos="82000">
                      <a:srgbClr val="F7C076"/>
                    </a:gs>
                  </a:gsLst>
                  <a:lin ang="2700000" scaled="1"/>
                </a:gradFill>
                <a:latin typeface="华文行楷" panose="02010800040101010101" pitchFamily="2" charset="-122"/>
                <a:ea typeface="华文行楷" panose="02010800040101010101" pitchFamily="2" charset="-122"/>
                <a:cs typeface="演示流云楷" panose="02000600000000000000" pitchFamily="2" charset="-122"/>
              </a:rPr>
              <a:t>团队核心成员</a:t>
            </a:r>
            <a:endParaRPr lang="zh-CN" altLang="en-US" dirty="0">
              <a:gradFill>
                <a:gsLst>
                  <a:gs pos="6000">
                    <a:prstClr val="white"/>
                  </a:gs>
                  <a:gs pos="82000">
                    <a:srgbClr val="F7C076"/>
                  </a:gs>
                </a:gsLst>
                <a:lin ang="2700000" scaled="1"/>
              </a:gradFill>
              <a:latin typeface="华文行楷" panose="02010800040101010101" pitchFamily="2" charset="-122"/>
              <a:ea typeface="华文行楷" panose="02010800040101010101" pitchFamily="2" charset="-122"/>
              <a:cs typeface="演示流云楷" panose="02000600000000000000" pitchFamily="2" charset="-122"/>
            </a:endParaRPr>
          </a:p>
        </p:txBody>
      </p:sp>
      <p:pic>
        <p:nvPicPr>
          <p:cNvPr id="1685" name="图片 16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1295" y="88104"/>
            <a:ext cx="4480948" cy="48772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67690" y="3894455"/>
            <a:ext cx="6351270" cy="2574925"/>
            <a:chOff x="710" y="6236"/>
            <a:chExt cx="8890" cy="3812"/>
          </a:xfrm>
        </p:grpSpPr>
        <p:grpSp>
          <p:nvGrpSpPr>
            <p:cNvPr id="2" name="组合 1"/>
            <p:cNvGrpSpPr/>
            <p:nvPr/>
          </p:nvGrpSpPr>
          <p:grpSpPr>
            <a:xfrm>
              <a:off x="869" y="6379"/>
              <a:ext cx="8587" cy="3512"/>
              <a:chOff x="600" y="6305"/>
              <a:chExt cx="7656" cy="3131"/>
            </a:xfrm>
          </p:grpSpPr>
          <p:pic>
            <p:nvPicPr>
              <p:cNvPr id="1682" name="图片 1681"/>
              <p:cNvPicPr>
                <a:picLocks noChangeAspect="1"/>
              </p:cNvPicPr>
              <p:nvPr/>
            </p:nvPicPr>
            <p:blipFill>
              <a:blip r:embed="rId7" cstate="screen"/>
              <a:srcRect/>
              <a:stretch>
                <a:fillRect/>
              </a:stretch>
            </p:blipFill>
            <p:spPr>
              <a:xfrm>
                <a:off x="617" y="6325"/>
                <a:ext cx="5577" cy="3104"/>
              </a:xfrm>
              <a:prstGeom prst="rect">
                <a:avLst/>
              </a:prstGeom>
            </p:spPr>
          </p:pic>
          <p:sp>
            <p:nvSpPr>
              <p:cNvPr id="1683" name="矩形 1682"/>
              <p:cNvSpPr/>
              <p:nvPr/>
            </p:nvSpPr>
            <p:spPr>
              <a:xfrm>
                <a:off x="600" y="6305"/>
                <a:ext cx="7655" cy="3131"/>
              </a:xfrm>
              <a:prstGeom prst="rect">
                <a:avLst/>
              </a:prstGeom>
              <a:gradFill>
                <a:gsLst>
                  <a:gs pos="70000">
                    <a:srgbClr val="3C6FBB"/>
                  </a:gs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0" scaled="0"/>
              </a:gradFill>
              <a:ln w="19050">
                <a:gradFill>
                  <a:gsLst>
                    <a:gs pos="40000">
                      <a:srgbClr val="90851D">
                        <a:alpha val="0"/>
                      </a:srgbClr>
                    </a:gs>
                    <a:gs pos="8000">
                      <a:schemeClr val="accent4">
                        <a:lumMod val="50000"/>
                      </a:schemeClr>
                    </a:gs>
                    <a:gs pos="0">
                      <a:srgbClr val="FFC000"/>
                    </a:gs>
                    <a:gs pos="100000">
                      <a:srgbClr val="21713A">
                        <a:alpha val="0"/>
                      </a:srgbClr>
                    </a:gs>
                  </a:gsLst>
                  <a:lin ang="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4" name="小云素材_5"/>
              <p:cNvSpPr/>
              <p:nvPr/>
            </p:nvSpPr>
            <p:spPr>
              <a:xfrm>
                <a:off x="4513" y="6673"/>
                <a:ext cx="3743" cy="219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kern="0" dirty="0">
                    <a:gradFill flip="none" rotWithShape="1">
                      <a:gsLst>
                        <a:gs pos="0">
                          <a:prstClr val="white"/>
                        </a:gs>
                        <a:gs pos="100000">
                          <a:srgbClr val="0A4DA6">
                            <a:lumMod val="40000"/>
                            <a:lumOff val="60000"/>
                          </a:srgbClr>
                        </a:gs>
                      </a:gsLst>
                      <a:lin ang="2700000" scaled="1"/>
                      <a:tileRect/>
                    </a:gradFill>
                    <a:effectLst>
                      <a:outerShdw blurRad="25400" dist="25400" dir="2700000" algn="tl">
                        <a:srgbClr val="000000">
                          <a:alpha val="23000"/>
                        </a:srgbClr>
                      </a:outerShdw>
                    </a:effectLst>
                    <a:latin typeface="华文行楷" panose="02010800040101010101" pitchFamily="2" charset="-122"/>
                    <a:ea typeface="华文行楷" panose="02010800040101010101" pitchFamily="2" charset="-122"/>
                    <a:cs typeface="创客贴金刚体" panose="00020600040101010101" pitchFamily="18" charset="-122"/>
                  </a:rPr>
                  <a:t>保护</a:t>
                </a:r>
                <a:r>
                  <a:rPr lang="zh-CN" altLang="en-US" sz="3600" kern="0" dirty="0">
                    <a:gradFill flip="none" rotWithShape="1">
                      <a:gsLst>
                        <a:gs pos="0">
                          <a:prstClr val="white"/>
                        </a:gs>
                        <a:gs pos="100000">
                          <a:srgbClr val="0A4DA6">
                            <a:lumMod val="40000"/>
                            <a:lumOff val="60000"/>
                          </a:srgbClr>
                        </a:gs>
                      </a:gsLst>
                      <a:lin ang="2700000" scaled="1"/>
                      <a:tileRect/>
                    </a:gradFill>
                    <a:effectLst>
                      <a:outerShdw blurRad="25400" dist="25400" dir="2700000" algn="tl">
                        <a:srgbClr val="000000">
                          <a:alpha val="23000"/>
                        </a:srgbClr>
                      </a:outerShdw>
                    </a:effectLst>
                    <a:latin typeface="华文行楷" panose="02010800040101010101" pitchFamily="2" charset="-122"/>
                    <a:ea typeface="华文行楷" panose="02010800040101010101" pitchFamily="2" charset="-122"/>
                    <a:cs typeface="创客贴金刚体" panose="00020600040101010101" pitchFamily="18" charset="-122"/>
                  </a:rPr>
                  <a:t>核心技术</a:t>
                </a:r>
                <a:endParaRPr lang="en-US" altLang="zh-CN" sz="3600" kern="0" dirty="0">
                  <a:gradFill flip="none" rotWithShape="1">
                    <a:gsLst>
                      <a:gs pos="0">
                        <a:prstClr val="white"/>
                      </a:gs>
                      <a:gs pos="100000">
                        <a:srgbClr val="0A4DA6">
                          <a:lumMod val="40000"/>
                          <a:lumOff val="60000"/>
                        </a:srgbClr>
                      </a:gs>
                    </a:gsLst>
                    <a:lin ang="2700000" scaled="1"/>
                    <a:tileRect/>
                  </a:gradFill>
                  <a:effectLst>
                    <a:outerShdw blurRad="25400" dist="25400" dir="2700000" algn="tl">
                      <a:srgbClr val="000000">
                        <a:alpha val="23000"/>
                      </a:srgbClr>
                    </a:outerShdw>
                  </a:effectLst>
                  <a:latin typeface="华文行楷" panose="02010800040101010101" pitchFamily="2" charset="-122"/>
                  <a:ea typeface="华文行楷" panose="02010800040101010101" pitchFamily="2" charset="-122"/>
                  <a:cs typeface="创客贴金刚体" panose="00020600040101010101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kern="0" dirty="0">
                    <a:gradFill flip="none" rotWithShape="1">
                      <a:gsLst>
                        <a:gs pos="0">
                          <a:prstClr val="white"/>
                        </a:gs>
                        <a:gs pos="100000">
                          <a:srgbClr val="0A4DA6">
                            <a:lumMod val="40000"/>
                            <a:lumOff val="60000"/>
                          </a:srgbClr>
                        </a:gs>
                      </a:gsLst>
                      <a:lin ang="2700000" scaled="1"/>
                      <a:tileRect/>
                    </a:gradFill>
                    <a:effectLst>
                      <a:outerShdw blurRad="25400" dist="25400" dir="2700000" algn="tl">
                        <a:srgbClr val="000000">
                          <a:alpha val="23000"/>
                        </a:srgbClr>
                      </a:outerShdw>
                    </a:effectLst>
                    <a:latin typeface="华文行楷" panose="02010800040101010101" pitchFamily="2" charset="-122"/>
                    <a:ea typeface="华文行楷" panose="02010800040101010101" pitchFamily="2" charset="-122"/>
                    <a:cs typeface="创客贴金刚体" panose="00020600040101010101" pitchFamily="18" charset="-122"/>
                  </a:rPr>
                  <a:t>形成</a:t>
                </a:r>
                <a:r>
                  <a:rPr lang="zh-CN" altLang="en-US" sz="3600" kern="0" dirty="0">
                    <a:gradFill flip="none" rotWithShape="1">
                      <a:gsLst>
                        <a:gs pos="0">
                          <a:prstClr val="white"/>
                        </a:gs>
                        <a:gs pos="100000">
                          <a:srgbClr val="0A4DA6">
                            <a:lumMod val="40000"/>
                            <a:lumOff val="60000"/>
                          </a:srgbClr>
                        </a:gs>
                      </a:gsLst>
                      <a:lin ang="2700000" scaled="1"/>
                      <a:tileRect/>
                    </a:gradFill>
                    <a:effectLst>
                      <a:outerShdw blurRad="25400" dist="25400" dir="2700000" algn="tl">
                        <a:srgbClr val="000000">
                          <a:alpha val="23000"/>
                        </a:srgbClr>
                      </a:outerShdw>
                    </a:effectLst>
                    <a:latin typeface="华文行楷" panose="02010800040101010101" pitchFamily="2" charset="-122"/>
                    <a:ea typeface="华文行楷" panose="02010800040101010101" pitchFamily="2" charset="-122"/>
                    <a:cs typeface="创客贴金刚体" panose="00020600040101010101" pitchFamily="18" charset="-122"/>
                  </a:rPr>
                  <a:t>技术壁垒</a:t>
                </a:r>
                <a:endParaRPr lang="en-US" altLang="zh-CN" sz="3600" kern="0" dirty="0">
                  <a:gradFill flip="none" rotWithShape="1">
                    <a:gsLst>
                      <a:gs pos="0">
                        <a:prstClr val="white"/>
                      </a:gs>
                      <a:gs pos="100000">
                        <a:srgbClr val="0A4DA6">
                          <a:lumMod val="40000"/>
                          <a:lumOff val="60000"/>
                        </a:srgbClr>
                      </a:gs>
                    </a:gsLst>
                    <a:lin ang="2700000" scaled="1"/>
                    <a:tileRect/>
                  </a:gradFill>
                  <a:effectLst>
                    <a:outerShdw blurRad="25400" dist="25400" dir="2700000" algn="tl">
                      <a:srgbClr val="000000">
                        <a:alpha val="23000"/>
                      </a:srgbClr>
                    </a:outerShdw>
                  </a:effectLst>
                  <a:latin typeface="华文行楷" panose="02010800040101010101" pitchFamily="2" charset="-122"/>
                  <a:ea typeface="华文行楷" panose="02010800040101010101" pitchFamily="2" charset="-122"/>
                  <a:cs typeface="创客贴金刚体" panose="00020600040101010101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kern="0" dirty="0">
                    <a:gradFill flip="none" rotWithShape="1">
                      <a:gsLst>
                        <a:gs pos="0">
                          <a:prstClr val="white"/>
                        </a:gs>
                        <a:gs pos="100000">
                          <a:srgbClr val="0A4DA6">
                            <a:lumMod val="40000"/>
                            <a:lumOff val="60000"/>
                          </a:srgbClr>
                        </a:gs>
                      </a:gsLst>
                      <a:lin ang="2700000" scaled="1"/>
                      <a:tileRect/>
                    </a:gradFill>
                    <a:effectLst>
                      <a:outerShdw blurRad="25400" dist="25400" dir="2700000" algn="tl">
                        <a:srgbClr val="000000">
                          <a:alpha val="23000"/>
                        </a:srgbClr>
                      </a:outerShdw>
                    </a:effectLst>
                    <a:latin typeface="华文行楷" panose="02010800040101010101" pitchFamily="2" charset="-122"/>
                    <a:ea typeface="华文行楷" panose="02010800040101010101" pitchFamily="2" charset="-122"/>
                    <a:cs typeface="创客贴金刚体" panose="00020600040101010101" pitchFamily="18" charset="-122"/>
                  </a:rPr>
                  <a:t>确保</a:t>
                </a:r>
                <a:r>
                  <a:rPr lang="zh-CN" altLang="en-US" sz="3600" kern="0" dirty="0">
                    <a:gradFill flip="none" rotWithShape="1">
                      <a:gsLst>
                        <a:gs pos="0">
                          <a:prstClr val="white"/>
                        </a:gs>
                        <a:gs pos="100000">
                          <a:srgbClr val="0A4DA6">
                            <a:lumMod val="40000"/>
                            <a:lumOff val="60000"/>
                          </a:srgbClr>
                        </a:gs>
                      </a:gsLst>
                      <a:lin ang="2700000" scaled="1"/>
                      <a:tileRect/>
                    </a:gradFill>
                    <a:effectLst>
                      <a:outerShdw blurRad="25400" dist="25400" dir="2700000" algn="tl">
                        <a:srgbClr val="000000">
                          <a:alpha val="23000"/>
                        </a:srgbClr>
                      </a:outerShdw>
                    </a:effectLst>
                    <a:latin typeface="华文行楷" panose="02010800040101010101" pitchFamily="2" charset="-122"/>
                    <a:ea typeface="华文行楷" panose="02010800040101010101" pitchFamily="2" charset="-122"/>
                    <a:cs typeface="创客贴金刚体" panose="00020600040101010101" pitchFamily="18" charset="-122"/>
                  </a:rPr>
                  <a:t>竞争优势</a:t>
                </a:r>
                <a:endParaRPr kumimoji="0" lang="zh-CN" altLang="en-US" sz="3600" i="0" u="none" strike="noStrike" kern="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/>
                      </a:gs>
                      <a:gs pos="100000">
                        <a:srgbClr val="0A4DA6">
                          <a:lumMod val="40000"/>
                          <a:lumOff val="60000"/>
                        </a:srgbClr>
                      </a:gs>
                    </a:gsLst>
                    <a:lin ang="2700000" scaled="1"/>
                    <a:tileRect/>
                  </a:gradFill>
                  <a:effectLst>
                    <a:outerShdw blurRad="25400" dist="25400" dir="2700000" algn="tl">
                      <a:srgbClr val="000000">
                        <a:alpha val="23000"/>
                      </a:srgbClr>
                    </a:outerShdw>
                  </a:effectLst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创客贴金刚体" panose="00020600040101010101" pitchFamily="18" charset="-122"/>
                </a:endParaRPr>
              </a:p>
            </p:txBody>
          </p:sp>
        </p:grpSp>
        <p:sp>
          <p:nvSpPr>
            <p:cNvPr id="190" name="矩形: 圆角 189"/>
            <p:cNvSpPr/>
            <p:nvPr/>
          </p:nvSpPr>
          <p:spPr>
            <a:xfrm>
              <a:off x="710" y="6236"/>
              <a:ext cx="8890" cy="3813"/>
            </a:xfrm>
            <a:prstGeom prst="roundRect">
              <a:avLst>
                <a:gd name="adj" fmla="val 2643"/>
              </a:avLst>
            </a:prstGeom>
            <a:noFill/>
            <a:ln w="3175">
              <a:solidFill>
                <a:srgbClr val="6096E6">
                  <a:lumMod val="40000"/>
                  <a:lumOff val="60000"/>
                </a:srgbClr>
              </a:solidFill>
              <a:prstDash val="lgDash"/>
            </a:ln>
            <a:effectLst/>
          </p:spPr>
          <p:style>
            <a:lnRef idx="2">
              <a:srgbClr val="6096E6">
                <a:shade val="15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/>
              <a:endParaRPr kumimoji="1" lang="zh-CN" altLang="en-US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96333" y="101600"/>
            <a:ext cx="253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论文发表</a:t>
            </a:r>
          </a:p>
        </p:txBody>
      </p:sp>
      <p:sp>
        <p:nvSpPr>
          <p:cNvPr id="6" name="矩形: 圆角 137"/>
          <p:cNvSpPr/>
          <p:nvPr/>
        </p:nvSpPr>
        <p:spPr>
          <a:xfrm>
            <a:off x="7089775" y="1356360"/>
            <a:ext cx="4658995" cy="1442085"/>
          </a:xfrm>
          <a:prstGeom prst="roundRect">
            <a:avLst>
              <a:gd name="adj" fmla="val 2643"/>
            </a:avLst>
          </a:prstGeom>
          <a:solidFill>
            <a:srgbClr val="6096E6">
              <a:lumMod val="40000"/>
              <a:lumOff val="60000"/>
              <a:alpha val="20000"/>
            </a:srgbClr>
          </a:solidFill>
          <a:ln w="3175">
            <a:solidFill>
              <a:srgbClr val="6096E6">
                <a:lumMod val="20000"/>
                <a:lumOff val="80000"/>
                <a:alpha val="60000"/>
              </a:srgbClr>
            </a:solidFill>
          </a:ln>
          <a:effectLst/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kumimoji="1" lang="zh-CN" altLang="en-US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189"/>
          <p:cNvSpPr/>
          <p:nvPr/>
        </p:nvSpPr>
        <p:spPr>
          <a:xfrm>
            <a:off x="7016750" y="1275080"/>
            <a:ext cx="4813935" cy="1613535"/>
          </a:xfrm>
          <a:prstGeom prst="roundRect">
            <a:avLst>
              <a:gd name="adj" fmla="val 2643"/>
            </a:avLst>
          </a:prstGeom>
          <a:noFill/>
          <a:ln w="3175">
            <a:solidFill>
              <a:srgbClr val="6096E6">
                <a:lumMod val="40000"/>
                <a:lumOff val="60000"/>
              </a:srgbClr>
            </a:solidFill>
            <a:prstDash val="lgDash"/>
          </a:ln>
          <a:effectLst/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kumimoji="1" lang="zh-CN" altLang="en-US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296335" y="1044847"/>
            <a:ext cx="6468894" cy="3512457"/>
          </a:xfrm>
          <a:prstGeom prst="rect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138" name="矩形: 圆角 137"/>
          <p:cNvSpPr/>
          <p:nvPr/>
        </p:nvSpPr>
        <p:spPr>
          <a:xfrm>
            <a:off x="523875" y="4903470"/>
            <a:ext cx="4658995" cy="1442085"/>
          </a:xfrm>
          <a:prstGeom prst="roundRect">
            <a:avLst>
              <a:gd name="adj" fmla="val 2643"/>
            </a:avLst>
          </a:prstGeom>
          <a:solidFill>
            <a:srgbClr val="6096E6">
              <a:lumMod val="40000"/>
              <a:lumOff val="60000"/>
              <a:alpha val="20000"/>
            </a:srgbClr>
          </a:solidFill>
          <a:ln w="3175">
            <a:solidFill>
              <a:srgbClr val="6096E6">
                <a:lumMod val="20000"/>
                <a:lumOff val="80000"/>
                <a:alpha val="60000"/>
              </a:srgbClr>
            </a:solidFill>
          </a:ln>
          <a:effectLst/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kumimoji="1" lang="zh-CN" altLang="en-US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0" name="矩形: 圆角 189"/>
          <p:cNvSpPr/>
          <p:nvPr/>
        </p:nvSpPr>
        <p:spPr>
          <a:xfrm>
            <a:off x="450850" y="4822190"/>
            <a:ext cx="4813935" cy="1613535"/>
          </a:xfrm>
          <a:prstGeom prst="roundRect">
            <a:avLst>
              <a:gd name="adj" fmla="val 2643"/>
            </a:avLst>
          </a:prstGeom>
          <a:noFill/>
          <a:ln w="3175">
            <a:solidFill>
              <a:srgbClr val="6096E6">
                <a:lumMod val="40000"/>
                <a:lumOff val="60000"/>
              </a:srgbClr>
            </a:solidFill>
            <a:prstDash val="lgDash"/>
          </a:ln>
          <a:effectLst/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kumimoji="1" lang="zh-CN" altLang="en-US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5532181" y="3171280"/>
            <a:ext cx="6468894" cy="3360057"/>
          </a:xfrm>
          <a:prstGeom prst="rect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7030720" y="1419225"/>
            <a:ext cx="5029200" cy="1304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核心成员作为核心作者</a:t>
            </a:r>
            <a:endParaRPr lang="en-US" altLang="zh-CN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发表大语言模型辅助教学相关论文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342571" y="1340304"/>
            <a:ext cx="6386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70230" y="5007610"/>
            <a:ext cx="45231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E66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*</a:t>
            </a:r>
            <a:r>
              <a:rPr lang="zh-CN" altLang="en-US" sz="2400" dirty="0">
                <a:solidFill>
                  <a:srgbClr val="FFE66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另有项目论文</a:t>
            </a:r>
            <a:r>
              <a:rPr lang="en-US" altLang="zh-CN" sz="2400" dirty="0">
                <a:solidFill>
                  <a:srgbClr val="FFE66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《</a:t>
            </a:r>
            <a:r>
              <a:rPr lang="zh-CN" altLang="en-US" sz="2400" dirty="0">
                <a:solidFill>
                  <a:srgbClr val="FFE66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基于</a:t>
            </a:r>
            <a:r>
              <a:rPr lang="en-US" altLang="zh-CN" sz="2400" dirty="0">
                <a:solidFill>
                  <a:srgbClr val="FFE66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LLM</a:t>
            </a:r>
            <a:r>
              <a:rPr lang="zh-CN" altLang="en-US" sz="2400" dirty="0">
                <a:solidFill>
                  <a:srgbClr val="FFE66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的汉语二语语音测评与交互平台框架设计</a:t>
            </a:r>
            <a:r>
              <a:rPr lang="en-US" altLang="zh-CN" sz="2400" dirty="0">
                <a:solidFill>
                  <a:srgbClr val="FFE66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》</a:t>
            </a:r>
            <a:r>
              <a:rPr lang="zh-CN" altLang="en-US" sz="2400" dirty="0">
                <a:solidFill>
                  <a:srgbClr val="FFE66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在投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42"/>
          <p:cNvSpPr/>
          <p:nvPr/>
        </p:nvSpPr>
        <p:spPr>
          <a:xfrm>
            <a:off x="372110" y="1149350"/>
            <a:ext cx="1452880" cy="1786890"/>
          </a:xfrm>
          <a:custGeom>
            <a:avLst/>
            <a:gdLst>
              <a:gd name="connsiteX0" fmla="*/ 156917 w 3219769"/>
              <a:gd name="connsiteY0" fmla="*/ 0 h 2246382"/>
              <a:gd name="connsiteX1" fmla="*/ 1756441 w 3219769"/>
              <a:gd name="connsiteY1" fmla="*/ 0 h 2246382"/>
              <a:gd name="connsiteX2" fmla="*/ 1804390 w 3219769"/>
              <a:gd name="connsiteY2" fmla="*/ 47950 h 2246382"/>
              <a:gd name="connsiteX3" fmla="*/ 3146750 w 3219769"/>
              <a:gd name="connsiteY3" fmla="*/ 47950 h 2246382"/>
              <a:gd name="connsiteX4" fmla="*/ 3192514 w 3219769"/>
              <a:gd name="connsiteY4" fmla="*/ 93713 h 2246382"/>
              <a:gd name="connsiteX5" fmla="*/ 3192514 w 3219769"/>
              <a:gd name="connsiteY5" fmla="*/ 395440 h 2246382"/>
              <a:gd name="connsiteX6" fmla="*/ 3192514 w 3219769"/>
              <a:gd name="connsiteY6" fmla="*/ 886941 h 2246382"/>
              <a:gd name="connsiteX7" fmla="*/ 3219769 w 3219769"/>
              <a:gd name="connsiteY7" fmla="*/ 914170 h 2246382"/>
              <a:gd name="connsiteX8" fmla="*/ 3219769 w 3219769"/>
              <a:gd name="connsiteY8" fmla="*/ 1215897 h 2246382"/>
              <a:gd name="connsiteX9" fmla="*/ 3219769 w 3219769"/>
              <a:gd name="connsiteY9" fmla="*/ 1497116 h 2246382"/>
              <a:gd name="connsiteX10" fmla="*/ 3219769 w 3219769"/>
              <a:gd name="connsiteY10" fmla="*/ 1798843 h 2246382"/>
              <a:gd name="connsiteX11" fmla="*/ 3187633 w 3219769"/>
              <a:gd name="connsiteY11" fmla="*/ 1830979 h 2246382"/>
              <a:gd name="connsiteX12" fmla="*/ 3187633 w 3219769"/>
              <a:gd name="connsiteY12" fmla="*/ 1856688 h 2246382"/>
              <a:gd name="connsiteX13" fmla="*/ 3187633 w 3219769"/>
              <a:gd name="connsiteY13" fmla="*/ 2158415 h 2246382"/>
              <a:gd name="connsiteX14" fmla="*/ 3099640 w 3219769"/>
              <a:gd name="connsiteY14" fmla="*/ 2246382 h 2246382"/>
              <a:gd name="connsiteX15" fmla="*/ 117688 w 3219769"/>
              <a:gd name="connsiteY15" fmla="*/ 2246382 h 2246382"/>
              <a:gd name="connsiteX16" fmla="*/ 687 w 3219769"/>
              <a:gd name="connsiteY16" fmla="*/ 2129406 h 2246382"/>
              <a:gd name="connsiteX17" fmla="*/ 0 w 3219769"/>
              <a:gd name="connsiteY17" fmla="*/ 458618 h 2246382"/>
              <a:gd name="connsiteX18" fmla="*/ 124 w 3219769"/>
              <a:gd name="connsiteY18" fmla="*/ 458494 h 2246382"/>
              <a:gd name="connsiteX19" fmla="*/ 0 w 3219769"/>
              <a:gd name="connsiteY19" fmla="*/ 156891 h 224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219769" h="2246382">
                <a:moveTo>
                  <a:pt x="156917" y="0"/>
                </a:moveTo>
                <a:lnTo>
                  <a:pt x="1756441" y="0"/>
                </a:lnTo>
                <a:lnTo>
                  <a:pt x="1804390" y="47950"/>
                </a:lnTo>
                <a:lnTo>
                  <a:pt x="3146750" y="47950"/>
                </a:lnTo>
                <a:lnTo>
                  <a:pt x="3192514" y="93713"/>
                </a:lnTo>
                <a:lnTo>
                  <a:pt x="3192514" y="395440"/>
                </a:lnTo>
                <a:lnTo>
                  <a:pt x="3192514" y="886941"/>
                </a:lnTo>
                <a:lnTo>
                  <a:pt x="3219769" y="914170"/>
                </a:lnTo>
                <a:lnTo>
                  <a:pt x="3219769" y="1215897"/>
                </a:lnTo>
                <a:lnTo>
                  <a:pt x="3219769" y="1497116"/>
                </a:lnTo>
                <a:lnTo>
                  <a:pt x="3219769" y="1798843"/>
                </a:lnTo>
                <a:lnTo>
                  <a:pt x="3187633" y="1830979"/>
                </a:lnTo>
                <a:lnTo>
                  <a:pt x="3187633" y="1856688"/>
                </a:lnTo>
                <a:lnTo>
                  <a:pt x="3187633" y="2158415"/>
                </a:lnTo>
                <a:lnTo>
                  <a:pt x="3099640" y="2246382"/>
                </a:lnTo>
                <a:lnTo>
                  <a:pt x="117688" y="2246382"/>
                </a:lnTo>
                <a:lnTo>
                  <a:pt x="687" y="2129406"/>
                </a:lnTo>
                <a:lnTo>
                  <a:pt x="0" y="458618"/>
                </a:lnTo>
                <a:lnTo>
                  <a:pt x="124" y="458494"/>
                </a:lnTo>
                <a:lnTo>
                  <a:pt x="0" y="156891"/>
                </a:lnTo>
                <a:close/>
              </a:path>
            </a:pathLst>
          </a:custGeom>
          <a:gradFill>
            <a:gsLst>
              <a:gs pos="0">
                <a:srgbClr val="26D4F1">
                  <a:alpha val="13000"/>
                  <a:lumMod val="66000"/>
                  <a:lumOff val="34000"/>
                </a:srgbClr>
              </a:gs>
              <a:gs pos="100000">
                <a:srgbClr val="335A9E">
                  <a:alpha val="66000"/>
                </a:srgbClr>
              </a:gs>
            </a:gsLst>
            <a:lin ang="5400000" scaled="1"/>
          </a:gradFill>
          <a:ln>
            <a:gradFill>
              <a:gsLst>
                <a:gs pos="45000">
                  <a:srgbClr val="335A9E">
                    <a:lumMod val="53000"/>
                    <a:lumOff val="47000"/>
                  </a:srgbClr>
                </a:gs>
                <a:gs pos="93000">
                  <a:srgbClr val="26D4F1">
                    <a:lumMod val="64000"/>
                    <a:lumOff val="36000"/>
                  </a:srgbClr>
                </a:gs>
              </a:gsLst>
              <a:lin ang="1080000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b="1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6333" y="101600"/>
            <a:ext cx="253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团队荣誉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21771" y="180297"/>
            <a:ext cx="336884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*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平台曾用名“智音伴学”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7065" y="979250"/>
            <a:ext cx="3345180" cy="2268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7190" y="962025"/>
            <a:ext cx="3136945" cy="2338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9658985" y="3535045"/>
            <a:ext cx="2379980" cy="302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 descr="截屏2025-09-18 13.28.07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2216150" y="5923280"/>
            <a:ext cx="7369810" cy="647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screen"/>
          <a:srcRect l="6957" t="4608" r="-2148"/>
          <a:stretch>
            <a:fillRect/>
          </a:stretch>
        </p:blipFill>
        <p:spPr>
          <a:xfrm>
            <a:off x="2216150" y="3540760"/>
            <a:ext cx="3406140" cy="2197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481330" y="1169670"/>
            <a:ext cx="1344295" cy="190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第十届创新创业大赛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创意赛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b="1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三等奖</a:t>
            </a:r>
          </a:p>
        </p:txBody>
      </p:sp>
      <p:sp>
        <p:nvSpPr>
          <p:cNvPr id="16" name="任意多边形: 形状 42"/>
          <p:cNvSpPr/>
          <p:nvPr/>
        </p:nvSpPr>
        <p:spPr>
          <a:xfrm>
            <a:off x="8940800" y="1149350"/>
            <a:ext cx="2924810" cy="1684020"/>
          </a:xfrm>
          <a:custGeom>
            <a:avLst/>
            <a:gdLst>
              <a:gd name="connsiteX0" fmla="*/ 156917 w 3219769"/>
              <a:gd name="connsiteY0" fmla="*/ 0 h 2246382"/>
              <a:gd name="connsiteX1" fmla="*/ 1756441 w 3219769"/>
              <a:gd name="connsiteY1" fmla="*/ 0 h 2246382"/>
              <a:gd name="connsiteX2" fmla="*/ 1804390 w 3219769"/>
              <a:gd name="connsiteY2" fmla="*/ 47950 h 2246382"/>
              <a:gd name="connsiteX3" fmla="*/ 3146750 w 3219769"/>
              <a:gd name="connsiteY3" fmla="*/ 47950 h 2246382"/>
              <a:gd name="connsiteX4" fmla="*/ 3192514 w 3219769"/>
              <a:gd name="connsiteY4" fmla="*/ 93713 h 2246382"/>
              <a:gd name="connsiteX5" fmla="*/ 3192514 w 3219769"/>
              <a:gd name="connsiteY5" fmla="*/ 395440 h 2246382"/>
              <a:gd name="connsiteX6" fmla="*/ 3192514 w 3219769"/>
              <a:gd name="connsiteY6" fmla="*/ 886941 h 2246382"/>
              <a:gd name="connsiteX7" fmla="*/ 3219769 w 3219769"/>
              <a:gd name="connsiteY7" fmla="*/ 914170 h 2246382"/>
              <a:gd name="connsiteX8" fmla="*/ 3219769 w 3219769"/>
              <a:gd name="connsiteY8" fmla="*/ 1215897 h 2246382"/>
              <a:gd name="connsiteX9" fmla="*/ 3219769 w 3219769"/>
              <a:gd name="connsiteY9" fmla="*/ 1497116 h 2246382"/>
              <a:gd name="connsiteX10" fmla="*/ 3219769 w 3219769"/>
              <a:gd name="connsiteY10" fmla="*/ 1798843 h 2246382"/>
              <a:gd name="connsiteX11" fmla="*/ 3187633 w 3219769"/>
              <a:gd name="connsiteY11" fmla="*/ 1830979 h 2246382"/>
              <a:gd name="connsiteX12" fmla="*/ 3187633 w 3219769"/>
              <a:gd name="connsiteY12" fmla="*/ 1856688 h 2246382"/>
              <a:gd name="connsiteX13" fmla="*/ 3187633 w 3219769"/>
              <a:gd name="connsiteY13" fmla="*/ 2158415 h 2246382"/>
              <a:gd name="connsiteX14" fmla="*/ 3099640 w 3219769"/>
              <a:gd name="connsiteY14" fmla="*/ 2246382 h 2246382"/>
              <a:gd name="connsiteX15" fmla="*/ 117688 w 3219769"/>
              <a:gd name="connsiteY15" fmla="*/ 2246382 h 2246382"/>
              <a:gd name="connsiteX16" fmla="*/ 687 w 3219769"/>
              <a:gd name="connsiteY16" fmla="*/ 2129406 h 2246382"/>
              <a:gd name="connsiteX17" fmla="*/ 0 w 3219769"/>
              <a:gd name="connsiteY17" fmla="*/ 458618 h 2246382"/>
              <a:gd name="connsiteX18" fmla="*/ 124 w 3219769"/>
              <a:gd name="connsiteY18" fmla="*/ 458494 h 2246382"/>
              <a:gd name="connsiteX19" fmla="*/ 0 w 3219769"/>
              <a:gd name="connsiteY19" fmla="*/ 156891 h 224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219769" h="2246382">
                <a:moveTo>
                  <a:pt x="156917" y="0"/>
                </a:moveTo>
                <a:lnTo>
                  <a:pt x="1756441" y="0"/>
                </a:lnTo>
                <a:lnTo>
                  <a:pt x="1804390" y="47950"/>
                </a:lnTo>
                <a:lnTo>
                  <a:pt x="3146750" y="47950"/>
                </a:lnTo>
                <a:lnTo>
                  <a:pt x="3192514" y="93713"/>
                </a:lnTo>
                <a:lnTo>
                  <a:pt x="3192514" y="395440"/>
                </a:lnTo>
                <a:lnTo>
                  <a:pt x="3192514" y="886941"/>
                </a:lnTo>
                <a:lnTo>
                  <a:pt x="3219769" y="914170"/>
                </a:lnTo>
                <a:lnTo>
                  <a:pt x="3219769" y="1215897"/>
                </a:lnTo>
                <a:lnTo>
                  <a:pt x="3219769" y="1497116"/>
                </a:lnTo>
                <a:lnTo>
                  <a:pt x="3219769" y="1798843"/>
                </a:lnTo>
                <a:lnTo>
                  <a:pt x="3187633" y="1830979"/>
                </a:lnTo>
                <a:lnTo>
                  <a:pt x="3187633" y="1856688"/>
                </a:lnTo>
                <a:lnTo>
                  <a:pt x="3187633" y="2158415"/>
                </a:lnTo>
                <a:lnTo>
                  <a:pt x="3099640" y="2246382"/>
                </a:lnTo>
                <a:lnTo>
                  <a:pt x="117688" y="2246382"/>
                </a:lnTo>
                <a:lnTo>
                  <a:pt x="687" y="2129406"/>
                </a:lnTo>
                <a:lnTo>
                  <a:pt x="0" y="458618"/>
                </a:lnTo>
                <a:lnTo>
                  <a:pt x="124" y="458494"/>
                </a:lnTo>
                <a:lnTo>
                  <a:pt x="0" y="156891"/>
                </a:lnTo>
                <a:close/>
              </a:path>
            </a:pathLst>
          </a:custGeom>
          <a:gradFill>
            <a:gsLst>
              <a:gs pos="0">
                <a:srgbClr val="26D4F1">
                  <a:alpha val="13000"/>
                  <a:lumMod val="66000"/>
                  <a:lumOff val="34000"/>
                </a:srgbClr>
              </a:gs>
              <a:gs pos="100000">
                <a:srgbClr val="335A9E">
                  <a:alpha val="66000"/>
                </a:srgbClr>
              </a:gs>
            </a:gsLst>
            <a:lin ang="5400000" scaled="1"/>
          </a:gradFill>
          <a:ln>
            <a:gradFill>
              <a:gsLst>
                <a:gs pos="45000">
                  <a:srgbClr val="335A9E">
                    <a:lumMod val="53000"/>
                    <a:lumOff val="47000"/>
                  </a:srgbClr>
                </a:gs>
                <a:gs pos="93000">
                  <a:srgbClr val="26D4F1">
                    <a:lumMod val="64000"/>
                    <a:lumOff val="36000"/>
                  </a:srgbClr>
                </a:gs>
              </a:gsLst>
              <a:lin ang="1080000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b="1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  <a:sym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095365" y="3642995"/>
            <a:ext cx="2557145" cy="2005965"/>
            <a:chOff x="11151" y="5609"/>
            <a:chExt cx="3720" cy="3278"/>
          </a:xfrm>
        </p:grpSpPr>
        <p:sp>
          <p:nvSpPr>
            <p:cNvPr id="17" name="任意多边形: 形状 42"/>
            <p:cNvSpPr/>
            <p:nvPr/>
          </p:nvSpPr>
          <p:spPr>
            <a:xfrm>
              <a:off x="11151" y="5609"/>
              <a:ext cx="3720" cy="3279"/>
            </a:xfrm>
            <a:custGeom>
              <a:avLst/>
              <a:gdLst>
                <a:gd name="connsiteX0" fmla="*/ 156917 w 3219769"/>
                <a:gd name="connsiteY0" fmla="*/ 0 h 2246382"/>
                <a:gd name="connsiteX1" fmla="*/ 1756441 w 3219769"/>
                <a:gd name="connsiteY1" fmla="*/ 0 h 2246382"/>
                <a:gd name="connsiteX2" fmla="*/ 1804390 w 3219769"/>
                <a:gd name="connsiteY2" fmla="*/ 47950 h 2246382"/>
                <a:gd name="connsiteX3" fmla="*/ 3146750 w 3219769"/>
                <a:gd name="connsiteY3" fmla="*/ 47950 h 2246382"/>
                <a:gd name="connsiteX4" fmla="*/ 3192514 w 3219769"/>
                <a:gd name="connsiteY4" fmla="*/ 93713 h 2246382"/>
                <a:gd name="connsiteX5" fmla="*/ 3192514 w 3219769"/>
                <a:gd name="connsiteY5" fmla="*/ 395440 h 2246382"/>
                <a:gd name="connsiteX6" fmla="*/ 3192514 w 3219769"/>
                <a:gd name="connsiteY6" fmla="*/ 886941 h 2246382"/>
                <a:gd name="connsiteX7" fmla="*/ 3219769 w 3219769"/>
                <a:gd name="connsiteY7" fmla="*/ 914170 h 2246382"/>
                <a:gd name="connsiteX8" fmla="*/ 3219769 w 3219769"/>
                <a:gd name="connsiteY8" fmla="*/ 1215897 h 2246382"/>
                <a:gd name="connsiteX9" fmla="*/ 3219769 w 3219769"/>
                <a:gd name="connsiteY9" fmla="*/ 1497116 h 2246382"/>
                <a:gd name="connsiteX10" fmla="*/ 3219769 w 3219769"/>
                <a:gd name="connsiteY10" fmla="*/ 1798843 h 2246382"/>
                <a:gd name="connsiteX11" fmla="*/ 3187633 w 3219769"/>
                <a:gd name="connsiteY11" fmla="*/ 1830979 h 2246382"/>
                <a:gd name="connsiteX12" fmla="*/ 3187633 w 3219769"/>
                <a:gd name="connsiteY12" fmla="*/ 1856688 h 2246382"/>
                <a:gd name="connsiteX13" fmla="*/ 3187633 w 3219769"/>
                <a:gd name="connsiteY13" fmla="*/ 2158415 h 2246382"/>
                <a:gd name="connsiteX14" fmla="*/ 3099640 w 3219769"/>
                <a:gd name="connsiteY14" fmla="*/ 2246382 h 2246382"/>
                <a:gd name="connsiteX15" fmla="*/ 117688 w 3219769"/>
                <a:gd name="connsiteY15" fmla="*/ 2246382 h 2246382"/>
                <a:gd name="connsiteX16" fmla="*/ 687 w 3219769"/>
                <a:gd name="connsiteY16" fmla="*/ 2129406 h 2246382"/>
                <a:gd name="connsiteX17" fmla="*/ 0 w 3219769"/>
                <a:gd name="connsiteY17" fmla="*/ 458618 h 2246382"/>
                <a:gd name="connsiteX18" fmla="*/ 124 w 3219769"/>
                <a:gd name="connsiteY18" fmla="*/ 458494 h 2246382"/>
                <a:gd name="connsiteX19" fmla="*/ 0 w 3219769"/>
                <a:gd name="connsiteY19" fmla="*/ 156891 h 224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219769" h="2246382">
                  <a:moveTo>
                    <a:pt x="156917" y="0"/>
                  </a:moveTo>
                  <a:lnTo>
                    <a:pt x="1756441" y="0"/>
                  </a:lnTo>
                  <a:lnTo>
                    <a:pt x="1804390" y="47950"/>
                  </a:lnTo>
                  <a:lnTo>
                    <a:pt x="3146750" y="47950"/>
                  </a:lnTo>
                  <a:lnTo>
                    <a:pt x="3192514" y="93713"/>
                  </a:lnTo>
                  <a:lnTo>
                    <a:pt x="3192514" y="395440"/>
                  </a:lnTo>
                  <a:lnTo>
                    <a:pt x="3192514" y="886941"/>
                  </a:lnTo>
                  <a:lnTo>
                    <a:pt x="3219769" y="914170"/>
                  </a:lnTo>
                  <a:lnTo>
                    <a:pt x="3219769" y="1215897"/>
                  </a:lnTo>
                  <a:lnTo>
                    <a:pt x="3219769" y="1497116"/>
                  </a:lnTo>
                  <a:lnTo>
                    <a:pt x="3219769" y="1798843"/>
                  </a:lnTo>
                  <a:lnTo>
                    <a:pt x="3187633" y="1830979"/>
                  </a:lnTo>
                  <a:lnTo>
                    <a:pt x="3187633" y="1856688"/>
                  </a:lnTo>
                  <a:lnTo>
                    <a:pt x="3187633" y="2158415"/>
                  </a:lnTo>
                  <a:lnTo>
                    <a:pt x="3099640" y="2246382"/>
                  </a:lnTo>
                  <a:lnTo>
                    <a:pt x="117688" y="2246382"/>
                  </a:lnTo>
                  <a:lnTo>
                    <a:pt x="687" y="2129406"/>
                  </a:lnTo>
                  <a:lnTo>
                    <a:pt x="0" y="458618"/>
                  </a:lnTo>
                  <a:lnTo>
                    <a:pt x="124" y="458494"/>
                  </a:lnTo>
                  <a:lnTo>
                    <a:pt x="0" y="156891"/>
                  </a:lnTo>
                  <a:close/>
                </a:path>
              </a:pathLst>
            </a:custGeom>
            <a:gradFill>
              <a:gsLst>
                <a:gs pos="0">
                  <a:srgbClr val="26D4F1">
                    <a:alpha val="13000"/>
                    <a:lumMod val="66000"/>
                    <a:lumOff val="34000"/>
                  </a:srgbClr>
                </a:gs>
                <a:gs pos="100000">
                  <a:srgbClr val="335A9E">
                    <a:alpha val="66000"/>
                  </a:srgbClr>
                </a:gs>
              </a:gsLst>
              <a:lin ang="5400000" scaled="1"/>
            </a:gradFill>
            <a:ln>
              <a:gradFill>
                <a:gsLst>
                  <a:gs pos="45000">
                    <a:srgbClr val="335A9E">
                      <a:lumMod val="53000"/>
                      <a:lumOff val="47000"/>
                    </a:srgbClr>
                  </a:gs>
                  <a:gs pos="93000">
                    <a:srgbClr val="26D4F1">
                      <a:lumMod val="64000"/>
                      <a:lumOff val="36000"/>
                    </a:srgbClr>
                  </a:gs>
                </a:gsLst>
                <a:lin ang="10800000" scaled="1"/>
              </a:gradFill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rgbClr val="FFFFFF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1600" b="1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209" y="5798"/>
              <a:ext cx="3638" cy="289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>
                <a:lnSpc>
                  <a:spcPct val="170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第十五届全国大学生电子商务</a:t>
              </a:r>
              <a:r>
                <a:rPr lang="en-US" altLang="zh-CN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“</a:t>
              </a: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创新、创意及创业</a:t>
              </a:r>
              <a:r>
                <a:rPr lang="en-US" altLang="zh-CN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”</a:t>
              </a: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挑战赛上海赛区</a:t>
              </a:r>
              <a:r>
                <a:rPr lang="en-US" altLang="zh-CN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省级选拔赛</a:t>
              </a:r>
              <a:r>
                <a:rPr lang="zh-CN" altLang="en-US" sz="1600" b="1">
                  <a:gradFill>
                    <a:gsLst>
                      <a:gs pos="25000">
                        <a:srgbClr val="FFD83A"/>
                      </a:gs>
                      <a:gs pos="75000">
                        <a:srgbClr val="FFFD6D"/>
                      </a:gs>
                      <a:gs pos="0">
                        <a:srgbClr val="F8C334"/>
                      </a:gs>
                      <a:gs pos="100000">
                        <a:srgbClr val="FFFEB8"/>
                      </a:gs>
                    </a:gsLst>
                    <a:lin ang="189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一等奖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941435" y="1299210"/>
            <a:ext cx="2924810" cy="15049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第十九届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挑战杯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全国大学生课外学术科技作品竞赛华东师范大学校内预选赛</a:t>
            </a:r>
            <a:r>
              <a:rPr lang="zh-CN" altLang="en-US" sz="2000" b="1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highlight>
                  <a:srgbClr val="000000">
                    <a:alpha val="0"/>
                  </a:srgbClr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一等奖</a:t>
            </a:r>
          </a:p>
        </p:txBody>
      </p:sp>
      <p:sp>
        <p:nvSpPr>
          <p:cNvPr id="22" name="任意多边形: 形状 42"/>
          <p:cNvSpPr/>
          <p:nvPr/>
        </p:nvSpPr>
        <p:spPr>
          <a:xfrm>
            <a:off x="215900" y="3641725"/>
            <a:ext cx="1344930" cy="2921000"/>
          </a:xfrm>
          <a:custGeom>
            <a:avLst/>
            <a:gdLst>
              <a:gd name="connsiteX0" fmla="*/ 156917 w 3219769"/>
              <a:gd name="connsiteY0" fmla="*/ 0 h 2246382"/>
              <a:gd name="connsiteX1" fmla="*/ 1756441 w 3219769"/>
              <a:gd name="connsiteY1" fmla="*/ 0 h 2246382"/>
              <a:gd name="connsiteX2" fmla="*/ 1804390 w 3219769"/>
              <a:gd name="connsiteY2" fmla="*/ 47950 h 2246382"/>
              <a:gd name="connsiteX3" fmla="*/ 3146750 w 3219769"/>
              <a:gd name="connsiteY3" fmla="*/ 47950 h 2246382"/>
              <a:gd name="connsiteX4" fmla="*/ 3192514 w 3219769"/>
              <a:gd name="connsiteY4" fmla="*/ 93713 h 2246382"/>
              <a:gd name="connsiteX5" fmla="*/ 3192514 w 3219769"/>
              <a:gd name="connsiteY5" fmla="*/ 395440 h 2246382"/>
              <a:gd name="connsiteX6" fmla="*/ 3192514 w 3219769"/>
              <a:gd name="connsiteY6" fmla="*/ 886941 h 2246382"/>
              <a:gd name="connsiteX7" fmla="*/ 3219769 w 3219769"/>
              <a:gd name="connsiteY7" fmla="*/ 914170 h 2246382"/>
              <a:gd name="connsiteX8" fmla="*/ 3219769 w 3219769"/>
              <a:gd name="connsiteY8" fmla="*/ 1215897 h 2246382"/>
              <a:gd name="connsiteX9" fmla="*/ 3219769 w 3219769"/>
              <a:gd name="connsiteY9" fmla="*/ 1497116 h 2246382"/>
              <a:gd name="connsiteX10" fmla="*/ 3219769 w 3219769"/>
              <a:gd name="connsiteY10" fmla="*/ 1798843 h 2246382"/>
              <a:gd name="connsiteX11" fmla="*/ 3187633 w 3219769"/>
              <a:gd name="connsiteY11" fmla="*/ 1830979 h 2246382"/>
              <a:gd name="connsiteX12" fmla="*/ 3187633 w 3219769"/>
              <a:gd name="connsiteY12" fmla="*/ 1856688 h 2246382"/>
              <a:gd name="connsiteX13" fmla="*/ 3187633 w 3219769"/>
              <a:gd name="connsiteY13" fmla="*/ 2158415 h 2246382"/>
              <a:gd name="connsiteX14" fmla="*/ 3099640 w 3219769"/>
              <a:gd name="connsiteY14" fmla="*/ 2246382 h 2246382"/>
              <a:gd name="connsiteX15" fmla="*/ 117688 w 3219769"/>
              <a:gd name="connsiteY15" fmla="*/ 2246382 h 2246382"/>
              <a:gd name="connsiteX16" fmla="*/ 687 w 3219769"/>
              <a:gd name="connsiteY16" fmla="*/ 2129406 h 2246382"/>
              <a:gd name="connsiteX17" fmla="*/ 0 w 3219769"/>
              <a:gd name="connsiteY17" fmla="*/ 458618 h 2246382"/>
              <a:gd name="connsiteX18" fmla="*/ 124 w 3219769"/>
              <a:gd name="connsiteY18" fmla="*/ 458494 h 2246382"/>
              <a:gd name="connsiteX19" fmla="*/ 0 w 3219769"/>
              <a:gd name="connsiteY19" fmla="*/ 156891 h 224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219769" h="2246382">
                <a:moveTo>
                  <a:pt x="156917" y="0"/>
                </a:moveTo>
                <a:lnTo>
                  <a:pt x="1756441" y="0"/>
                </a:lnTo>
                <a:lnTo>
                  <a:pt x="1804390" y="47950"/>
                </a:lnTo>
                <a:lnTo>
                  <a:pt x="3146750" y="47950"/>
                </a:lnTo>
                <a:lnTo>
                  <a:pt x="3192514" y="93713"/>
                </a:lnTo>
                <a:lnTo>
                  <a:pt x="3192514" y="395440"/>
                </a:lnTo>
                <a:lnTo>
                  <a:pt x="3192514" y="886941"/>
                </a:lnTo>
                <a:lnTo>
                  <a:pt x="3219769" y="914170"/>
                </a:lnTo>
                <a:lnTo>
                  <a:pt x="3219769" y="1215897"/>
                </a:lnTo>
                <a:lnTo>
                  <a:pt x="3219769" y="1497116"/>
                </a:lnTo>
                <a:lnTo>
                  <a:pt x="3219769" y="1798843"/>
                </a:lnTo>
                <a:lnTo>
                  <a:pt x="3187633" y="1830979"/>
                </a:lnTo>
                <a:lnTo>
                  <a:pt x="3187633" y="1856688"/>
                </a:lnTo>
                <a:lnTo>
                  <a:pt x="3187633" y="2158415"/>
                </a:lnTo>
                <a:lnTo>
                  <a:pt x="3099640" y="2246382"/>
                </a:lnTo>
                <a:lnTo>
                  <a:pt x="117688" y="2246382"/>
                </a:lnTo>
                <a:lnTo>
                  <a:pt x="687" y="2129406"/>
                </a:lnTo>
                <a:lnTo>
                  <a:pt x="0" y="458618"/>
                </a:lnTo>
                <a:lnTo>
                  <a:pt x="124" y="458494"/>
                </a:lnTo>
                <a:lnTo>
                  <a:pt x="0" y="156891"/>
                </a:lnTo>
                <a:close/>
              </a:path>
            </a:pathLst>
          </a:custGeom>
          <a:gradFill>
            <a:gsLst>
              <a:gs pos="0">
                <a:srgbClr val="26D4F1">
                  <a:alpha val="13000"/>
                  <a:lumMod val="66000"/>
                  <a:lumOff val="34000"/>
                </a:srgbClr>
              </a:gs>
              <a:gs pos="100000">
                <a:srgbClr val="335A9E">
                  <a:alpha val="66000"/>
                </a:srgbClr>
              </a:gs>
            </a:gsLst>
            <a:lin ang="5400000" scaled="1"/>
          </a:gradFill>
          <a:ln>
            <a:gradFill>
              <a:gsLst>
                <a:gs pos="45000">
                  <a:srgbClr val="335A9E">
                    <a:lumMod val="53000"/>
                    <a:lumOff val="47000"/>
                  </a:srgbClr>
                </a:gs>
                <a:gs pos="93000">
                  <a:srgbClr val="26D4F1">
                    <a:lumMod val="64000"/>
                    <a:lumOff val="36000"/>
                  </a:srgbClr>
                </a:gs>
              </a:gsLst>
              <a:lin ang="1080000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b="1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495" y="3758565"/>
            <a:ext cx="1302385" cy="2680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中国国际大学生创新大赛（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2025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）高教主赛道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上海市铜奖</a:t>
            </a:r>
          </a:p>
        </p:txBody>
      </p:sp>
      <p:sp>
        <p:nvSpPr>
          <p:cNvPr id="24" name="矩形: 圆角 189"/>
          <p:cNvSpPr/>
          <p:nvPr/>
        </p:nvSpPr>
        <p:spPr>
          <a:xfrm>
            <a:off x="5445125" y="857885"/>
            <a:ext cx="6534150" cy="2511425"/>
          </a:xfrm>
          <a:prstGeom prst="roundRect">
            <a:avLst>
              <a:gd name="adj" fmla="val 2643"/>
            </a:avLst>
          </a:prstGeom>
          <a:noFill/>
          <a:ln w="31750">
            <a:solidFill>
              <a:srgbClr val="6096E6">
                <a:lumMod val="40000"/>
                <a:lumOff val="60000"/>
              </a:srgbClr>
            </a:solidFill>
            <a:prstDash val="lgDash"/>
          </a:ln>
          <a:effectLst/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kumimoji="1" lang="zh-CN" altLang="en-US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任意多边形: 形状 146"/>
          <p:cNvSpPr/>
          <p:nvPr/>
        </p:nvSpPr>
        <p:spPr>
          <a:xfrm rot="5400000" flipH="1">
            <a:off x="9031605" y="3962400"/>
            <a:ext cx="391795" cy="572770"/>
          </a:xfrm>
          <a:custGeom>
            <a:avLst/>
            <a:gdLst>
              <a:gd name="connsiteX0" fmla="*/ 202633 w 416172"/>
              <a:gd name="connsiteY0" fmla="*/ 0 h 485927"/>
              <a:gd name="connsiteX1" fmla="*/ 374083 w 416172"/>
              <a:gd name="connsiteY1" fmla="*/ 157551 h 485927"/>
              <a:gd name="connsiteX2" fmla="*/ 294275 w 416172"/>
              <a:gd name="connsiteY2" fmla="*/ 157551 h 485927"/>
              <a:gd name="connsiteX3" fmla="*/ 306015 w 416172"/>
              <a:gd name="connsiteY3" fmla="*/ 222549 h 485927"/>
              <a:gd name="connsiteX4" fmla="*/ 416172 w 416172"/>
              <a:gd name="connsiteY4" fmla="*/ 485927 h 485927"/>
              <a:gd name="connsiteX5" fmla="*/ 0 w 416172"/>
              <a:gd name="connsiteY5" fmla="*/ 485927 h 485927"/>
              <a:gd name="connsiteX6" fmla="*/ 112166 w 416172"/>
              <a:gd name="connsiteY6" fmla="*/ 219870 h 485927"/>
              <a:gd name="connsiteX7" fmla="*/ 122329 w 416172"/>
              <a:gd name="connsiteY7" fmla="*/ 157551 h 485927"/>
              <a:gd name="connsiteX8" fmla="*/ 31183 w 416172"/>
              <a:gd name="connsiteY8" fmla="*/ 157551 h 485927"/>
              <a:gd name="connsiteX9" fmla="*/ 202633 w 416172"/>
              <a:gd name="connsiteY9" fmla="*/ 0 h 48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172" h="485927">
                <a:moveTo>
                  <a:pt x="202633" y="0"/>
                </a:moveTo>
                <a:cubicBezTo>
                  <a:pt x="238352" y="59661"/>
                  <a:pt x="269308" y="105034"/>
                  <a:pt x="374083" y="157551"/>
                </a:cubicBezTo>
                <a:lnTo>
                  <a:pt x="294275" y="157551"/>
                </a:lnTo>
                <a:lnTo>
                  <a:pt x="306015" y="222549"/>
                </a:lnTo>
                <a:cubicBezTo>
                  <a:pt x="326661" y="313020"/>
                  <a:pt x="361370" y="404832"/>
                  <a:pt x="416172" y="485927"/>
                </a:cubicBezTo>
                <a:lnTo>
                  <a:pt x="0" y="485927"/>
                </a:lnTo>
                <a:cubicBezTo>
                  <a:pt x="54801" y="401260"/>
                  <a:pt x="92191" y="308555"/>
                  <a:pt x="112166" y="219870"/>
                </a:cubicBezTo>
                <a:lnTo>
                  <a:pt x="122329" y="157551"/>
                </a:lnTo>
                <a:lnTo>
                  <a:pt x="31183" y="157551"/>
                </a:lnTo>
                <a:cubicBezTo>
                  <a:pt x="131195" y="107415"/>
                  <a:pt x="181202" y="45373"/>
                  <a:pt x="202633" y="0"/>
                </a:cubicBezTo>
                <a:close/>
              </a:path>
            </a:pathLst>
          </a:custGeom>
          <a:gradFill>
            <a:gsLst>
              <a:gs pos="0">
                <a:srgbClr val="58B6E5">
                  <a:alpha val="0"/>
                </a:srgbClr>
              </a:gs>
              <a:gs pos="100000">
                <a:srgbClr val="58B6E5">
                  <a:lumMod val="77000"/>
                  <a:lumOff val="23000"/>
                </a:srgbClr>
              </a:gs>
            </a:gsLst>
            <a:lin ang="16200000" scaled="1"/>
          </a:gradFill>
          <a:ln>
            <a:noFill/>
          </a:ln>
          <a:effectLst>
            <a:outerShdw blurRad="381000" dist="190500" dir="5400000" sx="90000" sy="90000" algn="ctr" rotWithShape="0">
              <a:srgbClr val="58B6E5">
                <a:alpha val="30000"/>
              </a:srgbClr>
            </a:outerShdw>
          </a:effectLst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kumimoji="1" lang="zh-CN" altLang="en-US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任意多边形: 形状 146"/>
          <p:cNvSpPr/>
          <p:nvPr/>
        </p:nvSpPr>
        <p:spPr>
          <a:xfrm rot="5400000" flipH="1">
            <a:off x="9031605" y="4826000"/>
            <a:ext cx="391795" cy="572770"/>
          </a:xfrm>
          <a:custGeom>
            <a:avLst/>
            <a:gdLst>
              <a:gd name="connsiteX0" fmla="*/ 202633 w 416172"/>
              <a:gd name="connsiteY0" fmla="*/ 0 h 485927"/>
              <a:gd name="connsiteX1" fmla="*/ 374083 w 416172"/>
              <a:gd name="connsiteY1" fmla="*/ 157551 h 485927"/>
              <a:gd name="connsiteX2" fmla="*/ 294275 w 416172"/>
              <a:gd name="connsiteY2" fmla="*/ 157551 h 485927"/>
              <a:gd name="connsiteX3" fmla="*/ 306015 w 416172"/>
              <a:gd name="connsiteY3" fmla="*/ 222549 h 485927"/>
              <a:gd name="connsiteX4" fmla="*/ 416172 w 416172"/>
              <a:gd name="connsiteY4" fmla="*/ 485927 h 485927"/>
              <a:gd name="connsiteX5" fmla="*/ 0 w 416172"/>
              <a:gd name="connsiteY5" fmla="*/ 485927 h 485927"/>
              <a:gd name="connsiteX6" fmla="*/ 112166 w 416172"/>
              <a:gd name="connsiteY6" fmla="*/ 219870 h 485927"/>
              <a:gd name="connsiteX7" fmla="*/ 122329 w 416172"/>
              <a:gd name="connsiteY7" fmla="*/ 157551 h 485927"/>
              <a:gd name="connsiteX8" fmla="*/ 31183 w 416172"/>
              <a:gd name="connsiteY8" fmla="*/ 157551 h 485927"/>
              <a:gd name="connsiteX9" fmla="*/ 202633 w 416172"/>
              <a:gd name="connsiteY9" fmla="*/ 0 h 48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172" h="485927">
                <a:moveTo>
                  <a:pt x="202633" y="0"/>
                </a:moveTo>
                <a:cubicBezTo>
                  <a:pt x="238352" y="59661"/>
                  <a:pt x="269308" y="105034"/>
                  <a:pt x="374083" y="157551"/>
                </a:cubicBezTo>
                <a:lnTo>
                  <a:pt x="294275" y="157551"/>
                </a:lnTo>
                <a:lnTo>
                  <a:pt x="306015" y="222549"/>
                </a:lnTo>
                <a:cubicBezTo>
                  <a:pt x="326661" y="313020"/>
                  <a:pt x="361370" y="404832"/>
                  <a:pt x="416172" y="485927"/>
                </a:cubicBezTo>
                <a:lnTo>
                  <a:pt x="0" y="485927"/>
                </a:lnTo>
                <a:cubicBezTo>
                  <a:pt x="54801" y="401260"/>
                  <a:pt x="92191" y="308555"/>
                  <a:pt x="112166" y="219870"/>
                </a:cubicBezTo>
                <a:lnTo>
                  <a:pt x="122329" y="157551"/>
                </a:lnTo>
                <a:lnTo>
                  <a:pt x="31183" y="157551"/>
                </a:lnTo>
                <a:cubicBezTo>
                  <a:pt x="131195" y="107415"/>
                  <a:pt x="181202" y="45373"/>
                  <a:pt x="202633" y="0"/>
                </a:cubicBezTo>
                <a:close/>
              </a:path>
            </a:pathLst>
          </a:custGeom>
          <a:gradFill>
            <a:gsLst>
              <a:gs pos="0">
                <a:srgbClr val="58B6E5">
                  <a:alpha val="0"/>
                </a:srgbClr>
              </a:gs>
              <a:gs pos="100000">
                <a:srgbClr val="58B6E5">
                  <a:lumMod val="77000"/>
                  <a:lumOff val="23000"/>
                </a:srgbClr>
              </a:gs>
            </a:gsLst>
            <a:lin ang="16200000" scaled="1"/>
          </a:gradFill>
          <a:ln>
            <a:noFill/>
          </a:ln>
          <a:effectLst>
            <a:outerShdw blurRad="381000" dist="190500" dir="5400000" sx="90000" sy="90000" algn="ctr" rotWithShape="0">
              <a:srgbClr val="58B6E5">
                <a:alpha val="30000"/>
              </a:srgbClr>
            </a:outerShdw>
          </a:effectLst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kumimoji="1" lang="zh-CN" altLang="en-US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189"/>
          <p:cNvSpPr/>
          <p:nvPr/>
        </p:nvSpPr>
        <p:spPr>
          <a:xfrm>
            <a:off x="233680" y="857250"/>
            <a:ext cx="5116830" cy="2511425"/>
          </a:xfrm>
          <a:prstGeom prst="roundRect">
            <a:avLst>
              <a:gd name="adj" fmla="val 2643"/>
            </a:avLst>
          </a:prstGeom>
          <a:noFill/>
          <a:ln w="31750">
            <a:solidFill>
              <a:srgbClr val="6096E6">
                <a:lumMod val="40000"/>
                <a:lumOff val="60000"/>
              </a:srgbClr>
            </a:solidFill>
            <a:prstDash val="lgDash"/>
          </a:ln>
          <a:effectLst/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kumimoji="1" lang="zh-CN" altLang="en-US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多边形: 形状 146"/>
          <p:cNvSpPr/>
          <p:nvPr/>
        </p:nvSpPr>
        <p:spPr>
          <a:xfrm rot="16200000">
            <a:off x="1733550" y="4142740"/>
            <a:ext cx="391795" cy="572770"/>
          </a:xfrm>
          <a:custGeom>
            <a:avLst/>
            <a:gdLst>
              <a:gd name="connsiteX0" fmla="*/ 202633 w 416172"/>
              <a:gd name="connsiteY0" fmla="*/ 0 h 485927"/>
              <a:gd name="connsiteX1" fmla="*/ 374083 w 416172"/>
              <a:gd name="connsiteY1" fmla="*/ 157551 h 485927"/>
              <a:gd name="connsiteX2" fmla="*/ 294275 w 416172"/>
              <a:gd name="connsiteY2" fmla="*/ 157551 h 485927"/>
              <a:gd name="connsiteX3" fmla="*/ 306015 w 416172"/>
              <a:gd name="connsiteY3" fmla="*/ 222549 h 485927"/>
              <a:gd name="connsiteX4" fmla="*/ 416172 w 416172"/>
              <a:gd name="connsiteY4" fmla="*/ 485927 h 485927"/>
              <a:gd name="connsiteX5" fmla="*/ 0 w 416172"/>
              <a:gd name="connsiteY5" fmla="*/ 485927 h 485927"/>
              <a:gd name="connsiteX6" fmla="*/ 112166 w 416172"/>
              <a:gd name="connsiteY6" fmla="*/ 219870 h 485927"/>
              <a:gd name="connsiteX7" fmla="*/ 122329 w 416172"/>
              <a:gd name="connsiteY7" fmla="*/ 157551 h 485927"/>
              <a:gd name="connsiteX8" fmla="*/ 31183 w 416172"/>
              <a:gd name="connsiteY8" fmla="*/ 157551 h 485927"/>
              <a:gd name="connsiteX9" fmla="*/ 202633 w 416172"/>
              <a:gd name="connsiteY9" fmla="*/ 0 h 48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172" h="485927">
                <a:moveTo>
                  <a:pt x="202633" y="0"/>
                </a:moveTo>
                <a:cubicBezTo>
                  <a:pt x="238352" y="59661"/>
                  <a:pt x="269308" y="105034"/>
                  <a:pt x="374083" y="157551"/>
                </a:cubicBezTo>
                <a:lnTo>
                  <a:pt x="294275" y="157551"/>
                </a:lnTo>
                <a:lnTo>
                  <a:pt x="306015" y="222549"/>
                </a:lnTo>
                <a:cubicBezTo>
                  <a:pt x="326661" y="313020"/>
                  <a:pt x="361370" y="404832"/>
                  <a:pt x="416172" y="485927"/>
                </a:cubicBezTo>
                <a:lnTo>
                  <a:pt x="0" y="485927"/>
                </a:lnTo>
                <a:cubicBezTo>
                  <a:pt x="54801" y="401260"/>
                  <a:pt x="92191" y="308555"/>
                  <a:pt x="112166" y="219870"/>
                </a:cubicBezTo>
                <a:lnTo>
                  <a:pt x="122329" y="157551"/>
                </a:lnTo>
                <a:lnTo>
                  <a:pt x="31183" y="157551"/>
                </a:lnTo>
                <a:cubicBezTo>
                  <a:pt x="131195" y="107415"/>
                  <a:pt x="181202" y="45373"/>
                  <a:pt x="202633" y="0"/>
                </a:cubicBezTo>
                <a:close/>
              </a:path>
            </a:pathLst>
          </a:custGeom>
          <a:gradFill>
            <a:gsLst>
              <a:gs pos="0">
                <a:srgbClr val="58B6E5">
                  <a:alpha val="0"/>
                </a:srgbClr>
              </a:gs>
              <a:gs pos="100000">
                <a:srgbClr val="58B6E5">
                  <a:lumMod val="77000"/>
                  <a:lumOff val="23000"/>
                </a:srgbClr>
              </a:gs>
            </a:gsLst>
            <a:lin ang="16200000" scaled="1"/>
          </a:gradFill>
          <a:ln>
            <a:noFill/>
          </a:ln>
          <a:effectLst>
            <a:outerShdw blurRad="381000" dist="190500" dir="5400000" sx="90000" sy="90000" algn="ctr" rotWithShape="0">
              <a:srgbClr val="58B6E5">
                <a:alpha val="30000"/>
              </a:srgbClr>
            </a:outerShdw>
          </a:effectLst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kumimoji="1" lang="zh-CN" altLang="en-US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: 形状 146"/>
          <p:cNvSpPr/>
          <p:nvPr/>
        </p:nvSpPr>
        <p:spPr>
          <a:xfrm rot="16200000">
            <a:off x="1733550" y="5949950"/>
            <a:ext cx="391795" cy="572770"/>
          </a:xfrm>
          <a:custGeom>
            <a:avLst/>
            <a:gdLst>
              <a:gd name="connsiteX0" fmla="*/ 202633 w 416172"/>
              <a:gd name="connsiteY0" fmla="*/ 0 h 485927"/>
              <a:gd name="connsiteX1" fmla="*/ 374083 w 416172"/>
              <a:gd name="connsiteY1" fmla="*/ 157551 h 485927"/>
              <a:gd name="connsiteX2" fmla="*/ 294275 w 416172"/>
              <a:gd name="connsiteY2" fmla="*/ 157551 h 485927"/>
              <a:gd name="connsiteX3" fmla="*/ 306015 w 416172"/>
              <a:gd name="connsiteY3" fmla="*/ 222549 h 485927"/>
              <a:gd name="connsiteX4" fmla="*/ 416172 w 416172"/>
              <a:gd name="connsiteY4" fmla="*/ 485927 h 485927"/>
              <a:gd name="connsiteX5" fmla="*/ 0 w 416172"/>
              <a:gd name="connsiteY5" fmla="*/ 485927 h 485927"/>
              <a:gd name="connsiteX6" fmla="*/ 112166 w 416172"/>
              <a:gd name="connsiteY6" fmla="*/ 219870 h 485927"/>
              <a:gd name="connsiteX7" fmla="*/ 122329 w 416172"/>
              <a:gd name="connsiteY7" fmla="*/ 157551 h 485927"/>
              <a:gd name="connsiteX8" fmla="*/ 31183 w 416172"/>
              <a:gd name="connsiteY8" fmla="*/ 157551 h 485927"/>
              <a:gd name="connsiteX9" fmla="*/ 202633 w 416172"/>
              <a:gd name="connsiteY9" fmla="*/ 0 h 48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172" h="485927">
                <a:moveTo>
                  <a:pt x="202633" y="0"/>
                </a:moveTo>
                <a:cubicBezTo>
                  <a:pt x="238352" y="59661"/>
                  <a:pt x="269308" y="105034"/>
                  <a:pt x="374083" y="157551"/>
                </a:cubicBezTo>
                <a:lnTo>
                  <a:pt x="294275" y="157551"/>
                </a:lnTo>
                <a:lnTo>
                  <a:pt x="306015" y="222549"/>
                </a:lnTo>
                <a:cubicBezTo>
                  <a:pt x="326661" y="313020"/>
                  <a:pt x="361370" y="404832"/>
                  <a:pt x="416172" y="485927"/>
                </a:cubicBezTo>
                <a:lnTo>
                  <a:pt x="0" y="485927"/>
                </a:lnTo>
                <a:cubicBezTo>
                  <a:pt x="54801" y="401260"/>
                  <a:pt x="92191" y="308555"/>
                  <a:pt x="112166" y="219870"/>
                </a:cubicBezTo>
                <a:lnTo>
                  <a:pt x="122329" y="157551"/>
                </a:lnTo>
                <a:lnTo>
                  <a:pt x="31183" y="157551"/>
                </a:lnTo>
                <a:cubicBezTo>
                  <a:pt x="131195" y="107415"/>
                  <a:pt x="181202" y="45373"/>
                  <a:pt x="202633" y="0"/>
                </a:cubicBezTo>
                <a:close/>
              </a:path>
            </a:pathLst>
          </a:custGeom>
          <a:gradFill>
            <a:gsLst>
              <a:gs pos="0">
                <a:srgbClr val="58B6E5">
                  <a:alpha val="0"/>
                </a:srgbClr>
              </a:gs>
              <a:gs pos="100000">
                <a:srgbClr val="58B6E5">
                  <a:lumMod val="77000"/>
                  <a:lumOff val="23000"/>
                </a:srgbClr>
              </a:gs>
            </a:gsLst>
            <a:lin ang="16200000" scaled="1"/>
          </a:gradFill>
          <a:ln>
            <a:noFill/>
          </a:ln>
          <a:effectLst>
            <a:outerShdw blurRad="381000" dist="190500" dir="5400000" sx="90000" sy="90000" algn="ctr" rotWithShape="0">
              <a:srgbClr val="58B6E5">
                <a:alpha val="30000"/>
              </a:srgbClr>
            </a:outerShdw>
          </a:effectLst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kumimoji="1" lang="zh-CN" altLang="en-US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形状 1719" hidden="1"/>
          <p:cNvSpPr/>
          <p:nvPr/>
        </p:nvSpPr>
        <p:spPr>
          <a:xfrm rot="18900000" flipV="1">
            <a:off x="13654504" y="1333725"/>
            <a:ext cx="17153979" cy="13584662"/>
          </a:xfrm>
          <a:prstGeom prst="swooshArrow">
            <a:avLst>
              <a:gd name="adj1" fmla="val 25000"/>
              <a:gd name="adj2" fmla="val 34210"/>
            </a:avLst>
          </a:prstGeom>
          <a:gradFill>
            <a:gsLst>
              <a:gs pos="38000">
                <a:srgbClr val="016DFF"/>
              </a:gs>
              <a:gs pos="83000">
                <a:srgbClr val="00FFFF"/>
              </a:gs>
              <a:gs pos="0">
                <a:srgbClr val="016DFF">
                  <a:alpha val="0"/>
                </a:srgbClr>
              </a:gs>
            </a:gsLst>
            <a:lin ang="0" scaled="1"/>
          </a:gradFill>
          <a:ln>
            <a:noFill/>
          </a:ln>
          <a:effectLst>
            <a:outerShdw blurRad="635000" dist="6350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0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50334" y="93134"/>
            <a:ext cx="187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线上推广</a:t>
            </a:r>
          </a:p>
        </p:txBody>
      </p:sp>
      <p:sp>
        <p:nvSpPr>
          <p:cNvPr id="2" name="等腰三角形 1"/>
          <p:cNvSpPr/>
          <p:nvPr/>
        </p:nvSpPr>
        <p:spPr>
          <a:xfrm rot="16200000">
            <a:off x="6758940" y="2973705"/>
            <a:ext cx="1880235" cy="614045"/>
          </a:xfrm>
          <a:prstGeom prst="triangle">
            <a:avLst/>
          </a:prstGeom>
          <a:gradFill flip="none" rotWithShape="1">
            <a:gsLst>
              <a:gs pos="1000">
                <a:srgbClr val="2285D5"/>
              </a:gs>
              <a:gs pos="97000">
                <a:srgbClr val="1937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rgbClr val="DCBA67">
              <a:shade val="15000"/>
            </a:srgbClr>
          </a:lnRef>
          <a:fillRef idx="1">
            <a:srgbClr val="DCBA67"/>
          </a:fillRef>
          <a:effectRef idx="0">
            <a:srgbClr val="DCBA67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charset="-122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5400000" flipH="1">
            <a:off x="3517900" y="2973705"/>
            <a:ext cx="1880235" cy="614045"/>
          </a:xfrm>
          <a:prstGeom prst="triangle">
            <a:avLst/>
          </a:prstGeom>
          <a:gradFill flip="none" rotWithShape="1">
            <a:gsLst>
              <a:gs pos="1000">
                <a:srgbClr val="2285D5"/>
              </a:gs>
              <a:gs pos="97000">
                <a:srgbClr val="1937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rgbClr val="DCBA67">
              <a:shade val="15000"/>
            </a:srgbClr>
          </a:lnRef>
          <a:fillRef idx="1">
            <a:srgbClr val="DCBA67"/>
          </a:fillRef>
          <a:effectRef idx="0">
            <a:srgbClr val="DCBA67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alphaModFix amt="20000"/>
          </a:blip>
          <a:stretch>
            <a:fillRect/>
          </a:stretch>
        </p:blipFill>
        <p:spPr>
          <a:xfrm>
            <a:off x="0" y="760214"/>
            <a:ext cx="12359640" cy="63195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446770" y="4114165"/>
            <a:ext cx="3206750" cy="2773680"/>
          </a:xfrm>
          <a:prstGeom prst="rect">
            <a:avLst/>
          </a:prstGeom>
          <a:gradFill>
            <a:gsLst>
              <a:gs pos="1000">
                <a:srgbClr val="245883"/>
              </a:gs>
              <a:gs pos="27000">
                <a:srgbClr val="1E4971"/>
              </a:gs>
              <a:gs pos="97000">
                <a:srgbClr val="19376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4045" y="4113530"/>
            <a:ext cx="3206750" cy="2773680"/>
          </a:xfrm>
          <a:prstGeom prst="rect">
            <a:avLst/>
          </a:prstGeom>
          <a:gradFill>
            <a:gsLst>
              <a:gs pos="1000">
                <a:srgbClr val="245883"/>
              </a:gs>
              <a:gs pos="27000">
                <a:srgbClr val="1E4971"/>
              </a:gs>
              <a:gs pos="97000">
                <a:srgbClr val="19376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779010" y="918845"/>
            <a:ext cx="2575560" cy="5247640"/>
            <a:chOff x="3810" y="-6350"/>
            <a:chExt cx="7070090" cy="14403070"/>
          </a:xfrm>
        </p:grpSpPr>
        <p:sp>
          <p:nvSpPr>
            <p:cNvPr id="9" name="Freeform 9"/>
            <p:cNvSpPr/>
            <p:nvPr/>
          </p:nvSpPr>
          <p:spPr>
            <a:xfrm>
              <a:off x="393934" y="385578"/>
              <a:ext cx="6279400" cy="13822586"/>
            </a:xfrm>
            <a:custGeom>
              <a:avLst/>
              <a:gdLst/>
              <a:ahLst/>
              <a:cxnLst/>
              <a:rect l="l" t="t" r="r" b="b"/>
              <a:pathLst>
                <a:path w="6629400" h="14033500">
                  <a:moveTo>
                    <a:pt x="5852160" y="14033500"/>
                  </a:moveTo>
                  <a:lnTo>
                    <a:pt x="777240" y="14033500"/>
                  </a:lnTo>
                  <a:cubicBezTo>
                    <a:pt x="347980" y="14033500"/>
                    <a:pt x="0" y="13685520"/>
                    <a:pt x="0" y="13256261"/>
                  </a:cubicBezTo>
                  <a:lnTo>
                    <a:pt x="0" y="777240"/>
                  </a:lnTo>
                  <a:cubicBezTo>
                    <a:pt x="0" y="347980"/>
                    <a:pt x="347980" y="0"/>
                    <a:pt x="777240" y="0"/>
                  </a:cubicBezTo>
                  <a:lnTo>
                    <a:pt x="5852160" y="0"/>
                  </a:lnTo>
                  <a:cubicBezTo>
                    <a:pt x="6281420" y="0"/>
                    <a:pt x="6629400" y="347980"/>
                    <a:pt x="6629400" y="777240"/>
                  </a:cubicBezTo>
                  <a:lnTo>
                    <a:pt x="6629400" y="13256259"/>
                  </a:lnTo>
                  <a:cubicBezTo>
                    <a:pt x="6629400" y="13685520"/>
                    <a:pt x="6281420" y="14033500"/>
                    <a:pt x="5852160" y="14033500"/>
                  </a:cubicBezTo>
                  <a:close/>
                </a:path>
              </a:pathLst>
            </a:custGeom>
            <a:blipFill>
              <a:blip r:embed="rId4" cstate="screen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810" y="-3810"/>
              <a:ext cx="7070090" cy="14400530"/>
            </a:xfrm>
            <a:custGeom>
              <a:avLst/>
              <a:gdLst/>
              <a:ahLst/>
              <a:cxnLst/>
              <a:rect l="l" t="t" r="r" b="b"/>
              <a:pathLst>
                <a:path w="7070090" h="14400530">
                  <a:moveTo>
                    <a:pt x="6008370" y="0"/>
                  </a:moveTo>
                  <a:lnTo>
                    <a:pt x="1061720" y="0"/>
                  </a:lnTo>
                  <a:cubicBezTo>
                    <a:pt x="476250" y="0"/>
                    <a:pt x="0" y="476250"/>
                    <a:pt x="0" y="1061720"/>
                  </a:cubicBezTo>
                  <a:lnTo>
                    <a:pt x="0" y="13338810"/>
                  </a:lnTo>
                  <a:cubicBezTo>
                    <a:pt x="0" y="13924280"/>
                    <a:pt x="476250" y="14400530"/>
                    <a:pt x="1061720" y="14400530"/>
                  </a:cubicBezTo>
                  <a:lnTo>
                    <a:pt x="6008370" y="14400530"/>
                  </a:lnTo>
                  <a:cubicBezTo>
                    <a:pt x="6593840" y="14400530"/>
                    <a:pt x="7070090" y="13924280"/>
                    <a:pt x="7070090" y="13338810"/>
                  </a:cubicBezTo>
                  <a:lnTo>
                    <a:pt x="7070090" y="1061720"/>
                  </a:lnTo>
                  <a:cubicBezTo>
                    <a:pt x="7070090" y="476250"/>
                    <a:pt x="6592570" y="0"/>
                    <a:pt x="6008370" y="0"/>
                  </a:cubicBezTo>
                  <a:close/>
                  <a:moveTo>
                    <a:pt x="6206490" y="13554710"/>
                  </a:moveTo>
                  <a:lnTo>
                    <a:pt x="847090" y="13554710"/>
                  </a:lnTo>
                  <a:lnTo>
                    <a:pt x="847090" y="1210310"/>
                  </a:lnTo>
                  <a:lnTo>
                    <a:pt x="6206490" y="1210310"/>
                  </a:lnTo>
                  <a:lnTo>
                    <a:pt x="6206490" y="13554710"/>
                  </a:lnTo>
                  <a:close/>
                </a:path>
              </a:pathLst>
            </a:custGeom>
            <a:blipFill>
              <a:blip r:embed="rId5" cstate="screen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810" y="-6350"/>
              <a:ext cx="7070090" cy="14401800"/>
            </a:xfrm>
            <a:custGeom>
              <a:avLst/>
              <a:gdLst/>
              <a:ahLst/>
              <a:cxnLst/>
              <a:rect l="l" t="t" r="r" b="b"/>
              <a:pathLst>
                <a:path w="7070090" h="14401800">
                  <a:moveTo>
                    <a:pt x="6008370" y="14401800"/>
                  </a:moveTo>
                  <a:lnTo>
                    <a:pt x="1061720" y="14401800"/>
                  </a:lnTo>
                  <a:cubicBezTo>
                    <a:pt x="476250" y="14401800"/>
                    <a:pt x="0" y="13925550"/>
                    <a:pt x="0" y="13340080"/>
                  </a:cubicBezTo>
                  <a:lnTo>
                    <a:pt x="0" y="1061720"/>
                  </a:lnTo>
                  <a:cubicBezTo>
                    <a:pt x="0" y="476250"/>
                    <a:pt x="476250" y="0"/>
                    <a:pt x="1061720" y="0"/>
                  </a:cubicBezTo>
                  <a:lnTo>
                    <a:pt x="6008370" y="0"/>
                  </a:lnTo>
                  <a:cubicBezTo>
                    <a:pt x="6592570" y="0"/>
                    <a:pt x="7070090" y="476250"/>
                    <a:pt x="7070090" y="1061720"/>
                  </a:cubicBezTo>
                  <a:lnTo>
                    <a:pt x="7070090" y="13340080"/>
                  </a:lnTo>
                  <a:cubicBezTo>
                    <a:pt x="7070090" y="13925550"/>
                    <a:pt x="6592570" y="14401800"/>
                    <a:pt x="6008370" y="14401800"/>
                  </a:cubicBezTo>
                  <a:close/>
                  <a:moveTo>
                    <a:pt x="1061720" y="187960"/>
                  </a:moveTo>
                  <a:cubicBezTo>
                    <a:pt x="580390" y="187960"/>
                    <a:pt x="187960" y="580390"/>
                    <a:pt x="187960" y="1061720"/>
                  </a:cubicBezTo>
                  <a:lnTo>
                    <a:pt x="187960" y="13340080"/>
                  </a:lnTo>
                  <a:cubicBezTo>
                    <a:pt x="187960" y="13821411"/>
                    <a:pt x="580390" y="14213841"/>
                    <a:pt x="1061720" y="14213841"/>
                  </a:cubicBezTo>
                  <a:lnTo>
                    <a:pt x="6008370" y="14213841"/>
                  </a:lnTo>
                  <a:cubicBezTo>
                    <a:pt x="6489700" y="14213841"/>
                    <a:pt x="6882130" y="13821411"/>
                    <a:pt x="6882130" y="13340080"/>
                  </a:cubicBezTo>
                  <a:lnTo>
                    <a:pt x="6882130" y="1061720"/>
                  </a:lnTo>
                  <a:cubicBezTo>
                    <a:pt x="6882130" y="580390"/>
                    <a:pt x="6489700" y="187960"/>
                    <a:pt x="6008370" y="187960"/>
                  </a:cubicBezTo>
                  <a:lnTo>
                    <a:pt x="1061720" y="187960"/>
                  </a:lnTo>
                  <a:close/>
                </a:path>
              </a:pathLst>
            </a:custGeom>
            <a:solidFill>
              <a:srgbClr val="122641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91770" y="173990"/>
              <a:ext cx="6694170" cy="14032230"/>
            </a:xfrm>
            <a:custGeom>
              <a:avLst/>
              <a:gdLst/>
              <a:ahLst/>
              <a:cxnLst/>
              <a:rect l="l" t="t" r="r" b="b"/>
              <a:pathLst>
                <a:path w="6694170" h="14032230">
                  <a:moveTo>
                    <a:pt x="5844540" y="0"/>
                  </a:moveTo>
                  <a:lnTo>
                    <a:pt x="847090" y="0"/>
                  </a:lnTo>
                  <a:cubicBezTo>
                    <a:pt x="379730" y="0"/>
                    <a:pt x="0" y="379730"/>
                    <a:pt x="0" y="847090"/>
                  </a:cubicBezTo>
                  <a:lnTo>
                    <a:pt x="0" y="13185140"/>
                  </a:lnTo>
                  <a:cubicBezTo>
                    <a:pt x="0" y="13652501"/>
                    <a:pt x="379730" y="14032230"/>
                    <a:pt x="847090" y="14032230"/>
                  </a:cubicBezTo>
                  <a:lnTo>
                    <a:pt x="5845810" y="14032230"/>
                  </a:lnTo>
                  <a:cubicBezTo>
                    <a:pt x="6313170" y="14032230"/>
                    <a:pt x="6692900" y="13652499"/>
                    <a:pt x="6692900" y="13183869"/>
                  </a:cubicBezTo>
                  <a:lnTo>
                    <a:pt x="6692900" y="847090"/>
                  </a:lnTo>
                  <a:cubicBezTo>
                    <a:pt x="6694170" y="379730"/>
                    <a:pt x="6313170" y="0"/>
                    <a:pt x="5844540" y="0"/>
                  </a:cubicBezTo>
                  <a:close/>
                  <a:moveTo>
                    <a:pt x="6504940" y="13185140"/>
                  </a:moveTo>
                  <a:cubicBezTo>
                    <a:pt x="6504940" y="13548360"/>
                    <a:pt x="6209030" y="13844271"/>
                    <a:pt x="5845810" y="13844271"/>
                  </a:cubicBezTo>
                  <a:lnTo>
                    <a:pt x="847090" y="13844271"/>
                  </a:lnTo>
                  <a:cubicBezTo>
                    <a:pt x="483870" y="13844271"/>
                    <a:pt x="187960" y="13548360"/>
                    <a:pt x="187960" y="13185140"/>
                  </a:cubicBezTo>
                  <a:lnTo>
                    <a:pt x="187960" y="847090"/>
                  </a:lnTo>
                  <a:cubicBezTo>
                    <a:pt x="187960" y="483870"/>
                    <a:pt x="483870" y="187960"/>
                    <a:pt x="847090" y="187960"/>
                  </a:cubicBezTo>
                  <a:lnTo>
                    <a:pt x="1564640" y="187960"/>
                  </a:lnTo>
                  <a:lnTo>
                    <a:pt x="1564640" y="303530"/>
                  </a:lnTo>
                  <a:cubicBezTo>
                    <a:pt x="1564640" y="513080"/>
                    <a:pt x="1734820" y="681990"/>
                    <a:pt x="1943100" y="681990"/>
                  </a:cubicBezTo>
                  <a:lnTo>
                    <a:pt x="4725670" y="681990"/>
                  </a:lnTo>
                  <a:cubicBezTo>
                    <a:pt x="4935220" y="681990"/>
                    <a:pt x="5104130" y="513080"/>
                    <a:pt x="5104130" y="303530"/>
                  </a:cubicBezTo>
                  <a:lnTo>
                    <a:pt x="5104130" y="187960"/>
                  </a:lnTo>
                  <a:lnTo>
                    <a:pt x="5845810" y="187960"/>
                  </a:lnTo>
                  <a:cubicBezTo>
                    <a:pt x="6209030" y="187960"/>
                    <a:pt x="6504940" y="483870"/>
                    <a:pt x="6504940" y="847090"/>
                  </a:cubicBezTo>
                  <a:lnTo>
                    <a:pt x="6504940" y="1318514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4167575" y="402407"/>
              <a:ext cx="239891" cy="228966"/>
            </a:xfrm>
            <a:custGeom>
              <a:avLst/>
              <a:gdLst/>
              <a:ahLst/>
              <a:cxnLst/>
              <a:rect l="l" t="t" r="r" b="b"/>
              <a:pathLst>
                <a:path w="239891" h="228966">
                  <a:moveTo>
                    <a:pt x="119945" y="183"/>
                  </a:moveTo>
                  <a:cubicBezTo>
                    <a:pt x="78988" y="0"/>
                    <a:pt x="41063" y="21745"/>
                    <a:pt x="20531" y="57185"/>
                  </a:cubicBezTo>
                  <a:cubicBezTo>
                    <a:pt x="0" y="92625"/>
                    <a:pt x="0" y="136341"/>
                    <a:pt x="20531" y="171781"/>
                  </a:cubicBezTo>
                  <a:cubicBezTo>
                    <a:pt x="41063" y="207221"/>
                    <a:pt x="78988" y="228966"/>
                    <a:pt x="119945" y="228783"/>
                  </a:cubicBezTo>
                  <a:cubicBezTo>
                    <a:pt x="160902" y="228966"/>
                    <a:pt x="198827" y="207221"/>
                    <a:pt x="219359" y="171781"/>
                  </a:cubicBezTo>
                  <a:cubicBezTo>
                    <a:pt x="239890" y="136341"/>
                    <a:pt x="239890" y="92625"/>
                    <a:pt x="219359" y="57185"/>
                  </a:cubicBezTo>
                  <a:cubicBezTo>
                    <a:pt x="198827" y="21745"/>
                    <a:pt x="160902" y="0"/>
                    <a:pt x="119945" y="183"/>
                  </a:cubicBezTo>
                  <a:close/>
                </a:path>
              </a:pathLst>
            </a:custGeom>
            <a:solidFill>
              <a:srgbClr val="101D27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208889" y="441840"/>
              <a:ext cx="157262" cy="150100"/>
            </a:xfrm>
            <a:custGeom>
              <a:avLst/>
              <a:gdLst/>
              <a:ahLst/>
              <a:cxnLst/>
              <a:rect l="l" t="t" r="r" b="b"/>
              <a:pathLst>
                <a:path w="157262" h="150100">
                  <a:moveTo>
                    <a:pt x="78631" y="120"/>
                  </a:moveTo>
                  <a:cubicBezTo>
                    <a:pt x="51781" y="0"/>
                    <a:pt x="26920" y="14255"/>
                    <a:pt x="13460" y="37488"/>
                  </a:cubicBezTo>
                  <a:cubicBezTo>
                    <a:pt x="0" y="60721"/>
                    <a:pt x="0" y="89379"/>
                    <a:pt x="13460" y="112612"/>
                  </a:cubicBezTo>
                  <a:cubicBezTo>
                    <a:pt x="26920" y="135845"/>
                    <a:pt x="51781" y="150100"/>
                    <a:pt x="78631" y="149980"/>
                  </a:cubicBezTo>
                  <a:cubicBezTo>
                    <a:pt x="105481" y="150100"/>
                    <a:pt x="130343" y="135845"/>
                    <a:pt x="143802" y="112612"/>
                  </a:cubicBezTo>
                  <a:cubicBezTo>
                    <a:pt x="157262" y="89379"/>
                    <a:pt x="157262" y="60721"/>
                    <a:pt x="143802" y="37488"/>
                  </a:cubicBezTo>
                  <a:cubicBezTo>
                    <a:pt x="130343" y="14255"/>
                    <a:pt x="105481" y="0"/>
                    <a:pt x="78631" y="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5"/>
            <p:cNvSpPr/>
            <p:nvPr/>
          </p:nvSpPr>
          <p:spPr>
            <a:xfrm>
              <a:off x="4224882" y="457104"/>
              <a:ext cx="125276" cy="119571"/>
            </a:xfrm>
            <a:custGeom>
              <a:avLst/>
              <a:gdLst/>
              <a:ahLst/>
              <a:cxnLst/>
              <a:rect l="l" t="t" r="r" b="b"/>
              <a:pathLst>
                <a:path w="125276" h="119571">
                  <a:moveTo>
                    <a:pt x="62638" y="96"/>
                  </a:moveTo>
                  <a:cubicBezTo>
                    <a:pt x="41249" y="0"/>
                    <a:pt x="21444" y="11356"/>
                    <a:pt x="10722" y="29864"/>
                  </a:cubicBezTo>
                  <a:cubicBezTo>
                    <a:pt x="0" y="48371"/>
                    <a:pt x="0" y="71201"/>
                    <a:pt x="10722" y="89708"/>
                  </a:cubicBezTo>
                  <a:cubicBezTo>
                    <a:pt x="21444" y="108216"/>
                    <a:pt x="41249" y="119572"/>
                    <a:pt x="62638" y="119476"/>
                  </a:cubicBezTo>
                  <a:cubicBezTo>
                    <a:pt x="84027" y="119572"/>
                    <a:pt x="103832" y="108216"/>
                    <a:pt x="114554" y="89708"/>
                  </a:cubicBezTo>
                  <a:cubicBezTo>
                    <a:pt x="125276" y="71201"/>
                    <a:pt x="125276" y="48371"/>
                    <a:pt x="114554" y="29864"/>
                  </a:cubicBezTo>
                  <a:cubicBezTo>
                    <a:pt x="103832" y="11356"/>
                    <a:pt x="84027" y="0"/>
                    <a:pt x="62638" y="96"/>
                  </a:cubicBezTo>
                  <a:close/>
                </a:path>
              </a:pathLst>
            </a:custGeom>
            <a:solidFill>
              <a:srgbClr val="1F2D3A"/>
            </a:solidFill>
          </p:spPr>
        </p:sp>
        <p:sp>
          <p:nvSpPr>
            <p:cNvPr id="19" name="Freeform 16"/>
            <p:cNvSpPr/>
            <p:nvPr/>
          </p:nvSpPr>
          <p:spPr>
            <a:xfrm>
              <a:off x="3054350" y="443230"/>
              <a:ext cx="833120" cy="147320"/>
            </a:xfrm>
            <a:custGeom>
              <a:avLst/>
              <a:gdLst/>
              <a:ahLst/>
              <a:cxnLst/>
              <a:rect l="l" t="t" r="r" b="b"/>
              <a:pathLst>
                <a:path w="833120" h="147320">
                  <a:moveTo>
                    <a:pt x="833120" y="73660"/>
                  </a:moveTo>
                  <a:cubicBezTo>
                    <a:pt x="833120" y="33020"/>
                    <a:pt x="781050" y="0"/>
                    <a:pt x="718820" y="0"/>
                  </a:cubicBezTo>
                  <a:lnTo>
                    <a:pt x="114300" y="0"/>
                  </a:lnTo>
                  <a:cubicBezTo>
                    <a:pt x="50800" y="0"/>
                    <a:pt x="0" y="33020"/>
                    <a:pt x="0" y="73660"/>
                  </a:cubicBezTo>
                  <a:cubicBezTo>
                    <a:pt x="0" y="114300"/>
                    <a:pt x="52070" y="147320"/>
                    <a:pt x="114300" y="147320"/>
                  </a:cubicBezTo>
                  <a:lnTo>
                    <a:pt x="718820" y="147320"/>
                  </a:lnTo>
                  <a:cubicBezTo>
                    <a:pt x="782320" y="147320"/>
                    <a:pt x="833120" y="114300"/>
                    <a:pt x="833120" y="73660"/>
                  </a:cubicBezTo>
                  <a:close/>
                  <a:moveTo>
                    <a:pt x="778510" y="73660"/>
                  </a:moveTo>
                  <a:cubicBezTo>
                    <a:pt x="778510" y="97790"/>
                    <a:pt x="748030" y="118110"/>
                    <a:pt x="708660" y="118110"/>
                  </a:cubicBezTo>
                  <a:lnTo>
                    <a:pt x="123190" y="118110"/>
                  </a:lnTo>
                  <a:cubicBezTo>
                    <a:pt x="85090" y="118110"/>
                    <a:pt x="53340" y="97790"/>
                    <a:pt x="53340" y="73660"/>
                  </a:cubicBezTo>
                  <a:cubicBezTo>
                    <a:pt x="53340" y="49530"/>
                    <a:pt x="83820" y="29210"/>
                    <a:pt x="123190" y="29210"/>
                  </a:cubicBezTo>
                  <a:lnTo>
                    <a:pt x="708660" y="29210"/>
                  </a:lnTo>
                  <a:cubicBezTo>
                    <a:pt x="748030" y="29210"/>
                    <a:pt x="778510" y="49530"/>
                    <a:pt x="778510" y="73660"/>
                  </a:cubicBezTo>
                  <a:close/>
                </a:path>
              </a:pathLst>
            </a:custGeom>
            <a:solidFill>
              <a:srgbClr val="666869"/>
            </a:solidFill>
          </p:spPr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7776845" y="925195"/>
            <a:ext cx="4328795" cy="233299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>
          <a:xfrm>
            <a:off x="40005" y="925830"/>
            <a:ext cx="4312285" cy="23323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7805" y="2657475"/>
            <a:ext cx="3933190" cy="11715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44180" y="2657475"/>
            <a:ext cx="3933190" cy="1171575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 flipH="1">
            <a:off x="0" y="2384425"/>
            <a:ext cx="4883785" cy="1633220"/>
          </a:xfrm>
          <a:custGeom>
            <a:avLst/>
            <a:gdLst/>
            <a:ahLst/>
            <a:cxnLst/>
            <a:rect l="l" t="t" r="r" b="b"/>
            <a:pathLst>
              <a:path w="7315200" h="1665615">
                <a:moveTo>
                  <a:pt x="0" y="0"/>
                </a:moveTo>
                <a:lnTo>
                  <a:pt x="7315200" y="0"/>
                </a:lnTo>
                <a:lnTo>
                  <a:pt x="7315200" y="1665615"/>
                </a:lnTo>
                <a:lnTo>
                  <a:pt x="0" y="16656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3"/>
          <p:cNvSpPr/>
          <p:nvPr/>
        </p:nvSpPr>
        <p:spPr>
          <a:xfrm>
            <a:off x="7311390" y="2384425"/>
            <a:ext cx="5048250" cy="1633220"/>
          </a:xfrm>
          <a:custGeom>
            <a:avLst/>
            <a:gdLst/>
            <a:ahLst/>
            <a:cxnLst/>
            <a:rect l="l" t="t" r="r" b="b"/>
            <a:pathLst>
              <a:path w="7315200" h="1665615">
                <a:moveTo>
                  <a:pt x="0" y="0"/>
                </a:moveTo>
                <a:lnTo>
                  <a:pt x="7315200" y="0"/>
                </a:lnTo>
                <a:lnTo>
                  <a:pt x="7315200" y="1665615"/>
                </a:lnTo>
                <a:lnTo>
                  <a:pt x="0" y="16656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组合 25"/>
          <p:cNvGrpSpPr/>
          <p:nvPr/>
        </p:nvGrpSpPr>
        <p:grpSpPr>
          <a:xfrm>
            <a:off x="614680" y="3622675"/>
            <a:ext cx="3206115" cy="576580"/>
            <a:chOff x="575734" y="2459244"/>
            <a:chExt cx="11040534" cy="755396"/>
          </a:xfrm>
        </p:grpSpPr>
        <p:sp>
          <p:nvSpPr>
            <p:cNvPr id="27" name="梯形 26"/>
            <p:cNvSpPr/>
            <p:nvPr/>
          </p:nvSpPr>
          <p:spPr>
            <a:xfrm>
              <a:off x="1049866" y="2686193"/>
              <a:ext cx="10092268" cy="528447"/>
            </a:xfrm>
            <a:prstGeom prst="trapezoid">
              <a:avLst>
                <a:gd name="adj" fmla="val 120440"/>
              </a:avLst>
            </a:prstGeom>
            <a:gradFill flip="none" rotWithShape="1">
              <a:gsLst>
                <a:gs pos="0">
                  <a:srgbClr val="018FFF">
                    <a:alpha val="6000"/>
                  </a:srgbClr>
                </a:gs>
                <a:gs pos="100000">
                  <a:srgbClr val="2849AF">
                    <a:lumMod val="50000"/>
                    <a:lumOff val="50000"/>
                    <a:alpha val="0"/>
                  </a:srgbClr>
                </a:gs>
              </a:gsLst>
              <a:lin ang="16200000" scaled="1"/>
              <a:tileRect/>
            </a:gradFill>
            <a:ln w="6350" cap="flat" cmpd="sng" algn="ctr">
              <a:gradFill>
                <a:gsLst>
                  <a:gs pos="46000">
                    <a:srgbClr val="018FFF">
                      <a:alpha val="0"/>
                    </a:srgbClr>
                  </a:gs>
                  <a:gs pos="100000">
                    <a:srgbClr val="018FFF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8" name="梯形 27"/>
            <p:cNvSpPr/>
            <p:nvPr/>
          </p:nvSpPr>
          <p:spPr>
            <a:xfrm>
              <a:off x="575734" y="2459244"/>
              <a:ext cx="11040534" cy="654224"/>
            </a:xfrm>
            <a:prstGeom prst="trapezoid">
              <a:avLst>
                <a:gd name="adj" fmla="val 120440"/>
              </a:avLst>
            </a:prstGeom>
            <a:gradFill flip="none" rotWithShape="1">
              <a:gsLst>
                <a:gs pos="0">
                  <a:srgbClr val="018FFF">
                    <a:alpha val="18000"/>
                  </a:srgbClr>
                </a:gs>
                <a:gs pos="62000">
                  <a:srgbClr val="2849AF">
                    <a:lumMod val="50000"/>
                    <a:lumOff val="50000"/>
                    <a:alpha val="0"/>
                  </a:srgbClr>
                </a:gs>
              </a:gsLst>
              <a:lin ang="16200000" scaled="1"/>
              <a:tileRect/>
            </a:gradFill>
            <a:ln w="6350" cap="flat" cmpd="sng" algn="ctr">
              <a:gradFill flip="none" rotWithShape="1">
                <a:gsLst>
                  <a:gs pos="46000">
                    <a:srgbClr val="018FFF">
                      <a:alpha val="0"/>
                    </a:srgbClr>
                  </a:gs>
                  <a:gs pos="100000">
                    <a:srgbClr val="018FFF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29" name="任意多边形: 形状 28"/>
          <p:cNvSpPr/>
          <p:nvPr/>
        </p:nvSpPr>
        <p:spPr>
          <a:xfrm>
            <a:off x="3244215" y="3411855"/>
            <a:ext cx="270510" cy="605790"/>
          </a:xfrm>
          <a:custGeom>
            <a:avLst/>
            <a:gdLst>
              <a:gd name="connsiteX0" fmla="*/ 212289 w 619782"/>
              <a:gd name="connsiteY0" fmla="*/ 1073267 h 1150104"/>
              <a:gd name="connsiteX1" fmla="*/ 238685 w 619782"/>
              <a:gd name="connsiteY1" fmla="*/ 1082868 h 1150104"/>
              <a:gd name="connsiteX2" fmla="*/ 273435 w 619782"/>
              <a:gd name="connsiteY2" fmla="*/ 1131992 h 1150104"/>
              <a:gd name="connsiteX3" fmla="*/ 273222 w 619782"/>
              <a:gd name="connsiteY3" fmla="*/ 1150104 h 1150104"/>
              <a:gd name="connsiteX4" fmla="*/ 220744 w 619782"/>
              <a:gd name="connsiteY4" fmla="*/ 1135367 h 1150104"/>
              <a:gd name="connsiteX5" fmla="*/ 183367 w 619782"/>
              <a:gd name="connsiteY5" fmla="*/ 1138165 h 1150104"/>
              <a:gd name="connsiteX6" fmla="*/ 141184 w 619782"/>
              <a:gd name="connsiteY6" fmla="*/ 1128789 h 1150104"/>
              <a:gd name="connsiteX7" fmla="*/ 106391 w 619782"/>
              <a:gd name="connsiteY7" fmla="*/ 1090365 h 1150104"/>
              <a:gd name="connsiteX8" fmla="*/ 118031 w 619782"/>
              <a:gd name="connsiteY8" fmla="*/ 1092074 h 1150104"/>
              <a:gd name="connsiteX9" fmla="*/ 156861 w 619782"/>
              <a:gd name="connsiteY9" fmla="*/ 1086200 h 1150104"/>
              <a:gd name="connsiteX10" fmla="*/ 184242 w 619782"/>
              <a:gd name="connsiteY10" fmla="*/ 1077379 h 1150104"/>
              <a:gd name="connsiteX11" fmla="*/ 212289 w 619782"/>
              <a:gd name="connsiteY11" fmla="*/ 1073267 h 1150104"/>
              <a:gd name="connsiteX12" fmla="*/ 357821 w 619782"/>
              <a:gd name="connsiteY12" fmla="*/ 1016977 h 1150104"/>
              <a:gd name="connsiteX13" fmla="*/ 395220 w 619782"/>
              <a:gd name="connsiteY13" fmla="*/ 1048203 h 1150104"/>
              <a:gd name="connsiteX14" fmla="*/ 402866 w 619782"/>
              <a:gd name="connsiteY14" fmla="*/ 1071825 h 1150104"/>
              <a:gd name="connsiteX15" fmla="*/ 402097 w 619782"/>
              <a:gd name="connsiteY15" fmla="*/ 1077314 h 1150104"/>
              <a:gd name="connsiteX16" fmla="*/ 350239 w 619782"/>
              <a:gd name="connsiteY16" fmla="*/ 1071569 h 1150104"/>
              <a:gd name="connsiteX17" fmla="*/ 313524 w 619782"/>
              <a:gd name="connsiteY17" fmla="*/ 1081244 h 1150104"/>
              <a:gd name="connsiteX18" fmla="*/ 258292 w 619782"/>
              <a:gd name="connsiteY18" fmla="*/ 1074816 h 1150104"/>
              <a:gd name="connsiteX19" fmla="*/ 228219 w 619782"/>
              <a:gd name="connsiteY19" fmla="*/ 1049805 h 1150104"/>
              <a:gd name="connsiteX20" fmla="*/ 241269 w 619782"/>
              <a:gd name="connsiteY20" fmla="*/ 1048566 h 1150104"/>
              <a:gd name="connsiteX21" fmla="*/ 279265 w 619782"/>
              <a:gd name="connsiteY21" fmla="*/ 1033957 h 1150104"/>
              <a:gd name="connsiteX22" fmla="*/ 307907 w 619782"/>
              <a:gd name="connsiteY22" fmla="*/ 1017896 h 1150104"/>
              <a:gd name="connsiteX23" fmla="*/ 357821 w 619782"/>
              <a:gd name="connsiteY23" fmla="*/ 1016977 h 1150104"/>
              <a:gd name="connsiteX24" fmla="*/ 189326 w 619782"/>
              <a:gd name="connsiteY24" fmla="*/ 954333 h 1150104"/>
              <a:gd name="connsiteX25" fmla="*/ 196246 w 619782"/>
              <a:gd name="connsiteY25" fmla="*/ 989937 h 1150104"/>
              <a:gd name="connsiteX26" fmla="*/ 157972 w 619782"/>
              <a:gd name="connsiteY26" fmla="*/ 1046964 h 1150104"/>
              <a:gd name="connsiteX27" fmla="*/ 104981 w 619782"/>
              <a:gd name="connsiteY27" fmla="*/ 1060548 h 1150104"/>
              <a:gd name="connsiteX28" fmla="*/ 93106 w 619782"/>
              <a:gd name="connsiteY28" fmla="*/ 1059202 h 1150104"/>
              <a:gd name="connsiteX29" fmla="*/ 127258 w 619782"/>
              <a:gd name="connsiteY29" fmla="*/ 982056 h 1150104"/>
              <a:gd name="connsiteX30" fmla="*/ 189326 w 619782"/>
              <a:gd name="connsiteY30" fmla="*/ 954333 h 1150104"/>
              <a:gd name="connsiteX31" fmla="*/ 435011 w 619782"/>
              <a:gd name="connsiteY31" fmla="*/ 910186 h 1150104"/>
              <a:gd name="connsiteX32" fmla="*/ 488727 w 619782"/>
              <a:gd name="connsiteY32" fmla="*/ 925158 h 1150104"/>
              <a:gd name="connsiteX33" fmla="*/ 506326 w 619782"/>
              <a:gd name="connsiteY33" fmla="*/ 950425 h 1150104"/>
              <a:gd name="connsiteX34" fmla="*/ 440435 w 619782"/>
              <a:gd name="connsiteY34" fmla="*/ 973022 h 1150104"/>
              <a:gd name="connsiteX35" fmla="*/ 420444 w 619782"/>
              <a:gd name="connsiteY35" fmla="*/ 988400 h 1150104"/>
              <a:gd name="connsiteX36" fmla="*/ 376317 w 619782"/>
              <a:gd name="connsiteY36" fmla="*/ 999314 h 1150104"/>
              <a:gd name="connsiteX37" fmla="*/ 333558 w 619782"/>
              <a:gd name="connsiteY37" fmla="*/ 984897 h 1150104"/>
              <a:gd name="connsiteX38" fmla="*/ 342571 w 619782"/>
              <a:gd name="connsiteY38" fmla="*/ 981416 h 1150104"/>
              <a:gd name="connsiteX39" fmla="*/ 369761 w 619782"/>
              <a:gd name="connsiteY39" fmla="*/ 960122 h 1150104"/>
              <a:gd name="connsiteX40" fmla="*/ 400730 w 619782"/>
              <a:gd name="connsiteY40" fmla="*/ 925756 h 1150104"/>
              <a:gd name="connsiteX41" fmla="*/ 435011 w 619782"/>
              <a:gd name="connsiteY41" fmla="*/ 910186 h 1150104"/>
              <a:gd name="connsiteX42" fmla="*/ 268458 w 619782"/>
              <a:gd name="connsiteY42" fmla="*/ 904163 h 1150104"/>
              <a:gd name="connsiteX43" fmla="*/ 282469 w 619782"/>
              <a:gd name="connsiteY43" fmla="*/ 952561 h 1150104"/>
              <a:gd name="connsiteX44" fmla="*/ 260406 w 619782"/>
              <a:gd name="connsiteY44" fmla="*/ 997179 h 1150104"/>
              <a:gd name="connsiteX45" fmla="*/ 202781 w 619782"/>
              <a:gd name="connsiteY45" fmla="*/ 1027551 h 1150104"/>
              <a:gd name="connsiteX46" fmla="*/ 189560 w 619782"/>
              <a:gd name="connsiteY46" fmla="*/ 1028234 h 1150104"/>
              <a:gd name="connsiteX47" fmla="*/ 212648 w 619782"/>
              <a:gd name="connsiteY47" fmla="*/ 978448 h 1150104"/>
              <a:gd name="connsiteX48" fmla="*/ 210769 w 619782"/>
              <a:gd name="connsiteY48" fmla="*/ 947478 h 1150104"/>
              <a:gd name="connsiteX49" fmla="*/ 212841 w 619782"/>
              <a:gd name="connsiteY49" fmla="*/ 943548 h 1150104"/>
              <a:gd name="connsiteX50" fmla="*/ 266877 w 619782"/>
              <a:gd name="connsiteY50" fmla="*/ 905274 h 1150104"/>
              <a:gd name="connsiteX51" fmla="*/ 268458 w 619782"/>
              <a:gd name="connsiteY51" fmla="*/ 904163 h 1150104"/>
              <a:gd name="connsiteX52" fmla="*/ 329864 w 619782"/>
              <a:gd name="connsiteY52" fmla="*/ 832719 h 1150104"/>
              <a:gd name="connsiteX53" fmla="*/ 351649 w 619782"/>
              <a:gd name="connsiteY53" fmla="*/ 860848 h 1150104"/>
              <a:gd name="connsiteX54" fmla="*/ 339283 w 619782"/>
              <a:gd name="connsiteY54" fmla="*/ 937161 h 1150104"/>
              <a:gd name="connsiteX55" fmla="*/ 291846 w 619782"/>
              <a:gd name="connsiteY55" fmla="*/ 972766 h 1150104"/>
              <a:gd name="connsiteX56" fmla="*/ 284605 w 619782"/>
              <a:gd name="connsiteY56" fmla="*/ 974645 h 1150104"/>
              <a:gd name="connsiteX57" fmla="*/ 283345 w 619782"/>
              <a:gd name="connsiteY57" fmla="*/ 886456 h 1150104"/>
              <a:gd name="connsiteX58" fmla="*/ 329864 w 619782"/>
              <a:gd name="connsiteY58" fmla="*/ 832719 h 1150104"/>
              <a:gd name="connsiteX59" fmla="*/ 510940 w 619782"/>
              <a:gd name="connsiteY59" fmla="*/ 784107 h 1150104"/>
              <a:gd name="connsiteX60" fmla="*/ 560704 w 619782"/>
              <a:gd name="connsiteY60" fmla="*/ 787204 h 1150104"/>
              <a:gd name="connsiteX61" fmla="*/ 583216 w 619782"/>
              <a:gd name="connsiteY61" fmla="*/ 807494 h 1150104"/>
              <a:gd name="connsiteX62" fmla="*/ 535587 w 619782"/>
              <a:gd name="connsiteY62" fmla="*/ 834513 h 1150104"/>
              <a:gd name="connsiteX63" fmla="*/ 509508 w 619782"/>
              <a:gd name="connsiteY63" fmla="*/ 865589 h 1150104"/>
              <a:gd name="connsiteX64" fmla="*/ 472366 w 619782"/>
              <a:gd name="connsiteY64" fmla="*/ 886456 h 1150104"/>
              <a:gd name="connsiteX65" fmla="*/ 424267 w 619782"/>
              <a:gd name="connsiteY65" fmla="*/ 883850 h 1150104"/>
              <a:gd name="connsiteX66" fmla="*/ 431166 w 619782"/>
              <a:gd name="connsiteY66" fmla="*/ 879002 h 1150104"/>
              <a:gd name="connsiteX67" fmla="*/ 455002 w 619782"/>
              <a:gd name="connsiteY67" fmla="*/ 848096 h 1150104"/>
              <a:gd name="connsiteX68" fmla="*/ 474032 w 619782"/>
              <a:gd name="connsiteY68" fmla="*/ 811232 h 1150104"/>
              <a:gd name="connsiteX69" fmla="*/ 510940 w 619782"/>
              <a:gd name="connsiteY69" fmla="*/ 784107 h 1150104"/>
              <a:gd name="connsiteX70" fmla="*/ 389795 w 619782"/>
              <a:gd name="connsiteY70" fmla="*/ 735197 h 1150104"/>
              <a:gd name="connsiteX71" fmla="*/ 430333 w 619782"/>
              <a:gd name="connsiteY71" fmla="*/ 789340 h 1150104"/>
              <a:gd name="connsiteX72" fmla="*/ 418714 w 619782"/>
              <a:gd name="connsiteY72" fmla="*/ 851814 h 1150104"/>
              <a:gd name="connsiteX73" fmla="*/ 371534 w 619782"/>
              <a:gd name="connsiteY73" fmla="*/ 899827 h 1150104"/>
              <a:gd name="connsiteX74" fmla="*/ 367817 w 619782"/>
              <a:gd name="connsiteY74" fmla="*/ 901600 h 1150104"/>
              <a:gd name="connsiteX75" fmla="*/ 366280 w 619782"/>
              <a:gd name="connsiteY75" fmla="*/ 901621 h 1150104"/>
              <a:gd name="connsiteX76" fmla="*/ 372559 w 619782"/>
              <a:gd name="connsiteY76" fmla="*/ 860037 h 1150104"/>
              <a:gd name="connsiteX77" fmla="*/ 349407 w 619782"/>
              <a:gd name="connsiteY77" fmla="*/ 806043 h 1150104"/>
              <a:gd name="connsiteX78" fmla="*/ 348360 w 619782"/>
              <a:gd name="connsiteY78" fmla="*/ 804163 h 1150104"/>
              <a:gd name="connsiteX79" fmla="*/ 389795 w 619782"/>
              <a:gd name="connsiteY79" fmla="*/ 735197 h 1150104"/>
              <a:gd name="connsiteX80" fmla="*/ 428945 w 619782"/>
              <a:gd name="connsiteY80" fmla="*/ 641904 h 1150104"/>
              <a:gd name="connsiteX81" fmla="*/ 451350 w 619782"/>
              <a:gd name="connsiteY81" fmla="*/ 653886 h 1150104"/>
              <a:gd name="connsiteX82" fmla="*/ 482213 w 619782"/>
              <a:gd name="connsiteY82" fmla="*/ 703459 h 1150104"/>
              <a:gd name="connsiteX83" fmla="*/ 476019 w 619782"/>
              <a:gd name="connsiteY83" fmla="*/ 753950 h 1150104"/>
              <a:gd name="connsiteX84" fmla="*/ 438471 w 619782"/>
              <a:gd name="connsiteY84" fmla="*/ 806277 h 1150104"/>
              <a:gd name="connsiteX85" fmla="*/ 434199 w 619782"/>
              <a:gd name="connsiteY85" fmla="*/ 809118 h 1150104"/>
              <a:gd name="connsiteX86" fmla="*/ 405985 w 619782"/>
              <a:gd name="connsiteY86" fmla="*/ 723215 h 1150104"/>
              <a:gd name="connsiteX87" fmla="*/ 398424 w 619782"/>
              <a:gd name="connsiteY87" fmla="*/ 717341 h 1150104"/>
              <a:gd name="connsiteX88" fmla="*/ 428945 w 619782"/>
              <a:gd name="connsiteY88" fmla="*/ 641904 h 1150104"/>
              <a:gd name="connsiteX89" fmla="*/ 600132 w 619782"/>
              <a:gd name="connsiteY89" fmla="*/ 635667 h 1150104"/>
              <a:gd name="connsiteX90" fmla="*/ 619782 w 619782"/>
              <a:gd name="connsiteY90" fmla="*/ 647201 h 1150104"/>
              <a:gd name="connsiteX91" fmla="*/ 578283 w 619782"/>
              <a:gd name="connsiteY91" fmla="*/ 691007 h 1150104"/>
              <a:gd name="connsiteX92" fmla="*/ 566984 w 619782"/>
              <a:gd name="connsiteY92" fmla="*/ 716914 h 1150104"/>
              <a:gd name="connsiteX93" fmla="*/ 535843 w 619782"/>
              <a:gd name="connsiteY93" fmla="*/ 752754 h 1150104"/>
              <a:gd name="connsiteX94" fmla="*/ 487808 w 619782"/>
              <a:gd name="connsiteY94" fmla="*/ 763796 h 1150104"/>
              <a:gd name="connsiteX95" fmla="*/ 489111 w 619782"/>
              <a:gd name="connsiteY95" fmla="*/ 760913 h 1150104"/>
              <a:gd name="connsiteX96" fmla="*/ 508291 w 619782"/>
              <a:gd name="connsiteY96" fmla="*/ 715548 h 1150104"/>
              <a:gd name="connsiteX97" fmla="*/ 514976 w 619782"/>
              <a:gd name="connsiteY97" fmla="*/ 681609 h 1150104"/>
              <a:gd name="connsiteX98" fmla="*/ 546886 w 619782"/>
              <a:gd name="connsiteY98" fmla="*/ 642438 h 1150104"/>
              <a:gd name="connsiteX99" fmla="*/ 600132 w 619782"/>
              <a:gd name="connsiteY99" fmla="*/ 635667 h 1150104"/>
              <a:gd name="connsiteX100" fmla="*/ 419120 w 619782"/>
              <a:gd name="connsiteY100" fmla="*/ 534578 h 1150104"/>
              <a:gd name="connsiteX101" fmla="*/ 440307 w 619782"/>
              <a:gd name="connsiteY101" fmla="*/ 537440 h 1150104"/>
              <a:gd name="connsiteX102" fmla="*/ 479543 w 619782"/>
              <a:gd name="connsiteY102" fmla="*/ 557261 h 1150104"/>
              <a:gd name="connsiteX103" fmla="*/ 500538 w 619782"/>
              <a:gd name="connsiteY103" fmla="*/ 593612 h 1150104"/>
              <a:gd name="connsiteX104" fmla="*/ 495006 w 619782"/>
              <a:gd name="connsiteY104" fmla="*/ 674304 h 1150104"/>
              <a:gd name="connsiteX105" fmla="*/ 486676 w 619782"/>
              <a:gd name="connsiteY105" fmla="*/ 689511 h 1150104"/>
              <a:gd name="connsiteX106" fmla="*/ 420017 w 619782"/>
              <a:gd name="connsiteY106" fmla="*/ 615761 h 1150104"/>
              <a:gd name="connsiteX107" fmla="*/ 419120 w 619782"/>
              <a:gd name="connsiteY107" fmla="*/ 534578 h 1150104"/>
              <a:gd name="connsiteX108" fmla="*/ 570764 w 619782"/>
              <a:gd name="connsiteY108" fmla="*/ 481823 h 1150104"/>
              <a:gd name="connsiteX109" fmla="*/ 608141 w 619782"/>
              <a:gd name="connsiteY109" fmla="*/ 484215 h 1150104"/>
              <a:gd name="connsiteX110" fmla="*/ 579884 w 619782"/>
              <a:gd name="connsiteY110" fmla="*/ 553501 h 1150104"/>
              <a:gd name="connsiteX111" fmla="*/ 575634 w 619782"/>
              <a:gd name="connsiteY111" fmla="*/ 586500 h 1150104"/>
              <a:gd name="connsiteX112" fmla="*/ 539987 w 619782"/>
              <a:gd name="connsiteY112" fmla="*/ 625372 h 1150104"/>
              <a:gd name="connsiteX113" fmla="*/ 518436 w 619782"/>
              <a:gd name="connsiteY113" fmla="*/ 635752 h 1150104"/>
              <a:gd name="connsiteX114" fmla="*/ 517539 w 619782"/>
              <a:gd name="connsiteY114" fmla="*/ 634428 h 1150104"/>
              <a:gd name="connsiteX115" fmla="*/ 522921 w 619782"/>
              <a:gd name="connsiteY115" fmla="*/ 587183 h 1150104"/>
              <a:gd name="connsiteX116" fmla="*/ 518543 w 619782"/>
              <a:gd name="connsiteY116" fmla="*/ 546453 h 1150104"/>
              <a:gd name="connsiteX117" fmla="*/ 530803 w 619782"/>
              <a:gd name="connsiteY117" fmla="*/ 509332 h 1150104"/>
              <a:gd name="connsiteX118" fmla="*/ 570764 w 619782"/>
              <a:gd name="connsiteY118" fmla="*/ 481823 h 1150104"/>
              <a:gd name="connsiteX119" fmla="*/ 426991 w 619782"/>
              <a:gd name="connsiteY119" fmla="*/ 435459 h 1150104"/>
              <a:gd name="connsiteX120" fmla="*/ 458335 w 619782"/>
              <a:gd name="connsiteY120" fmla="*/ 450383 h 1150104"/>
              <a:gd name="connsiteX121" fmla="*/ 488813 w 619782"/>
              <a:gd name="connsiteY121" fmla="*/ 493143 h 1150104"/>
              <a:gd name="connsiteX122" fmla="*/ 497954 w 619782"/>
              <a:gd name="connsiteY122" fmla="*/ 536479 h 1150104"/>
              <a:gd name="connsiteX123" fmla="*/ 496054 w 619782"/>
              <a:gd name="connsiteY123" fmla="*/ 557218 h 1150104"/>
              <a:gd name="connsiteX124" fmla="*/ 405878 w 619782"/>
              <a:gd name="connsiteY124" fmla="*/ 516146 h 1150104"/>
              <a:gd name="connsiteX125" fmla="*/ 374118 w 619782"/>
              <a:gd name="connsiteY125" fmla="*/ 441541 h 1150104"/>
              <a:gd name="connsiteX126" fmla="*/ 392187 w 619782"/>
              <a:gd name="connsiteY126" fmla="*/ 436137 h 1150104"/>
              <a:gd name="connsiteX127" fmla="*/ 426991 w 619782"/>
              <a:gd name="connsiteY127" fmla="*/ 435459 h 1150104"/>
              <a:gd name="connsiteX128" fmla="*/ 545348 w 619782"/>
              <a:gd name="connsiteY128" fmla="*/ 345578 h 1150104"/>
              <a:gd name="connsiteX129" fmla="*/ 569013 w 619782"/>
              <a:gd name="connsiteY129" fmla="*/ 346112 h 1150104"/>
              <a:gd name="connsiteX130" fmla="*/ 554361 w 619782"/>
              <a:gd name="connsiteY130" fmla="*/ 414950 h 1150104"/>
              <a:gd name="connsiteX131" fmla="*/ 557159 w 619782"/>
              <a:gd name="connsiteY131" fmla="*/ 443548 h 1150104"/>
              <a:gd name="connsiteX132" fmla="*/ 552418 w 619782"/>
              <a:gd name="connsiteY132" fmla="*/ 467982 h 1150104"/>
              <a:gd name="connsiteX133" fmla="*/ 509167 w 619782"/>
              <a:gd name="connsiteY133" fmla="*/ 512472 h 1150104"/>
              <a:gd name="connsiteX134" fmla="*/ 511239 w 619782"/>
              <a:gd name="connsiteY134" fmla="*/ 498247 h 1150104"/>
              <a:gd name="connsiteX135" fmla="*/ 506412 w 619782"/>
              <a:gd name="connsiteY135" fmla="*/ 467555 h 1150104"/>
              <a:gd name="connsiteX136" fmla="*/ 495241 w 619782"/>
              <a:gd name="connsiteY136" fmla="*/ 432570 h 1150104"/>
              <a:gd name="connsiteX137" fmla="*/ 501500 w 619782"/>
              <a:gd name="connsiteY137" fmla="*/ 379174 h 1150104"/>
              <a:gd name="connsiteX138" fmla="*/ 545348 w 619782"/>
              <a:gd name="connsiteY138" fmla="*/ 345578 h 1150104"/>
              <a:gd name="connsiteX139" fmla="*/ 362435 w 619782"/>
              <a:gd name="connsiteY139" fmla="*/ 333553 h 1150104"/>
              <a:gd name="connsiteX140" fmla="*/ 432405 w 619782"/>
              <a:gd name="connsiteY140" fmla="*/ 354911 h 1150104"/>
              <a:gd name="connsiteX141" fmla="*/ 469269 w 619782"/>
              <a:gd name="connsiteY141" fmla="*/ 435966 h 1150104"/>
              <a:gd name="connsiteX142" fmla="*/ 469099 w 619782"/>
              <a:gd name="connsiteY142" fmla="*/ 440067 h 1150104"/>
              <a:gd name="connsiteX143" fmla="*/ 468650 w 619782"/>
              <a:gd name="connsiteY143" fmla="*/ 440665 h 1150104"/>
              <a:gd name="connsiteX144" fmla="*/ 384242 w 619782"/>
              <a:gd name="connsiteY144" fmla="*/ 413091 h 1150104"/>
              <a:gd name="connsiteX145" fmla="*/ 373541 w 619782"/>
              <a:gd name="connsiteY145" fmla="*/ 414288 h 1150104"/>
              <a:gd name="connsiteX146" fmla="*/ 358420 w 619782"/>
              <a:gd name="connsiteY146" fmla="*/ 376419 h 1150104"/>
              <a:gd name="connsiteX147" fmla="*/ 331444 w 619782"/>
              <a:gd name="connsiteY147" fmla="*/ 345898 h 1150104"/>
              <a:gd name="connsiteX148" fmla="*/ 362435 w 619782"/>
              <a:gd name="connsiteY148" fmla="*/ 333553 h 1150104"/>
              <a:gd name="connsiteX149" fmla="*/ 288278 w 619782"/>
              <a:gd name="connsiteY149" fmla="*/ 253866 h 1150104"/>
              <a:gd name="connsiteX150" fmla="*/ 339688 w 619782"/>
              <a:gd name="connsiteY150" fmla="*/ 254784 h 1150104"/>
              <a:gd name="connsiteX151" fmla="*/ 386249 w 619782"/>
              <a:gd name="connsiteY151" fmla="*/ 285583 h 1150104"/>
              <a:gd name="connsiteX152" fmla="*/ 409508 w 619782"/>
              <a:gd name="connsiteY152" fmla="*/ 324690 h 1150104"/>
              <a:gd name="connsiteX153" fmla="*/ 311345 w 619782"/>
              <a:gd name="connsiteY153" fmla="*/ 333660 h 1150104"/>
              <a:gd name="connsiteX154" fmla="*/ 246715 w 619782"/>
              <a:gd name="connsiteY154" fmla="*/ 285732 h 1150104"/>
              <a:gd name="connsiteX155" fmla="*/ 288278 w 619782"/>
              <a:gd name="connsiteY155" fmla="*/ 253866 h 1150104"/>
              <a:gd name="connsiteX156" fmla="*/ 495775 w 619782"/>
              <a:gd name="connsiteY156" fmla="*/ 217834 h 1150104"/>
              <a:gd name="connsiteX157" fmla="*/ 492636 w 619782"/>
              <a:gd name="connsiteY157" fmla="*/ 279453 h 1150104"/>
              <a:gd name="connsiteX158" fmla="*/ 501136 w 619782"/>
              <a:gd name="connsiteY158" fmla="*/ 306215 h 1150104"/>
              <a:gd name="connsiteX159" fmla="*/ 498253 w 619782"/>
              <a:gd name="connsiteY159" fmla="*/ 361105 h 1150104"/>
              <a:gd name="connsiteX160" fmla="*/ 472964 w 619782"/>
              <a:gd name="connsiteY160" fmla="*/ 394104 h 1150104"/>
              <a:gd name="connsiteX161" fmla="*/ 470786 w 619782"/>
              <a:gd name="connsiteY161" fmla="*/ 377594 h 1150104"/>
              <a:gd name="connsiteX162" fmla="*/ 450815 w 619782"/>
              <a:gd name="connsiteY162" fmla="*/ 335027 h 1150104"/>
              <a:gd name="connsiteX163" fmla="*/ 440542 w 619782"/>
              <a:gd name="connsiteY163" fmla="*/ 317834 h 1150104"/>
              <a:gd name="connsiteX164" fmla="*/ 437274 w 619782"/>
              <a:gd name="connsiteY164" fmla="*/ 263220 h 1150104"/>
              <a:gd name="connsiteX165" fmla="*/ 477685 w 619782"/>
              <a:gd name="connsiteY165" fmla="*/ 221401 h 1150104"/>
              <a:gd name="connsiteX166" fmla="*/ 495775 w 619782"/>
              <a:gd name="connsiteY166" fmla="*/ 217834 h 1150104"/>
              <a:gd name="connsiteX167" fmla="*/ 248680 w 619782"/>
              <a:gd name="connsiteY167" fmla="*/ 190858 h 1150104"/>
              <a:gd name="connsiteX168" fmla="*/ 285117 w 619782"/>
              <a:gd name="connsiteY168" fmla="*/ 200491 h 1150104"/>
              <a:gd name="connsiteX169" fmla="*/ 328859 w 619782"/>
              <a:gd name="connsiteY169" fmla="*/ 235625 h 1150104"/>
              <a:gd name="connsiteX170" fmla="*/ 237424 w 619782"/>
              <a:gd name="connsiteY170" fmla="*/ 273579 h 1150104"/>
              <a:gd name="connsiteX171" fmla="*/ 161068 w 619782"/>
              <a:gd name="connsiteY171" fmla="*/ 246817 h 1150104"/>
              <a:gd name="connsiteX172" fmla="*/ 209808 w 619782"/>
              <a:gd name="connsiteY172" fmla="*/ 194425 h 1150104"/>
              <a:gd name="connsiteX173" fmla="*/ 248680 w 619782"/>
              <a:gd name="connsiteY173" fmla="*/ 190858 h 1150104"/>
              <a:gd name="connsiteX174" fmla="*/ 179501 w 619782"/>
              <a:gd name="connsiteY174" fmla="*/ 144788 h 1150104"/>
              <a:gd name="connsiteX175" fmla="*/ 220424 w 619782"/>
              <a:gd name="connsiteY175" fmla="*/ 156386 h 1150104"/>
              <a:gd name="connsiteX176" fmla="*/ 241120 w 619782"/>
              <a:gd name="connsiteY176" fmla="*/ 169158 h 1150104"/>
              <a:gd name="connsiteX177" fmla="*/ 240522 w 619782"/>
              <a:gd name="connsiteY177" fmla="*/ 170461 h 1150104"/>
              <a:gd name="connsiteX178" fmla="*/ 188920 w 619782"/>
              <a:gd name="connsiteY178" fmla="*/ 191820 h 1150104"/>
              <a:gd name="connsiteX179" fmla="*/ 163653 w 619782"/>
              <a:gd name="connsiteY179" fmla="*/ 224797 h 1150104"/>
              <a:gd name="connsiteX180" fmla="*/ 161346 w 619782"/>
              <a:gd name="connsiteY180" fmla="*/ 228663 h 1150104"/>
              <a:gd name="connsiteX181" fmla="*/ 79992 w 619782"/>
              <a:gd name="connsiteY181" fmla="*/ 221230 h 1150104"/>
              <a:gd name="connsiteX182" fmla="*/ 87104 w 619782"/>
              <a:gd name="connsiteY182" fmla="*/ 195408 h 1150104"/>
              <a:gd name="connsiteX183" fmla="*/ 132171 w 619782"/>
              <a:gd name="connsiteY183" fmla="*/ 150000 h 1150104"/>
              <a:gd name="connsiteX184" fmla="*/ 179501 w 619782"/>
              <a:gd name="connsiteY184" fmla="*/ 144788 h 1150104"/>
              <a:gd name="connsiteX185" fmla="*/ 406006 w 619782"/>
              <a:gd name="connsiteY185" fmla="*/ 117407 h 1150104"/>
              <a:gd name="connsiteX186" fmla="*/ 408675 w 619782"/>
              <a:gd name="connsiteY186" fmla="*/ 170034 h 1150104"/>
              <a:gd name="connsiteX187" fmla="*/ 424182 w 619782"/>
              <a:gd name="connsiteY187" fmla="*/ 204656 h 1150104"/>
              <a:gd name="connsiteX188" fmla="*/ 425463 w 619782"/>
              <a:gd name="connsiteY188" fmla="*/ 262109 h 1150104"/>
              <a:gd name="connsiteX189" fmla="*/ 408504 w 619782"/>
              <a:gd name="connsiteY189" fmla="*/ 291413 h 1150104"/>
              <a:gd name="connsiteX190" fmla="*/ 405984 w 619782"/>
              <a:gd name="connsiteY190" fmla="*/ 293549 h 1150104"/>
              <a:gd name="connsiteX191" fmla="*/ 394814 w 619782"/>
              <a:gd name="connsiteY191" fmla="*/ 261875 h 1150104"/>
              <a:gd name="connsiteX192" fmla="*/ 370893 w 619782"/>
              <a:gd name="connsiteY192" fmla="*/ 230328 h 1150104"/>
              <a:gd name="connsiteX193" fmla="*/ 354617 w 619782"/>
              <a:gd name="connsiteY193" fmla="*/ 202755 h 1150104"/>
              <a:gd name="connsiteX194" fmla="*/ 359445 w 619782"/>
              <a:gd name="connsiteY194" fmla="*/ 159376 h 1150104"/>
              <a:gd name="connsiteX195" fmla="*/ 386206 w 619782"/>
              <a:gd name="connsiteY195" fmla="*/ 124498 h 1150104"/>
              <a:gd name="connsiteX196" fmla="*/ 406006 w 619782"/>
              <a:gd name="connsiteY196" fmla="*/ 117407 h 1150104"/>
              <a:gd name="connsiteX197" fmla="*/ 1116 w 619782"/>
              <a:gd name="connsiteY197" fmla="*/ 49274 h 1150104"/>
              <a:gd name="connsiteX198" fmla="*/ 41867 w 619782"/>
              <a:gd name="connsiteY198" fmla="*/ 71615 h 1150104"/>
              <a:gd name="connsiteX199" fmla="*/ 75635 w 619782"/>
              <a:gd name="connsiteY199" fmla="*/ 72533 h 1150104"/>
              <a:gd name="connsiteX200" fmla="*/ 102611 w 619782"/>
              <a:gd name="connsiteY200" fmla="*/ 77339 h 1150104"/>
              <a:gd name="connsiteX201" fmla="*/ 148424 w 619782"/>
              <a:gd name="connsiteY201" fmla="*/ 121743 h 1150104"/>
              <a:gd name="connsiteX202" fmla="*/ 119441 w 619782"/>
              <a:gd name="connsiteY202" fmla="*/ 126164 h 1150104"/>
              <a:gd name="connsiteX203" fmla="*/ 81124 w 619782"/>
              <a:gd name="connsiteY203" fmla="*/ 140410 h 1150104"/>
              <a:gd name="connsiteX204" fmla="*/ 24674 w 619782"/>
              <a:gd name="connsiteY204" fmla="*/ 130072 h 1150104"/>
              <a:gd name="connsiteX205" fmla="*/ 4811 w 619782"/>
              <a:gd name="connsiteY205" fmla="*/ 100213 h 1150104"/>
              <a:gd name="connsiteX206" fmla="*/ 1116 w 619782"/>
              <a:gd name="connsiteY206" fmla="*/ 49274 h 1150104"/>
              <a:gd name="connsiteX207" fmla="*/ 294579 w 619782"/>
              <a:gd name="connsiteY207" fmla="*/ 46903 h 1150104"/>
              <a:gd name="connsiteX208" fmla="*/ 321598 w 619782"/>
              <a:gd name="connsiteY208" fmla="*/ 117428 h 1150104"/>
              <a:gd name="connsiteX209" fmla="*/ 340073 w 619782"/>
              <a:gd name="connsiteY209" fmla="*/ 141307 h 1150104"/>
              <a:gd name="connsiteX210" fmla="*/ 347121 w 619782"/>
              <a:gd name="connsiteY210" fmla="*/ 175822 h 1150104"/>
              <a:gd name="connsiteX211" fmla="*/ 337168 w 619782"/>
              <a:gd name="connsiteY211" fmla="*/ 213818 h 1150104"/>
              <a:gd name="connsiteX212" fmla="*/ 333622 w 619782"/>
              <a:gd name="connsiteY212" fmla="*/ 221123 h 1150104"/>
              <a:gd name="connsiteX213" fmla="*/ 300859 w 619782"/>
              <a:gd name="connsiteY213" fmla="*/ 178342 h 1150104"/>
              <a:gd name="connsiteX214" fmla="*/ 271790 w 619782"/>
              <a:gd name="connsiteY214" fmla="*/ 154613 h 1150104"/>
              <a:gd name="connsiteX215" fmla="*/ 255173 w 619782"/>
              <a:gd name="connsiteY215" fmla="*/ 118496 h 1150104"/>
              <a:gd name="connsiteX216" fmla="*/ 278945 w 619782"/>
              <a:gd name="connsiteY216" fmla="*/ 57732 h 1150104"/>
              <a:gd name="connsiteX217" fmla="*/ 294579 w 619782"/>
              <a:gd name="connsiteY217" fmla="*/ 46903 h 1150104"/>
              <a:gd name="connsiteX218" fmla="*/ 158655 w 619782"/>
              <a:gd name="connsiteY218" fmla="*/ 0 h 1150104"/>
              <a:gd name="connsiteX219" fmla="*/ 189582 w 619782"/>
              <a:gd name="connsiteY219" fmla="*/ 47138 h 1150104"/>
              <a:gd name="connsiteX220" fmla="*/ 219184 w 619782"/>
              <a:gd name="connsiteY220" fmla="*/ 68325 h 1150104"/>
              <a:gd name="connsiteX221" fmla="*/ 244729 w 619782"/>
              <a:gd name="connsiteY221" fmla="*/ 104806 h 1150104"/>
              <a:gd name="connsiteX222" fmla="*/ 245968 w 619782"/>
              <a:gd name="connsiteY222" fmla="*/ 151196 h 1150104"/>
              <a:gd name="connsiteX223" fmla="*/ 244900 w 619782"/>
              <a:gd name="connsiteY223" fmla="*/ 153951 h 1150104"/>
              <a:gd name="connsiteX224" fmla="*/ 182256 w 619782"/>
              <a:gd name="connsiteY224" fmla="*/ 115378 h 1150104"/>
              <a:gd name="connsiteX225" fmla="*/ 163717 w 619782"/>
              <a:gd name="connsiteY225" fmla="*/ 107838 h 1150104"/>
              <a:gd name="connsiteX226" fmla="*/ 137467 w 619782"/>
              <a:gd name="connsiteY226" fmla="*/ 73366 h 1150104"/>
              <a:gd name="connsiteX227" fmla="*/ 148787 w 619782"/>
              <a:gd name="connsiteY227" fmla="*/ 10188 h 1150104"/>
              <a:gd name="connsiteX228" fmla="*/ 153764 w 619782"/>
              <a:gd name="connsiteY228" fmla="*/ 3695 h 1150104"/>
              <a:gd name="connsiteX229" fmla="*/ 158655 w 619782"/>
              <a:gd name="connsiteY229" fmla="*/ 0 h 115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619782" h="1150104">
                <a:moveTo>
                  <a:pt x="212289" y="1073267"/>
                </a:moveTo>
                <a:cubicBezTo>
                  <a:pt x="221363" y="1074261"/>
                  <a:pt x="230163" y="1077539"/>
                  <a:pt x="238685" y="1082868"/>
                </a:cubicBezTo>
                <a:cubicBezTo>
                  <a:pt x="256989" y="1094295"/>
                  <a:pt x="269911" y="1110100"/>
                  <a:pt x="273435" y="1131992"/>
                </a:cubicBezTo>
                <a:cubicBezTo>
                  <a:pt x="274396" y="1137866"/>
                  <a:pt x="273350" y="1144060"/>
                  <a:pt x="273222" y="1150104"/>
                </a:cubicBezTo>
                <a:cubicBezTo>
                  <a:pt x="256647" y="1138144"/>
                  <a:pt x="238813" y="1135645"/>
                  <a:pt x="220744" y="1135367"/>
                </a:cubicBezTo>
                <a:cubicBezTo>
                  <a:pt x="208292" y="1135175"/>
                  <a:pt x="195797" y="1136798"/>
                  <a:pt x="183367" y="1138165"/>
                </a:cubicBezTo>
                <a:cubicBezTo>
                  <a:pt x="168160" y="1139831"/>
                  <a:pt x="154020" y="1137481"/>
                  <a:pt x="141184" y="1128789"/>
                </a:cubicBezTo>
                <a:cubicBezTo>
                  <a:pt x="126746" y="1119007"/>
                  <a:pt x="115639" y="1106213"/>
                  <a:pt x="106391" y="1090365"/>
                </a:cubicBezTo>
                <a:cubicBezTo>
                  <a:pt x="110876" y="1091048"/>
                  <a:pt x="114443" y="1091796"/>
                  <a:pt x="118031" y="1092074"/>
                </a:cubicBezTo>
                <a:cubicBezTo>
                  <a:pt x="131423" y="1093141"/>
                  <a:pt x="144217" y="1090237"/>
                  <a:pt x="156861" y="1086200"/>
                </a:cubicBezTo>
                <a:cubicBezTo>
                  <a:pt x="166002" y="1083274"/>
                  <a:pt x="175336" y="1080903"/>
                  <a:pt x="184242" y="1077379"/>
                </a:cubicBezTo>
                <a:cubicBezTo>
                  <a:pt x="193864" y="1073566"/>
                  <a:pt x="203214" y="1072274"/>
                  <a:pt x="212289" y="1073267"/>
                </a:cubicBezTo>
                <a:close/>
                <a:moveTo>
                  <a:pt x="357821" y="1016977"/>
                </a:moveTo>
                <a:cubicBezTo>
                  <a:pt x="373627" y="1023257"/>
                  <a:pt x="386997" y="1033103"/>
                  <a:pt x="395220" y="1048203"/>
                </a:cubicBezTo>
                <a:cubicBezTo>
                  <a:pt x="399107" y="1055358"/>
                  <a:pt x="400559" y="1063859"/>
                  <a:pt x="402866" y="1071825"/>
                </a:cubicBezTo>
                <a:cubicBezTo>
                  <a:pt x="403272" y="1073278"/>
                  <a:pt x="402439" y="1075093"/>
                  <a:pt x="402097" y="1077314"/>
                </a:cubicBezTo>
                <a:cubicBezTo>
                  <a:pt x="385053" y="1068066"/>
                  <a:pt x="367582" y="1068536"/>
                  <a:pt x="350239" y="1071569"/>
                </a:cubicBezTo>
                <a:cubicBezTo>
                  <a:pt x="337809" y="1073748"/>
                  <a:pt x="325421" y="1076994"/>
                  <a:pt x="313524" y="1081244"/>
                </a:cubicBezTo>
                <a:cubicBezTo>
                  <a:pt x="293789" y="1088271"/>
                  <a:pt x="275699" y="1085046"/>
                  <a:pt x="258292" y="1074816"/>
                </a:cubicBezTo>
                <a:cubicBezTo>
                  <a:pt x="247185" y="1068280"/>
                  <a:pt x="237339" y="1060121"/>
                  <a:pt x="228219" y="1049805"/>
                </a:cubicBezTo>
                <a:cubicBezTo>
                  <a:pt x="233067" y="1049357"/>
                  <a:pt x="237168" y="1049036"/>
                  <a:pt x="241269" y="1048566"/>
                </a:cubicBezTo>
                <a:cubicBezTo>
                  <a:pt x="255216" y="1047029"/>
                  <a:pt x="267283" y="1040536"/>
                  <a:pt x="279265" y="1033957"/>
                </a:cubicBezTo>
                <a:cubicBezTo>
                  <a:pt x="288855" y="1028682"/>
                  <a:pt x="298168" y="1022872"/>
                  <a:pt x="307907" y="1017896"/>
                </a:cubicBezTo>
                <a:cubicBezTo>
                  <a:pt x="324289" y="1009524"/>
                  <a:pt x="341183" y="1010378"/>
                  <a:pt x="357821" y="1016977"/>
                </a:cubicBezTo>
                <a:close/>
                <a:moveTo>
                  <a:pt x="189326" y="954333"/>
                </a:moveTo>
                <a:cubicBezTo>
                  <a:pt x="194666" y="965717"/>
                  <a:pt x="196737" y="977571"/>
                  <a:pt x="196246" y="989937"/>
                </a:cubicBezTo>
                <a:cubicBezTo>
                  <a:pt x="195157" y="1016763"/>
                  <a:pt x="179672" y="1034085"/>
                  <a:pt x="157972" y="1046964"/>
                </a:cubicBezTo>
                <a:cubicBezTo>
                  <a:pt x="141718" y="1056618"/>
                  <a:pt x="123990" y="1061360"/>
                  <a:pt x="104981" y="1060548"/>
                </a:cubicBezTo>
                <a:cubicBezTo>
                  <a:pt x="101308" y="1060399"/>
                  <a:pt x="97634" y="1059736"/>
                  <a:pt x="93106" y="1059202"/>
                </a:cubicBezTo>
                <a:cubicBezTo>
                  <a:pt x="121470" y="1040279"/>
                  <a:pt x="126852" y="1012214"/>
                  <a:pt x="127258" y="982056"/>
                </a:cubicBezTo>
                <a:cubicBezTo>
                  <a:pt x="152525" y="983039"/>
                  <a:pt x="170915" y="969348"/>
                  <a:pt x="189326" y="954333"/>
                </a:cubicBezTo>
                <a:close/>
                <a:moveTo>
                  <a:pt x="435011" y="910186"/>
                </a:moveTo>
                <a:cubicBezTo>
                  <a:pt x="454617" y="908541"/>
                  <a:pt x="472815" y="913240"/>
                  <a:pt x="488727" y="925158"/>
                </a:cubicBezTo>
                <a:cubicBezTo>
                  <a:pt x="497206" y="931544"/>
                  <a:pt x="503720" y="939511"/>
                  <a:pt x="506326" y="950425"/>
                </a:cubicBezTo>
                <a:cubicBezTo>
                  <a:pt x="480653" y="948524"/>
                  <a:pt x="460192" y="959887"/>
                  <a:pt x="440435" y="973022"/>
                </a:cubicBezTo>
                <a:cubicBezTo>
                  <a:pt x="433451" y="977657"/>
                  <a:pt x="427087" y="983253"/>
                  <a:pt x="420444" y="988400"/>
                </a:cubicBezTo>
                <a:cubicBezTo>
                  <a:pt x="407330" y="998524"/>
                  <a:pt x="392507" y="1001343"/>
                  <a:pt x="376317" y="999314"/>
                </a:cubicBezTo>
                <a:cubicBezTo>
                  <a:pt x="361367" y="997435"/>
                  <a:pt x="347484" y="992672"/>
                  <a:pt x="333558" y="984897"/>
                </a:cubicBezTo>
                <a:cubicBezTo>
                  <a:pt x="337082" y="983552"/>
                  <a:pt x="339923" y="982676"/>
                  <a:pt x="342571" y="981416"/>
                </a:cubicBezTo>
                <a:cubicBezTo>
                  <a:pt x="353186" y="976311"/>
                  <a:pt x="362029" y="969007"/>
                  <a:pt x="369761" y="960122"/>
                </a:cubicBezTo>
                <a:cubicBezTo>
                  <a:pt x="379885" y="948502"/>
                  <a:pt x="390286" y="937097"/>
                  <a:pt x="400730" y="925756"/>
                </a:cubicBezTo>
                <a:cubicBezTo>
                  <a:pt x="409914" y="915760"/>
                  <a:pt x="421939" y="911296"/>
                  <a:pt x="435011" y="910186"/>
                </a:cubicBezTo>
                <a:close/>
                <a:moveTo>
                  <a:pt x="268458" y="904163"/>
                </a:moveTo>
                <a:cubicBezTo>
                  <a:pt x="278176" y="918964"/>
                  <a:pt x="283643" y="934769"/>
                  <a:pt x="282469" y="952561"/>
                </a:cubicBezTo>
                <a:cubicBezTo>
                  <a:pt x="281294" y="970481"/>
                  <a:pt x="272687" y="984684"/>
                  <a:pt x="260406" y="997179"/>
                </a:cubicBezTo>
                <a:cubicBezTo>
                  <a:pt x="244408" y="1013475"/>
                  <a:pt x="225314" y="1023770"/>
                  <a:pt x="202781" y="1027551"/>
                </a:cubicBezTo>
                <a:cubicBezTo>
                  <a:pt x="198808" y="1028213"/>
                  <a:pt x="194707" y="1027999"/>
                  <a:pt x="189560" y="1028234"/>
                </a:cubicBezTo>
                <a:cubicBezTo>
                  <a:pt x="205387" y="1014565"/>
                  <a:pt x="210812" y="997521"/>
                  <a:pt x="212648" y="978448"/>
                </a:cubicBezTo>
                <a:cubicBezTo>
                  <a:pt x="213652" y="967875"/>
                  <a:pt x="212712" y="957730"/>
                  <a:pt x="210769" y="947478"/>
                </a:cubicBezTo>
                <a:cubicBezTo>
                  <a:pt x="210534" y="946282"/>
                  <a:pt x="211879" y="943740"/>
                  <a:pt x="212841" y="943548"/>
                </a:cubicBezTo>
                <a:cubicBezTo>
                  <a:pt x="236570" y="938806"/>
                  <a:pt x="252418" y="923065"/>
                  <a:pt x="266877" y="905274"/>
                </a:cubicBezTo>
                <a:cubicBezTo>
                  <a:pt x="267176" y="904910"/>
                  <a:pt x="267689" y="904697"/>
                  <a:pt x="268458" y="904163"/>
                </a:cubicBezTo>
                <a:close/>
                <a:moveTo>
                  <a:pt x="329864" y="832719"/>
                </a:moveTo>
                <a:cubicBezTo>
                  <a:pt x="339411" y="840600"/>
                  <a:pt x="346673" y="849891"/>
                  <a:pt x="351649" y="860848"/>
                </a:cubicBezTo>
                <a:cubicBezTo>
                  <a:pt x="364422" y="888955"/>
                  <a:pt x="356284" y="913880"/>
                  <a:pt x="339283" y="937161"/>
                </a:cubicBezTo>
                <a:cubicBezTo>
                  <a:pt x="327130" y="953799"/>
                  <a:pt x="311431" y="965952"/>
                  <a:pt x="291846" y="972766"/>
                </a:cubicBezTo>
                <a:cubicBezTo>
                  <a:pt x="289646" y="973535"/>
                  <a:pt x="287318" y="973940"/>
                  <a:pt x="284605" y="974645"/>
                </a:cubicBezTo>
                <a:cubicBezTo>
                  <a:pt x="302760" y="944658"/>
                  <a:pt x="295861" y="915696"/>
                  <a:pt x="283345" y="886456"/>
                </a:cubicBezTo>
                <a:cubicBezTo>
                  <a:pt x="307138" y="876098"/>
                  <a:pt x="319163" y="855316"/>
                  <a:pt x="329864" y="832719"/>
                </a:cubicBezTo>
                <a:close/>
                <a:moveTo>
                  <a:pt x="510940" y="784107"/>
                </a:moveTo>
                <a:cubicBezTo>
                  <a:pt x="527770" y="779664"/>
                  <a:pt x="544494" y="780369"/>
                  <a:pt x="560704" y="787204"/>
                </a:cubicBezTo>
                <a:cubicBezTo>
                  <a:pt x="570294" y="791262"/>
                  <a:pt x="577919" y="797563"/>
                  <a:pt x="583216" y="807494"/>
                </a:cubicBezTo>
                <a:cubicBezTo>
                  <a:pt x="562990" y="809929"/>
                  <a:pt x="548573" y="821399"/>
                  <a:pt x="535587" y="834513"/>
                </a:cubicBezTo>
                <a:cubicBezTo>
                  <a:pt x="526104" y="844103"/>
                  <a:pt x="517924" y="854995"/>
                  <a:pt x="509508" y="865589"/>
                </a:cubicBezTo>
                <a:cubicBezTo>
                  <a:pt x="499918" y="877678"/>
                  <a:pt x="487189" y="884064"/>
                  <a:pt x="472366" y="886456"/>
                </a:cubicBezTo>
                <a:cubicBezTo>
                  <a:pt x="456625" y="888998"/>
                  <a:pt x="440948" y="887951"/>
                  <a:pt x="424267" y="883850"/>
                </a:cubicBezTo>
                <a:cubicBezTo>
                  <a:pt x="427022" y="881907"/>
                  <a:pt x="429115" y="880476"/>
                  <a:pt x="431166" y="879002"/>
                </a:cubicBezTo>
                <a:cubicBezTo>
                  <a:pt x="442208" y="871099"/>
                  <a:pt x="448808" y="859715"/>
                  <a:pt x="455002" y="848096"/>
                </a:cubicBezTo>
                <a:cubicBezTo>
                  <a:pt x="461516" y="835901"/>
                  <a:pt x="467624" y="823492"/>
                  <a:pt x="474032" y="811232"/>
                </a:cubicBezTo>
                <a:cubicBezTo>
                  <a:pt x="481892" y="796217"/>
                  <a:pt x="495198" y="788251"/>
                  <a:pt x="510940" y="784107"/>
                </a:cubicBezTo>
                <a:close/>
                <a:moveTo>
                  <a:pt x="389795" y="735197"/>
                </a:moveTo>
                <a:cubicBezTo>
                  <a:pt x="410384" y="748631"/>
                  <a:pt x="425250" y="765462"/>
                  <a:pt x="430333" y="789340"/>
                </a:cubicBezTo>
                <a:cubicBezTo>
                  <a:pt x="435096" y="811639"/>
                  <a:pt x="428817" y="832164"/>
                  <a:pt x="418714" y="851814"/>
                </a:cubicBezTo>
                <a:cubicBezTo>
                  <a:pt x="407971" y="872681"/>
                  <a:pt x="392444" y="888913"/>
                  <a:pt x="371534" y="899827"/>
                </a:cubicBezTo>
                <a:cubicBezTo>
                  <a:pt x="370316" y="900468"/>
                  <a:pt x="369078" y="901045"/>
                  <a:pt x="367817" y="901600"/>
                </a:cubicBezTo>
                <a:cubicBezTo>
                  <a:pt x="367561" y="901728"/>
                  <a:pt x="367198" y="901621"/>
                  <a:pt x="366280" y="901621"/>
                </a:cubicBezTo>
                <a:cubicBezTo>
                  <a:pt x="374182" y="888379"/>
                  <a:pt x="374353" y="874261"/>
                  <a:pt x="372559" y="860037"/>
                </a:cubicBezTo>
                <a:cubicBezTo>
                  <a:pt x="370039" y="839896"/>
                  <a:pt x="361346" y="822232"/>
                  <a:pt x="349407" y="806043"/>
                </a:cubicBezTo>
                <a:cubicBezTo>
                  <a:pt x="349022" y="805530"/>
                  <a:pt x="348766" y="804911"/>
                  <a:pt x="348360" y="804163"/>
                </a:cubicBezTo>
                <a:cubicBezTo>
                  <a:pt x="373200" y="787995"/>
                  <a:pt x="382042" y="762237"/>
                  <a:pt x="389795" y="735197"/>
                </a:cubicBezTo>
                <a:close/>
                <a:moveTo>
                  <a:pt x="428945" y="641904"/>
                </a:moveTo>
                <a:cubicBezTo>
                  <a:pt x="437467" y="644104"/>
                  <a:pt x="444536" y="648845"/>
                  <a:pt x="451350" y="653886"/>
                </a:cubicBezTo>
                <a:cubicBezTo>
                  <a:pt x="468116" y="666316"/>
                  <a:pt x="479393" y="682463"/>
                  <a:pt x="482213" y="703459"/>
                </a:cubicBezTo>
                <a:cubicBezTo>
                  <a:pt x="484541" y="720716"/>
                  <a:pt x="481764" y="737589"/>
                  <a:pt x="476019" y="753950"/>
                </a:cubicBezTo>
                <a:cubicBezTo>
                  <a:pt x="468607" y="775009"/>
                  <a:pt x="456326" y="792672"/>
                  <a:pt x="438471" y="806277"/>
                </a:cubicBezTo>
                <a:cubicBezTo>
                  <a:pt x="437147" y="807302"/>
                  <a:pt x="435694" y="808135"/>
                  <a:pt x="434199" y="809118"/>
                </a:cubicBezTo>
                <a:cubicBezTo>
                  <a:pt x="442187" y="774518"/>
                  <a:pt x="428069" y="747521"/>
                  <a:pt x="405985" y="723215"/>
                </a:cubicBezTo>
                <a:cubicBezTo>
                  <a:pt x="403956" y="720972"/>
                  <a:pt x="401158" y="719435"/>
                  <a:pt x="398424" y="717341"/>
                </a:cubicBezTo>
                <a:cubicBezTo>
                  <a:pt x="421149" y="696175"/>
                  <a:pt x="426083" y="669691"/>
                  <a:pt x="428945" y="641904"/>
                </a:cubicBezTo>
                <a:close/>
                <a:moveTo>
                  <a:pt x="600132" y="635667"/>
                </a:moveTo>
                <a:cubicBezTo>
                  <a:pt x="607522" y="637568"/>
                  <a:pt x="614186" y="641050"/>
                  <a:pt x="619782" y="647201"/>
                </a:cubicBezTo>
                <a:cubicBezTo>
                  <a:pt x="599214" y="655894"/>
                  <a:pt x="588086" y="672959"/>
                  <a:pt x="578283" y="691007"/>
                </a:cubicBezTo>
                <a:cubicBezTo>
                  <a:pt x="573797" y="699251"/>
                  <a:pt x="570017" y="708008"/>
                  <a:pt x="566984" y="716914"/>
                </a:cubicBezTo>
                <a:cubicBezTo>
                  <a:pt x="561431" y="733232"/>
                  <a:pt x="551285" y="745150"/>
                  <a:pt x="535843" y="752754"/>
                </a:cubicBezTo>
                <a:cubicBezTo>
                  <a:pt x="520871" y="760144"/>
                  <a:pt x="505044" y="763326"/>
                  <a:pt x="487808" y="763796"/>
                </a:cubicBezTo>
                <a:cubicBezTo>
                  <a:pt x="488428" y="762365"/>
                  <a:pt x="488577" y="761468"/>
                  <a:pt x="489111" y="760913"/>
                </a:cubicBezTo>
                <a:cubicBezTo>
                  <a:pt x="501349" y="748247"/>
                  <a:pt x="504703" y="731823"/>
                  <a:pt x="508291" y="715548"/>
                </a:cubicBezTo>
                <a:cubicBezTo>
                  <a:pt x="510768" y="704292"/>
                  <a:pt x="512435" y="692844"/>
                  <a:pt x="514976" y="681609"/>
                </a:cubicBezTo>
                <a:cubicBezTo>
                  <a:pt x="519098" y="663369"/>
                  <a:pt x="530653" y="650768"/>
                  <a:pt x="546886" y="642438"/>
                </a:cubicBezTo>
                <a:cubicBezTo>
                  <a:pt x="563716" y="633788"/>
                  <a:pt x="581529" y="630904"/>
                  <a:pt x="600132" y="635667"/>
                </a:cubicBezTo>
                <a:close/>
                <a:moveTo>
                  <a:pt x="419120" y="534578"/>
                </a:moveTo>
                <a:cubicBezTo>
                  <a:pt x="426681" y="535560"/>
                  <a:pt x="433580" y="536052"/>
                  <a:pt x="440307" y="537440"/>
                </a:cubicBezTo>
                <a:cubicBezTo>
                  <a:pt x="455130" y="540494"/>
                  <a:pt x="468564" y="546816"/>
                  <a:pt x="479543" y="557261"/>
                </a:cubicBezTo>
                <a:cubicBezTo>
                  <a:pt x="490030" y="567213"/>
                  <a:pt x="496693" y="579622"/>
                  <a:pt x="500538" y="593612"/>
                </a:cubicBezTo>
                <a:cubicBezTo>
                  <a:pt x="508120" y="621186"/>
                  <a:pt x="506689" y="648119"/>
                  <a:pt x="495006" y="674304"/>
                </a:cubicBezTo>
                <a:cubicBezTo>
                  <a:pt x="492806" y="679259"/>
                  <a:pt x="489795" y="683851"/>
                  <a:pt x="486676" y="689511"/>
                </a:cubicBezTo>
                <a:cubicBezTo>
                  <a:pt x="480376" y="649678"/>
                  <a:pt x="452546" y="630840"/>
                  <a:pt x="420017" y="615761"/>
                </a:cubicBezTo>
                <a:cubicBezTo>
                  <a:pt x="432747" y="589041"/>
                  <a:pt x="426809" y="562386"/>
                  <a:pt x="419120" y="534578"/>
                </a:cubicBezTo>
                <a:close/>
                <a:moveTo>
                  <a:pt x="570764" y="481823"/>
                </a:moveTo>
                <a:cubicBezTo>
                  <a:pt x="583494" y="478234"/>
                  <a:pt x="595946" y="477871"/>
                  <a:pt x="608141" y="484215"/>
                </a:cubicBezTo>
                <a:cubicBezTo>
                  <a:pt x="587552" y="503010"/>
                  <a:pt x="583109" y="528020"/>
                  <a:pt x="579884" y="553501"/>
                </a:cubicBezTo>
                <a:cubicBezTo>
                  <a:pt x="578496" y="564522"/>
                  <a:pt x="578709" y="575991"/>
                  <a:pt x="575634" y="586500"/>
                </a:cubicBezTo>
                <a:cubicBezTo>
                  <a:pt x="570273" y="604825"/>
                  <a:pt x="556027" y="616295"/>
                  <a:pt x="539987" y="625372"/>
                </a:cubicBezTo>
                <a:cubicBezTo>
                  <a:pt x="533067" y="629280"/>
                  <a:pt x="525634" y="632335"/>
                  <a:pt x="518436" y="635752"/>
                </a:cubicBezTo>
                <a:cubicBezTo>
                  <a:pt x="518159" y="635325"/>
                  <a:pt x="517859" y="634876"/>
                  <a:pt x="517539" y="634428"/>
                </a:cubicBezTo>
                <a:cubicBezTo>
                  <a:pt x="525250" y="619327"/>
                  <a:pt x="524566" y="603287"/>
                  <a:pt x="522921" y="587183"/>
                </a:cubicBezTo>
                <a:cubicBezTo>
                  <a:pt x="521533" y="573599"/>
                  <a:pt x="519718" y="560058"/>
                  <a:pt x="518543" y="546453"/>
                </a:cubicBezTo>
                <a:cubicBezTo>
                  <a:pt x="517326" y="532442"/>
                  <a:pt x="522323" y="520011"/>
                  <a:pt x="530803" y="509332"/>
                </a:cubicBezTo>
                <a:cubicBezTo>
                  <a:pt x="541226" y="496239"/>
                  <a:pt x="554318" y="486479"/>
                  <a:pt x="570764" y="481823"/>
                </a:cubicBezTo>
                <a:close/>
                <a:moveTo>
                  <a:pt x="426991" y="435459"/>
                </a:moveTo>
                <a:cubicBezTo>
                  <a:pt x="438076" y="437696"/>
                  <a:pt x="448584" y="442534"/>
                  <a:pt x="458335" y="450383"/>
                </a:cubicBezTo>
                <a:cubicBezTo>
                  <a:pt x="472367" y="461682"/>
                  <a:pt x="481573" y="476825"/>
                  <a:pt x="488813" y="493143"/>
                </a:cubicBezTo>
                <a:cubicBezTo>
                  <a:pt x="494922" y="506919"/>
                  <a:pt x="497485" y="521549"/>
                  <a:pt x="497954" y="536479"/>
                </a:cubicBezTo>
                <a:cubicBezTo>
                  <a:pt x="498147" y="543335"/>
                  <a:pt x="496737" y="550276"/>
                  <a:pt x="496054" y="557218"/>
                </a:cubicBezTo>
                <a:cubicBezTo>
                  <a:pt x="481765" y="530584"/>
                  <a:pt x="443426" y="514736"/>
                  <a:pt x="405878" y="516146"/>
                </a:cubicBezTo>
                <a:cubicBezTo>
                  <a:pt x="407373" y="486671"/>
                  <a:pt x="392251" y="464138"/>
                  <a:pt x="374118" y="441541"/>
                </a:cubicBezTo>
                <a:cubicBezTo>
                  <a:pt x="380483" y="439619"/>
                  <a:pt x="386250" y="437397"/>
                  <a:pt x="392187" y="436137"/>
                </a:cubicBezTo>
                <a:cubicBezTo>
                  <a:pt x="404244" y="433585"/>
                  <a:pt x="415906" y="433222"/>
                  <a:pt x="426991" y="435459"/>
                </a:cubicBezTo>
                <a:close/>
                <a:moveTo>
                  <a:pt x="545348" y="345578"/>
                </a:moveTo>
                <a:cubicBezTo>
                  <a:pt x="553251" y="343506"/>
                  <a:pt x="561132" y="343121"/>
                  <a:pt x="569013" y="346112"/>
                </a:cubicBezTo>
                <a:cubicBezTo>
                  <a:pt x="553913" y="367021"/>
                  <a:pt x="552461" y="390665"/>
                  <a:pt x="554361" y="414950"/>
                </a:cubicBezTo>
                <a:cubicBezTo>
                  <a:pt x="555109" y="424497"/>
                  <a:pt x="557373" y="434044"/>
                  <a:pt x="557159" y="443548"/>
                </a:cubicBezTo>
                <a:cubicBezTo>
                  <a:pt x="556967" y="451750"/>
                  <a:pt x="555622" y="460486"/>
                  <a:pt x="552418" y="467982"/>
                </a:cubicBezTo>
                <a:cubicBezTo>
                  <a:pt x="543981" y="487632"/>
                  <a:pt x="528197" y="500789"/>
                  <a:pt x="509167" y="512472"/>
                </a:cubicBezTo>
                <a:cubicBezTo>
                  <a:pt x="510043" y="506897"/>
                  <a:pt x="511666" y="502476"/>
                  <a:pt x="511239" y="498247"/>
                </a:cubicBezTo>
                <a:cubicBezTo>
                  <a:pt x="510192" y="487952"/>
                  <a:pt x="508932" y="477572"/>
                  <a:pt x="506412" y="467555"/>
                </a:cubicBezTo>
                <a:cubicBezTo>
                  <a:pt x="503443" y="455701"/>
                  <a:pt x="499342" y="444104"/>
                  <a:pt x="495241" y="432570"/>
                </a:cubicBezTo>
                <a:cubicBezTo>
                  <a:pt x="488492" y="413647"/>
                  <a:pt x="491034" y="395684"/>
                  <a:pt x="501500" y="379174"/>
                </a:cubicBezTo>
                <a:cubicBezTo>
                  <a:pt x="511858" y="362814"/>
                  <a:pt x="526040" y="350640"/>
                  <a:pt x="545348" y="345578"/>
                </a:cubicBezTo>
                <a:close/>
                <a:moveTo>
                  <a:pt x="362435" y="333553"/>
                </a:moveTo>
                <a:cubicBezTo>
                  <a:pt x="389582" y="328214"/>
                  <a:pt x="412606" y="335710"/>
                  <a:pt x="432405" y="354911"/>
                </a:cubicBezTo>
                <a:cubicBezTo>
                  <a:pt x="455365" y="377188"/>
                  <a:pt x="468052" y="403929"/>
                  <a:pt x="469269" y="435966"/>
                </a:cubicBezTo>
                <a:cubicBezTo>
                  <a:pt x="469312" y="437333"/>
                  <a:pt x="469206" y="438700"/>
                  <a:pt x="469099" y="440067"/>
                </a:cubicBezTo>
                <a:cubicBezTo>
                  <a:pt x="469120" y="440323"/>
                  <a:pt x="468757" y="440558"/>
                  <a:pt x="468650" y="440665"/>
                </a:cubicBezTo>
                <a:cubicBezTo>
                  <a:pt x="446032" y="414373"/>
                  <a:pt x="416322" y="410123"/>
                  <a:pt x="384242" y="413091"/>
                </a:cubicBezTo>
                <a:cubicBezTo>
                  <a:pt x="380718" y="413412"/>
                  <a:pt x="377236" y="413882"/>
                  <a:pt x="373541" y="414288"/>
                </a:cubicBezTo>
                <a:cubicBezTo>
                  <a:pt x="372687" y="399678"/>
                  <a:pt x="366899" y="387269"/>
                  <a:pt x="358420" y="376419"/>
                </a:cubicBezTo>
                <a:cubicBezTo>
                  <a:pt x="350133" y="365826"/>
                  <a:pt x="340628" y="356193"/>
                  <a:pt x="331444" y="345898"/>
                </a:cubicBezTo>
                <a:cubicBezTo>
                  <a:pt x="340756" y="340281"/>
                  <a:pt x="351094" y="335796"/>
                  <a:pt x="362435" y="333553"/>
                </a:cubicBezTo>
                <a:close/>
                <a:moveTo>
                  <a:pt x="288278" y="253866"/>
                </a:moveTo>
                <a:cubicBezTo>
                  <a:pt x="305536" y="247501"/>
                  <a:pt x="322836" y="248291"/>
                  <a:pt x="339688" y="254784"/>
                </a:cubicBezTo>
                <a:cubicBezTo>
                  <a:pt x="357372" y="261576"/>
                  <a:pt x="373327" y="271465"/>
                  <a:pt x="386249" y="285583"/>
                </a:cubicBezTo>
                <a:cubicBezTo>
                  <a:pt x="396586" y="296881"/>
                  <a:pt x="405023" y="309418"/>
                  <a:pt x="409508" y="324690"/>
                </a:cubicBezTo>
                <a:cubicBezTo>
                  <a:pt x="374609" y="306087"/>
                  <a:pt x="342828" y="316595"/>
                  <a:pt x="311345" y="333660"/>
                </a:cubicBezTo>
                <a:cubicBezTo>
                  <a:pt x="297484" y="307411"/>
                  <a:pt x="272858" y="295792"/>
                  <a:pt x="246715" y="285732"/>
                </a:cubicBezTo>
                <a:cubicBezTo>
                  <a:pt x="257757" y="271166"/>
                  <a:pt x="271213" y="260166"/>
                  <a:pt x="288278" y="253866"/>
                </a:cubicBezTo>
                <a:close/>
                <a:moveTo>
                  <a:pt x="495775" y="217834"/>
                </a:moveTo>
                <a:cubicBezTo>
                  <a:pt x="485310" y="239235"/>
                  <a:pt x="488428" y="259419"/>
                  <a:pt x="492636" y="279453"/>
                </a:cubicBezTo>
                <a:cubicBezTo>
                  <a:pt x="494558" y="288573"/>
                  <a:pt x="497527" y="297607"/>
                  <a:pt x="501136" y="306215"/>
                </a:cubicBezTo>
                <a:cubicBezTo>
                  <a:pt x="509039" y="325117"/>
                  <a:pt x="507394" y="343207"/>
                  <a:pt x="498253" y="361105"/>
                </a:cubicBezTo>
                <a:cubicBezTo>
                  <a:pt x="491931" y="373451"/>
                  <a:pt x="483515" y="384130"/>
                  <a:pt x="472964" y="394104"/>
                </a:cubicBezTo>
                <a:cubicBezTo>
                  <a:pt x="472217" y="388145"/>
                  <a:pt x="471961" y="382763"/>
                  <a:pt x="470786" y="377594"/>
                </a:cubicBezTo>
                <a:cubicBezTo>
                  <a:pt x="467262" y="361981"/>
                  <a:pt x="458718" y="348632"/>
                  <a:pt x="450815" y="335027"/>
                </a:cubicBezTo>
                <a:cubicBezTo>
                  <a:pt x="447462" y="329260"/>
                  <a:pt x="444002" y="323536"/>
                  <a:pt x="440542" y="317834"/>
                </a:cubicBezTo>
                <a:cubicBezTo>
                  <a:pt x="429884" y="300191"/>
                  <a:pt x="429777" y="281930"/>
                  <a:pt x="437274" y="263220"/>
                </a:cubicBezTo>
                <a:cubicBezTo>
                  <a:pt x="445049" y="243784"/>
                  <a:pt x="457800" y="228983"/>
                  <a:pt x="477685" y="221401"/>
                </a:cubicBezTo>
                <a:cubicBezTo>
                  <a:pt x="482896" y="219372"/>
                  <a:pt x="488812" y="219137"/>
                  <a:pt x="495775" y="217834"/>
                </a:cubicBezTo>
                <a:close/>
                <a:moveTo>
                  <a:pt x="248680" y="190858"/>
                </a:moveTo>
                <a:cubicBezTo>
                  <a:pt x="261367" y="192204"/>
                  <a:pt x="273498" y="195344"/>
                  <a:pt x="285117" y="200491"/>
                </a:cubicBezTo>
                <a:cubicBezTo>
                  <a:pt x="302695" y="208265"/>
                  <a:pt x="317176" y="219970"/>
                  <a:pt x="328859" y="235625"/>
                </a:cubicBezTo>
                <a:cubicBezTo>
                  <a:pt x="289838" y="228342"/>
                  <a:pt x="262243" y="247436"/>
                  <a:pt x="237424" y="273579"/>
                </a:cubicBezTo>
                <a:cubicBezTo>
                  <a:pt x="216771" y="252306"/>
                  <a:pt x="189582" y="248739"/>
                  <a:pt x="161068" y="246817"/>
                </a:cubicBezTo>
                <a:cubicBezTo>
                  <a:pt x="170807" y="222725"/>
                  <a:pt x="185160" y="203716"/>
                  <a:pt x="209808" y="194425"/>
                </a:cubicBezTo>
                <a:cubicBezTo>
                  <a:pt x="222388" y="189684"/>
                  <a:pt x="235416" y="189449"/>
                  <a:pt x="248680" y="190858"/>
                </a:cubicBezTo>
                <a:close/>
                <a:moveTo>
                  <a:pt x="179501" y="144788"/>
                </a:moveTo>
                <a:cubicBezTo>
                  <a:pt x="193939" y="146241"/>
                  <a:pt x="207630" y="149807"/>
                  <a:pt x="220424" y="156386"/>
                </a:cubicBezTo>
                <a:cubicBezTo>
                  <a:pt x="227622" y="160081"/>
                  <a:pt x="234243" y="164865"/>
                  <a:pt x="241120" y="169158"/>
                </a:cubicBezTo>
                <a:cubicBezTo>
                  <a:pt x="240949" y="169564"/>
                  <a:pt x="240736" y="170013"/>
                  <a:pt x="240522" y="170461"/>
                </a:cubicBezTo>
                <a:cubicBezTo>
                  <a:pt x="219868" y="169222"/>
                  <a:pt x="203615" y="178727"/>
                  <a:pt x="188920" y="191820"/>
                </a:cubicBezTo>
                <a:cubicBezTo>
                  <a:pt x="178433" y="201174"/>
                  <a:pt x="170274" y="212430"/>
                  <a:pt x="163653" y="224797"/>
                </a:cubicBezTo>
                <a:cubicBezTo>
                  <a:pt x="162948" y="226121"/>
                  <a:pt x="162115" y="227381"/>
                  <a:pt x="161346" y="228663"/>
                </a:cubicBezTo>
                <a:cubicBezTo>
                  <a:pt x="135930" y="213050"/>
                  <a:pt x="108890" y="216403"/>
                  <a:pt x="79992" y="221230"/>
                </a:cubicBezTo>
                <a:cubicBezTo>
                  <a:pt x="82512" y="211875"/>
                  <a:pt x="84071" y="203353"/>
                  <a:pt x="87104" y="195408"/>
                </a:cubicBezTo>
                <a:cubicBezTo>
                  <a:pt x="95391" y="173772"/>
                  <a:pt x="109851" y="157710"/>
                  <a:pt x="132171" y="150000"/>
                </a:cubicBezTo>
                <a:cubicBezTo>
                  <a:pt x="147485" y="144703"/>
                  <a:pt x="163247" y="143165"/>
                  <a:pt x="179501" y="144788"/>
                </a:cubicBezTo>
                <a:close/>
                <a:moveTo>
                  <a:pt x="406006" y="117407"/>
                </a:moveTo>
                <a:cubicBezTo>
                  <a:pt x="399192" y="135690"/>
                  <a:pt x="403015" y="153139"/>
                  <a:pt x="408675" y="170034"/>
                </a:cubicBezTo>
                <a:cubicBezTo>
                  <a:pt x="412669" y="181973"/>
                  <a:pt x="418180" y="193549"/>
                  <a:pt x="424182" y="204656"/>
                </a:cubicBezTo>
                <a:cubicBezTo>
                  <a:pt x="434519" y="223814"/>
                  <a:pt x="434092" y="243015"/>
                  <a:pt x="425463" y="262109"/>
                </a:cubicBezTo>
                <a:cubicBezTo>
                  <a:pt x="420828" y="272340"/>
                  <a:pt x="414250" y="281695"/>
                  <a:pt x="408504" y="291413"/>
                </a:cubicBezTo>
                <a:cubicBezTo>
                  <a:pt x="408120" y="292075"/>
                  <a:pt x="407287" y="292460"/>
                  <a:pt x="405984" y="293549"/>
                </a:cubicBezTo>
                <a:cubicBezTo>
                  <a:pt x="405023" y="281546"/>
                  <a:pt x="401221" y="271080"/>
                  <a:pt x="394814" y="261875"/>
                </a:cubicBezTo>
                <a:cubicBezTo>
                  <a:pt x="387274" y="251046"/>
                  <a:pt x="379094" y="240666"/>
                  <a:pt x="370893" y="230328"/>
                </a:cubicBezTo>
                <a:cubicBezTo>
                  <a:pt x="364186" y="221849"/>
                  <a:pt x="357202" y="213754"/>
                  <a:pt x="354617" y="202755"/>
                </a:cubicBezTo>
                <a:cubicBezTo>
                  <a:pt x="351072" y="187633"/>
                  <a:pt x="353721" y="173302"/>
                  <a:pt x="359445" y="159376"/>
                </a:cubicBezTo>
                <a:cubicBezTo>
                  <a:pt x="365190" y="145408"/>
                  <a:pt x="373797" y="133340"/>
                  <a:pt x="386206" y="124498"/>
                </a:cubicBezTo>
                <a:cubicBezTo>
                  <a:pt x="391909" y="120440"/>
                  <a:pt x="398295" y="117151"/>
                  <a:pt x="406006" y="117407"/>
                </a:cubicBezTo>
                <a:close/>
                <a:moveTo>
                  <a:pt x="1116" y="49274"/>
                </a:moveTo>
                <a:cubicBezTo>
                  <a:pt x="11859" y="62666"/>
                  <a:pt x="25827" y="69650"/>
                  <a:pt x="41867" y="71615"/>
                </a:cubicBezTo>
                <a:cubicBezTo>
                  <a:pt x="52995" y="72982"/>
                  <a:pt x="64358" y="72448"/>
                  <a:pt x="75635" y="72533"/>
                </a:cubicBezTo>
                <a:cubicBezTo>
                  <a:pt x="84926" y="72618"/>
                  <a:pt x="93960" y="73836"/>
                  <a:pt x="102611" y="77339"/>
                </a:cubicBezTo>
                <a:cubicBezTo>
                  <a:pt x="123435" y="85797"/>
                  <a:pt x="137617" y="101132"/>
                  <a:pt x="148424" y="121743"/>
                </a:cubicBezTo>
                <a:cubicBezTo>
                  <a:pt x="137040" y="118411"/>
                  <a:pt x="128155" y="121956"/>
                  <a:pt x="119441" y="126164"/>
                </a:cubicBezTo>
                <a:cubicBezTo>
                  <a:pt x="107117" y="132144"/>
                  <a:pt x="94858" y="138295"/>
                  <a:pt x="81124" y="140410"/>
                </a:cubicBezTo>
                <a:cubicBezTo>
                  <a:pt x="61154" y="143464"/>
                  <a:pt x="41782" y="142717"/>
                  <a:pt x="24674" y="130072"/>
                </a:cubicBezTo>
                <a:cubicBezTo>
                  <a:pt x="14486" y="122533"/>
                  <a:pt x="8463" y="112089"/>
                  <a:pt x="4811" y="100213"/>
                </a:cubicBezTo>
                <a:cubicBezTo>
                  <a:pt x="-251" y="83810"/>
                  <a:pt x="-1020" y="67023"/>
                  <a:pt x="1116" y="49274"/>
                </a:cubicBezTo>
                <a:close/>
                <a:moveTo>
                  <a:pt x="294579" y="46903"/>
                </a:moveTo>
                <a:cubicBezTo>
                  <a:pt x="293255" y="75480"/>
                  <a:pt x="306455" y="96881"/>
                  <a:pt x="321598" y="117428"/>
                </a:cubicBezTo>
                <a:cubicBezTo>
                  <a:pt x="327578" y="125523"/>
                  <a:pt x="334712" y="132849"/>
                  <a:pt x="340073" y="141307"/>
                </a:cubicBezTo>
                <a:cubicBezTo>
                  <a:pt x="346630" y="151666"/>
                  <a:pt x="348125" y="163584"/>
                  <a:pt x="347121" y="175822"/>
                </a:cubicBezTo>
                <a:cubicBezTo>
                  <a:pt x="346053" y="189107"/>
                  <a:pt x="342486" y="201687"/>
                  <a:pt x="337168" y="213818"/>
                </a:cubicBezTo>
                <a:cubicBezTo>
                  <a:pt x="336271" y="215954"/>
                  <a:pt x="335139" y="218047"/>
                  <a:pt x="333622" y="221123"/>
                </a:cubicBezTo>
                <a:cubicBezTo>
                  <a:pt x="327749" y="201879"/>
                  <a:pt x="314400" y="189983"/>
                  <a:pt x="300859" y="178342"/>
                </a:cubicBezTo>
                <a:cubicBezTo>
                  <a:pt x="291376" y="170205"/>
                  <a:pt x="281316" y="162708"/>
                  <a:pt x="271790" y="154613"/>
                </a:cubicBezTo>
                <a:cubicBezTo>
                  <a:pt x="260748" y="145215"/>
                  <a:pt x="255494" y="132870"/>
                  <a:pt x="255173" y="118496"/>
                </a:cubicBezTo>
                <a:cubicBezTo>
                  <a:pt x="254661" y="94959"/>
                  <a:pt x="262264" y="74434"/>
                  <a:pt x="278945" y="57732"/>
                </a:cubicBezTo>
                <a:cubicBezTo>
                  <a:pt x="283153" y="53524"/>
                  <a:pt x="288834" y="50790"/>
                  <a:pt x="294579" y="46903"/>
                </a:cubicBezTo>
                <a:close/>
                <a:moveTo>
                  <a:pt x="158655" y="0"/>
                </a:moveTo>
                <a:cubicBezTo>
                  <a:pt x="162521" y="20333"/>
                  <a:pt x="175037" y="34622"/>
                  <a:pt x="189582" y="47138"/>
                </a:cubicBezTo>
                <a:cubicBezTo>
                  <a:pt x="198744" y="55019"/>
                  <a:pt x="209018" y="61704"/>
                  <a:pt x="219184" y="68325"/>
                </a:cubicBezTo>
                <a:cubicBezTo>
                  <a:pt x="232725" y="77125"/>
                  <a:pt x="240842" y="89492"/>
                  <a:pt x="244729" y="104806"/>
                </a:cubicBezTo>
                <a:cubicBezTo>
                  <a:pt x="248638" y="120141"/>
                  <a:pt x="248168" y="135668"/>
                  <a:pt x="245968" y="151196"/>
                </a:cubicBezTo>
                <a:cubicBezTo>
                  <a:pt x="245861" y="152007"/>
                  <a:pt x="245370" y="152755"/>
                  <a:pt x="244900" y="153951"/>
                </a:cubicBezTo>
                <a:cubicBezTo>
                  <a:pt x="228774" y="133127"/>
                  <a:pt x="204853" y="125310"/>
                  <a:pt x="182256" y="115378"/>
                </a:cubicBezTo>
                <a:cubicBezTo>
                  <a:pt x="176147" y="112687"/>
                  <a:pt x="169825" y="110508"/>
                  <a:pt x="163717" y="107838"/>
                </a:cubicBezTo>
                <a:cubicBezTo>
                  <a:pt x="148638" y="101217"/>
                  <a:pt x="140479" y="89235"/>
                  <a:pt x="137467" y="73366"/>
                </a:cubicBezTo>
                <a:cubicBezTo>
                  <a:pt x="133195" y="50876"/>
                  <a:pt x="137040" y="29795"/>
                  <a:pt x="148787" y="10188"/>
                </a:cubicBezTo>
                <a:cubicBezTo>
                  <a:pt x="150175" y="7860"/>
                  <a:pt x="151927" y="5681"/>
                  <a:pt x="153764" y="3695"/>
                </a:cubicBezTo>
                <a:cubicBezTo>
                  <a:pt x="155003" y="2328"/>
                  <a:pt x="156732" y="1410"/>
                  <a:pt x="158655" y="0"/>
                </a:cubicBezTo>
                <a:close/>
              </a:path>
            </a:pathLst>
          </a:custGeom>
          <a:gradFill>
            <a:gsLst>
              <a:gs pos="0">
                <a:srgbClr val="43FFE9"/>
              </a:gs>
              <a:gs pos="94000">
                <a:srgbClr val="018FFF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任意多边形: 形状 29"/>
          <p:cNvSpPr/>
          <p:nvPr/>
        </p:nvSpPr>
        <p:spPr>
          <a:xfrm>
            <a:off x="868045" y="3411855"/>
            <a:ext cx="271145" cy="605790"/>
          </a:xfrm>
          <a:custGeom>
            <a:avLst/>
            <a:gdLst>
              <a:gd name="connsiteX0" fmla="*/ 401880 w 620360"/>
              <a:gd name="connsiteY0" fmla="*/ 1074966 h 1149698"/>
              <a:gd name="connsiteX1" fmla="*/ 433127 w 620360"/>
              <a:gd name="connsiteY1" fmla="*/ 1076781 h 1149698"/>
              <a:gd name="connsiteX2" fmla="*/ 478236 w 620360"/>
              <a:gd name="connsiteY2" fmla="*/ 1090515 h 1149698"/>
              <a:gd name="connsiteX3" fmla="*/ 513712 w 620360"/>
              <a:gd name="connsiteY3" fmla="*/ 1090750 h 1149698"/>
              <a:gd name="connsiteX4" fmla="*/ 512922 w 620360"/>
              <a:gd name="connsiteY4" fmla="*/ 1093654 h 1149698"/>
              <a:gd name="connsiteX5" fmla="*/ 474477 w 620360"/>
              <a:gd name="connsiteY5" fmla="*/ 1132291 h 1149698"/>
              <a:gd name="connsiteX6" fmla="*/ 436203 w 620360"/>
              <a:gd name="connsiteY6" fmla="*/ 1138272 h 1149698"/>
              <a:gd name="connsiteX7" fmla="*/ 370995 w 620360"/>
              <a:gd name="connsiteY7" fmla="*/ 1139980 h 1149698"/>
              <a:gd name="connsiteX8" fmla="*/ 347928 w 620360"/>
              <a:gd name="connsiteY8" fmla="*/ 1149698 h 1149698"/>
              <a:gd name="connsiteX9" fmla="*/ 349594 w 620360"/>
              <a:gd name="connsiteY9" fmla="*/ 1121399 h 1149698"/>
              <a:gd name="connsiteX10" fmla="*/ 401880 w 620360"/>
              <a:gd name="connsiteY10" fmla="*/ 1074966 h 1149698"/>
              <a:gd name="connsiteX11" fmla="*/ 278450 w 620360"/>
              <a:gd name="connsiteY11" fmla="*/ 1013112 h 1149698"/>
              <a:gd name="connsiteX12" fmla="*/ 320953 w 620360"/>
              <a:gd name="connsiteY12" fmla="*/ 1022830 h 1149698"/>
              <a:gd name="connsiteX13" fmla="*/ 366254 w 620360"/>
              <a:gd name="connsiteY13" fmla="*/ 1045769 h 1149698"/>
              <a:gd name="connsiteX14" fmla="*/ 391628 w 620360"/>
              <a:gd name="connsiteY14" fmla="*/ 1051130 h 1149698"/>
              <a:gd name="connsiteX15" fmla="*/ 325695 w 620360"/>
              <a:gd name="connsiteY15" fmla="*/ 1085346 h 1149698"/>
              <a:gd name="connsiteX16" fmla="*/ 306216 w 620360"/>
              <a:gd name="connsiteY16" fmla="*/ 1081095 h 1149698"/>
              <a:gd name="connsiteX17" fmla="*/ 246305 w 620360"/>
              <a:gd name="connsiteY17" fmla="*/ 1070502 h 1149698"/>
              <a:gd name="connsiteX18" fmla="*/ 218283 w 620360"/>
              <a:gd name="connsiteY18" fmla="*/ 1077806 h 1149698"/>
              <a:gd name="connsiteX19" fmla="*/ 224925 w 620360"/>
              <a:gd name="connsiteY19" fmla="*/ 1048609 h 1149698"/>
              <a:gd name="connsiteX20" fmla="*/ 278450 w 620360"/>
              <a:gd name="connsiteY20" fmla="*/ 1013112 h 1149698"/>
              <a:gd name="connsiteX21" fmla="*/ 431610 w 620360"/>
              <a:gd name="connsiteY21" fmla="*/ 954932 h 1149698"/>
              <a:gd name="connsiteX22" fmla="*/ 492952 w 620360"/>
              <a:gd name="connsiteY22" fmla="*/ 982719 h 1149698"/>
              <a:gd name="connsiteX23" fmla="*/ 526249 w 620360"/>
              <a:gd name="connsiteY23" fmla="*/ 1060314 h 1149698"/>
              <a:gd name="connsiteX24" fmla="*/ 504378 w 620360"/>
              <a:gd name="connsiteY24" fmla="*/ 1060848 h 1149698"/>
              <a:gd name="connsiteX25" fmla="*/ 448313 w 620360"/>
              <a:gd name="connsiteY25" fmla="*/ 1037525 h 1149698"/>
              <a:gd name="connsiteX26" fmla="*/ 424690 w 620360"/>
              <a:gd name="connsiteY26" fmla="*/ 994146 h 1149698"/>
              <a:gd name="connsiteX27" fmla="*/ 431610 w 620360"/>
              <a:gd name="connsiteY27" fmla="*/ 954932 h 1149698"/>
              <a:gd name="connsiteX28" fmla="*/ 184900 w 620360"/>
              <a:gd name="connsiteY28" fmla="*/ 910677 h 1149698"/>
              <a:gd name="connsiteX29" fmla="*/ 226271 w 620360"/>
              <a:gd name="connsiteY29" fmla="*/ 932719 h 1149698"/>
              <a:gd name="connsiteX30" fmla="*/ 263093 w 620360"/>
              <a:gd name="connsiteY30" fmla="*/ 971975 h 1149698"/>
              <a:gd name="connsiteX31" fmla="*/ 286053 w 620360"/>
              <a:gd name="connsiteY31" fmla="*/ 986350 h 1149698"/>
              <a:gd name="connsiteX32" fmla="*/ 213648 w 620360"/>
              <a:gd name="connsiteY32" fmla="*/ 996345 h 1149698"/>
              <a:gd name="connsiteX33" fmla="*/ 193102 w 620360"/>
              <a:gd name="connsiteY33" fmla="*/ 983167 h 1149698"/>
              <a:gd name="connsiteX34" fmla="*/ 137933 w 620360"/>
              <a:gd name="connsiteY34" fmla="*/ 953158 h 1149698"/>
              <a:gd name="connsiteX35" fmla="*/ 114332 w 620360"/>
              <a:gd name="connsiteY35" fmla="*/ 950040 h 1149698"/>
              <a:gd name="connsiteX36" fmla="*/ 127104 w 620360"/>
              <a:gd name="connsiteY36" fmla="*/ 929493 h 1149698"/>
              <a:gd name="connsiteX37" fmla="*/ 184900 w 620360"/>
              <a:gd name="connsiteY37" fmla="*/ 910677 h 1149698"/>
              <a:gd name="connsiteX38" fmla="*/ 351772 w 620360"/>
              <a:gd name="connsiteY38" fmla="*/ 904099 h 1149698"/>
              <a:gd name="connsiteX39" fmla="*/ 409931 w 620360"/>
              <a:gd name="connsiteY39" fmla="*/ 944424 h 1149698"/>
              <a:gd name="connsiteX40" fmla="*/ 430606 w 620360"/>
              <a:gd name="connsiteY40" fmla="*/ 1028533 h 1149698"/>
              <a:gd name="connsiteX41" fmla="*/ 396454 w 620360"/>
              <a:gd name="connsiteY41" fmla="*/ 1022126 h 1149698"/>
              <a:gd name="connsiteX42" fmla="*/ 345621 w 620360"/>
              <a:gd name="connsiteY42" fmla="*/ 978576 h 1149698"/>
              <a:gd name="connsiteX43" fmla="*/ 344126 w 620360"/>
              <a:gd name="connsiteY43" fmla="*/ 919242 h 1149698"/>
              <a:gd name="connsiteX44" fmla="*/ 351772 w 620360"/>
              <a:gd name="connsiteY44" fmla="*/ 904099 h 1149698"/>
              <a:gd name="connsiteX45" fmla="*/ 290090 w 620360"/>
              <a:gd name="connsiteY45" fmla="*/ 832741 h 1149698"/>
              <a:gd name="connsiteX46" fmla="*/ 337484 w 620360"/>
              <a:gd name="connsiteY46" fmla="*/ 887076 h 1149698"/>
              <a:gd name="connsiteX47" fmla="*/ 324947 w 620360"/>
              <a:gd name="connsiteY47" fmla="*/ 930797 h 1149698"/>
              <a:gd name="connsiteX48" fmla="*/ 336331 w 620360"/>
              <a:gd name="connsiteY48" fmla="*/ 974731 h 1149698"/>
              <a:gd name="connsiteX49" fmla="*/ 331034 w 620360"/>
              <a:gd name="connsiteY49" fmla="*/ 973941 h 1149698"/>
              <a:gd name="connsiteX50" fmla="*/ 274391 w 620360"/>
              <a:gd name="connsiteY50" fmla="*/ 927337 h 1149698"/>
              <a:gd name="connsiteX51" fmla="*/ 262922 w 620360"/>
              <a:gd name="connsiteY51" fmla="*/ 887546 h 1149698"/>
              <a:gd name="connsiteX52" fmla="*/ 280457 w 620360"/>
              <a:gd name="connsiteY52" fmla="*/ 843420 h 1149698"/>
              <a:gd name="connsiteX53" fmla="*/ 290090 w 620360"/>
              <a:gd name="connsiteY53" fmla="*/ 832741 h 1149698"/>
              <a:gd name="connsiteX54" fmla="*/ 96487 w 620360"/>
              <a:gd name="connsiteY54" fmla="*/ 782233 h 1149698"/>
              <a:gd name="connsiteX55" fmla="*/ 138253 w 620360"/>
              <a:gd name="connsiteY55" fmla="*/ 800596 h 1149698"/>
              <a:gd name="connsiteX56" fmla="*/ 148655 w 620360"/>
              <a:gd name="connsiteY56" fmla="*/ 815718 h 1149698"/>
              <a:gd name="connsiteX57" fmla="*/ 175694 w 620360"/>
              <a:gd name="connsiteY57" fmla="*/ 864970 h 1149698"/>
              <a:gd name="connsiteX58" fmla="*/ 194810 w 620360"/>
              <a:gd name="connsiteY58" fmla="*/ 884812 h 1149698"/>
              <a:gd name="connsiteX59" fmla="*/ 136608 w 620360"/>
              <a:gd name="connsiteY59" fmla="*/ 884043 h 1149698"/>
              <a:gd name="connsiteX60" fmla="*/ 106984 w 620360"/>
              <a:gd name="connsiteY60" fmla="*/ 860827 h 1149698"/>
              <a:gd name="connsiteX61" fmla="*/ 58052 w 620360"/>
              <a:gd name="connsiteY61" fmla="*/ 814671 h 1149698"/>
              <a:gd name="connsiteX62" fmla="*/ 37783 w 620360"/>
              <a:gd name="connsiteY62" fmla="*/ 807068 h 1149698"/>
              <a:gd name="connsiteX63" fmla="*/ 51644 w 620360"/>
              <a:gd name="connsiteY63" fmla="*/ 792031 h 1149698"/>
              <a:gd name="connsiteX64" fmla="*/ 96487 w 620360"/>
              <a:gd name="connsiteY64" fmla="*/ 782233 h 1149698"/>
              <a:gd name="connsiteX65" fmla="*/ 230329 w 620360"/>
              <a:gd name="connsiteY65" fmla="*/ 734513 h 1149698"/>
              <a:gd name="connsiteX66" fmla="*/ 272063 w 620360"/>
              <a:gd name="connsiteY66" fmla="*/ 804632 h 1149698"/>
              <a:gd name="connsiteX67" fmla="*/ 252755 w 620360"/>
              <a:gd name="connsiteY67" fmla="*/ 902838 h 1149698"/>
              <a:gd name="connsiteX68" fmla="*/ 232956 w 620360"/>
              <a:gd name="connsiteY68" fmla="*/ 890087 h 1149698"/>
              <a:gd name="connsiteX69" fmla="*/ 189962 w 620360"/>
              <a:gd name="connsiteY69" fmla="*/ 818643 h 1149698"/>
              <a:gd name="connsiteX70" fmla="*/ 208629 w 620360"/>
              <a:gd name="connsiteY70" fmla="*/ 754611 h 1149698"/>
              <a:gd name="connsiteX71" fmla="*/ 230329 w 620360"/>
              <a:gd name="connsiteY71" fmla="*/ 734513 h 1149698"/>
              <a:gd name="connsiteX72" fmla="*/ 191371 w 620360"/>
              <a:gd name="connsiteY72" fmla="*/ 642331 h 1149698"/>
              <a:gd name="connsiteX73" fmla="*/ 221700 w 620360"/>
              <a:gd name="connsiteY73" fmla="*/ 716914 h 1149698"/>
              <a:gd name="connsiteX74" fmla="*/ 191371 w 620360"/>
              <a:gd name="connsiteY74" fmla="*/ 758542 h 1149698"/>
              <a:gd name="connsiteX75" fmla="*/ 187270 w 620360"/>
              <a:gd name="connsiteY75" fmla="*/ 810336 h 1149698"/>
              <a:gd name="connsiteX76" fmla="*/ 156258 w 620360"/>
              <a:gd name="connsiteY76" fmla="*/ 778725 h 1149698"/>
              <a:gd name="connsiteX77" fmla="*/ 137932 w 620360"/>
              <a:gd name="connsiteY77" fmla="*/ 724005 h 1149698"/>
              <a:gd name="connsiteX78" fmla="*/ 159825 w 620360"/>
              <a:gd name="connsiteY78" fmla="*/ 662258 h 1149698"/>
              <a:gd name="connsiteX79" fmla="*/ 191371 w 620360"/>
              <a:gd name="connsiteY79" fmla="*/ 642331 h 1149698"/>
              <a:gd name="connsiteX80" fmla="*/ 46946 w 620360"/>
              <a:gd name="connsiteY80" fmla="*/ 634727 h 1149698"/>
              <a:gd name="connsiteX81" fmla="*/ 86223 w 620360"/>
              <a:gd name="connsiteY81" fmla="*/ 651259 h 1149698"/>
              <a:gd name="connsiteX82" fmla="*/ 107454 w 620360"/>
              <a:gd name="connsiteY82" fmla="*/ 691605 h 1149698"/>
              <a:gd name="connsiteX83" fmla="*/ 115848 w 620360"/>
              <a:gd name="connsiteY83" fmla="*/ 731652 h 1149698"/>
              <a:gd name="connsiteX84" fmla="*/ 132742 w 620360"/>
              <a:gd name="connsiteY84" fmla="*/ 763412 h 1149698"/>
              <a:gd name="connsiteX85" fmla="*/ 132272 w 620360"/>
              <a:gd name="connsiteY85" fmla="*/ 764971 h 1149698"/>
              <a:gd name="connsiteX86" fmla="*/ 106407 w 620360"/>
              <a:gd name="connsiteY86" fmla="*/ 760998 h 1149698"/>
              <a:gd name="connsiteX87" fmla="*/ 66061 w 620360"/>
              <a:gd name="connsiteY87" fmla="*/ 739170 h 1149698"/>
              <a:gd name="connsiteX88" fmla="*/ 53332 w 620360"/>
              <a:gd name="connsiteY88" fmla="*/ 715996 h 1149698"/>
              <a:gd name="connsiteX89" fmla="*/ 17257 w 620360"/>
              <a:gd name="connsiteY89" fmla="*/ 658008 h 1149698"/>
              <a:gd name="connsiteX90" fmla="*/ 0 w 620360"/>
              <a:gd name="connsiteY90" fmla="*/ 648824 h 1149698"/>
              <a:gd name="connsiteX91" fmla="*/ 0 w 620360"/>
              <a:gd name="connsiteY91" fmla="*/ 646774 h 1149698"/>
              <a:gd name="connsiteX92" fmla="*/ 3075 w 620360"/>
              <a:gd name="connsiteY92" fmla="*/ 645492 h 1149698"/>
              <a:gd name="connsiteX93" fmla="*/ 46946 w 620360"/>
              <a:gd name="connsiteY93" fmla="*/ 634727 h 1149698"/>
              <a:gd name="connsiteX94" fmla="*/ 200064 w 620360"/>
              <a:gd name="connsiteY94" fmla="*/ 535475 h 1149698"/>
              <a:gd name="connsiteX95" fmla="*/ 193721 w 620360"/>
              <a:gd name="connsiteY95" fmla="*/ 576312 h 1149698"/>
              <a:gd name="connsiteX96" fmla="*/ 201004 w 620360"/>
              <a:gd name="connsiteY96" fmla="*/ 615975 h 1149698"/>
              <a:gd name="connsiteX97" fmla="*/ 134002 w 620360"/>
              <a:gd name="connsiteY97" fmla="*/ 689426 h 1149698"/>
              <a:gd name="connsiteX98" fmla="*/ 121251 w 620360"/>
              <a:gd name="connsiteY98" fmla="*/ 664052 h 1149698"/>
              <a:gd name="connsiteX99" fmla="*/ 127851 w 620360"/>
              <a:gd name="connsiteY99" fmla="*/ 574988 h 1149698"/>
              <a:gd name="connsiteX100" fmla="*/ 167514 w 620360"/>
              <a:gd name="connsiteY100" fmla="*/ 541647 h 1149698"/>
              <a:gd name="connsiteX101" fmla="*/ 200064 w 620360"/>
              <a:gd name="connsiteY101" fmla="*/ 535475 h 1149698"/>
              <a:gd name="connsiteX102" fmla="*/ 46391 w 620360"/>
              <a:gd name="connsiteY102" fmla="*/ 481587 h 1149698"/>
              <a:gd name="connsiteX103" fmla="*/ 100299 w 620360"/>
              <a:gd name="connsiteY103" fmla="*/ 532698 h 1149698"/>
              <a:gd name="connsiteX104" fmla="*/ 100662 w 620360"/>
              <a:gd name="connsiteY104" fmla="*/ 559097 h 1149698"/>
              <a:gd name="connsiteX105" fmla="*/ 96369 w 620360"/>
              <a:gd name="connsiteY105" fmla="*/ 601514 h 1149698"/>
              <a:gd name="connsiteX106" fmla="*/ 103631 w 620360"/>
              <a:gd name="connsiteY106" fmla="*/ 636542 h 1149698"/>
              <a:gd name="connsiteX107" fmla="*/ 52990 w 620360"/>
              <a:gd name="connsiteY107" fmla="*/ 602817 h 1149698"/>
              <a:gd name="connsiteX108" fmla="*/ 41030 w 620360"/>
              <a:gd name="connsiteY108" fmla="*/ 561766 h 1149698"/>
              <a:gd name="connsiteX109" fmla="*/ 25182 w 620360"/>
              <a:gd name="connsiteY109" fmla="*/ 500276 h 1149698"/>
              <a:gd name="connsiteX110" fmla="*/ 13093 w 620360"/>
              <a:gd name="connsiteY110" fmla="*/ 484514 h 1149698"/>
              <a:gd name="connsiteX111" fmla="*/ 46391 w 620360"/>
              <a:gd name="connsiteY111" fmla="*/ 481587 h 1149698"/>
              <a:gd name="connsiteX112" fmla="*/ 201197 w 620360"/>
              <a:gd name="connsiteY112" fmla="*/ 435112 h 1149698"/>
              <a:gd name="connsiteX113" fmla="*/ 246156 w 620360"/>
              <a:gd name="connsiteY113" fmla="*/ 442139 h 1149698"/>
              <a:gd name="connsiteX114" fmla="*/ 214866 w 620360"/>
              <a:gd name="connsiteY114" fmla="*/ 516445 h 1149698"/>
              <a:gd name="connsiteX115" fmla="*/ 125032 w 620360"/>
              <a:gd name="connsiteY115" fmla="*/ 558500 h 1149698"/>
              <a:gd name="connsiteX116" fmla="*/ 125887 w 620360"/>
              <a:gd name="connsiteY116" fmla="*/ 511789 h 1149698"/>
              <a:gd name="connsiteX117" fmla="*/ 165763 w 620360"/>
              <a:gd name="connsiteY117" fmla="*/ 448355 h 1149698"/>
              <a:gd name="connsiteX118" fmla="*/ 201197 w 620360"/>
              <a:gd name="connsiteY118" fmla="*/ 435112 h 1149698"/>
              <a:gd name="connsiteX119" fmla="*/ 51623 w 620360"/>
              <a:gd name="connsiteY119" fmla="*/ 346774 h 1149698"/>
              <a:gd name="connsiteX120" fmla="*/ 84408 w 620360"/>
              <a:gd name="connsiteY120" fmla="*/ 349230 h 1149698"/>
              <a:gd name="connsiteX121" fmla="*/ 128578 w 620360"/>
              <a:gd name="connsiteY121" fmla="*/ 404762 h 1149698"/>
              <a:gd name="connsiteX122" fmla="*/ 126420 w 620360"/>
              <a:gd name="connsiteY122" fmla="*/ 429067 h 1149698"/>
              <a:gd name="connsiteX123" fmla="*/ 113135 w 620360"/>
              <a:gd name="connsiteY123" fmla="*/ 471549 h 1149698"/>
              <a:gd name="connsiteX124" fmla="*/ 111875 w 620360"/>
              <a:gd name="connsiteY124" fmla="*/ 513241 h 1149698"/>
              <a:gd name="connsiteX125" fmla="*/ 102691 w 620360"/>
              <a:gd name="connsiteY125" fmla="*/ 507410 h 1149698"/>
              <a:gd name="connsiteX126" fmla="*/ 94468 w 620360"/>
              <a:gd name="connsiteY126" fmla="*/ 501259 h 1149698"/>
              <a:gd name="connsiteX127" fmla="*/ 65869 w 620360"/>
              <a:gd name="connsiteY127" fmla="*/ 463134 h 1149698"/>
              <a:gd name="connsiteX128" fmla="*/ 64886 w 620360"/>
              <a:gd name="connsiteY128" fmla="*/ 430669 h 1149698"/>
              <a:gd name="connsiteX129" fmla="*/ 59397 w 620360"/>
              <a:gd name="connsiteY129" fmla="*/ 359332 h 1149698"/>
              <a:gd name="connsiteX130" fmla="*/ 56151 w 620360"/>
              <a:gd name="connsiteY130" fmla="*/ 352925 h 1149698"/>
              <a:gd name="connsiteX131" fmla="*/ 51623 w 620360"/>
              <a:gd name="connsiteY131" fmla="*/ 346774 h 1149698"/>
              <a:gd name="connsiteX132" fmla="*/ 239513 w 620360"/>
              <a:gd name="connsiteY132" fmla="*/ 332165 h 1149698"/>
              <a:gd name="connsiteX133" fmla="*/ 289748 w 620360"/>
              <a:gd name="connsiteY133" fmla="*/ 347265 h 1149698"/>
              <a:gd name="connsiteX134" fmla="*/ 247138 w 620360"/>
              <a:gd name="connsiteY134" fmla="*/ 414587 h 1149698"/>
              <a:gd name="connsiteX135" fmla="*/ 151709 w 620360"/>
              <a:gd name="connsiteY135" fmla="*/ 441178 h 1149698"/>
              <a:gd name="connsiteX136" fmla="*/ 151794 w 620360"/>
              <a:gd name="connsiteY136" fmla="*/ 426633 h 1149698"/>
              <a:gd name="connsiteX137" fmla="*/ 183661 w 620360"/>
              <a:gd name="connsiteY137" fmla="*/ 359952 h 1149698"/>
              <a:gd name="connsiteX138" fmla="*/ 239513 w 620360"/>
              <a:gd name="connsiteY138" fmla="*/ 332165 h 1149698"/>
              <a:gd name="connsiteX139" fmla="*/ 295899 w 620360"/>
              <a:gd name="connsiteY139" fmla="*/ 251302 h 1149698"/>
              <a:gd name="connsiteX140" fmla="*/ 357518 w 620360"/>
              <a:gd name="connsiteY140" fmla="*/ 269307 h 1149698"/>
              <a:gd name="connsiteX141" fmla="*/ 374498 w 620360"/>
              <a:gd name="connsiteY141" fmla="*/ 285966 h 1149698"/>
              <a:gd name="connsiteX142" fmla="*/ 309932 w 620360"/>
              <a:gd name="connsiteY142" fmla="*/ 334343 h 1149698"/>
              <a:gd name="connsiteX143" fmla="*/ 210722 w 620360"/>
              <a:gd name="connsiteY143" fmla="*/ 325415 h 1149698"/>
              <a:gd name="connsiteX144" fmla="*/ 214673 w 620360"/>
              <a:gd name="connsiteY144" fmla="*/ 315185 h 1149698"/>
              <a:gd name="connsiteX145" fmla="*/ 295899 w 620360"/>
              <a:gd name="connsiteY145" fmla="*/ 251302 h 1149698"/>
              <a:gd name="connsiteX146" fmla="*/ 125502 w 620360"/>
              <a:gd name="connsiteY146" fmla="*/ 219606 h 1149698"/>
              <a:gd name="connsiteX147" fmla="*/ 145771 w 620360"/>
              <a:gd name="connsiteY147" fmla="*/ 223151 h 1149698"/>
              <a:gd name="connsiteX148" fmla="*/ 187335 w 620360"/>
              <a:gd name="connsiteY148" fmla="*/ 277765 h 1149698"/>
              <a:gd name="connsiteX149" fmla="*/ 178748 w 620360"/>
              <a:gd name="connsiteY149" fmla="*/ 320460 h 1149698"/>
              <a:gd name="connsiteX150" fmla="*/ 153353 w 620360"/>
              <a:gd name="connsiteY150" fmla="*/ 368004 h 1149698"/>
              <a:gd name="connsiteX151" fmla="*/ 146946 w 620360"/>
              <a:gd name="connsiteY151" fmla="*/ 394296 h 1149698"/>
              <a:gd name="connsiteX152" fmla="*/ 114780 w 620360"/>
              <a:gd name="connsiteY152" fmla="*/ 339960 h 1149698"/>
              <a:gd name="connsiteX153" fmla="*/ 121358 w 620360"/>
              <a:gd name="connsiteY153" fmla="*/ 301686 h 1149698"/>
              <a:gd name="connsiteX154" fmla="*/ 130884 w 620360"/>
              <a:gd name="connsiteY154" fmla="*/ 258628 h 1149698"/>
              <a:gd name="connsiteX155" fmla="*/ 129773 w 620360"/>
              <a:gd name="connsiteY155" fmla="*/ 232186 h 1149698"/>
              <a:gd name="connsiteX156" fmla="*/ 125502 w 620360"/>
              <a:gd name="connsiteY156" fmla="*/ 219606 h 1149698"/>
              <a:gd name="connsiteX157" fmla="*/ 387323 w 620360"/>
              <a:gd name="connsiteY157" fmla="*/ 190519 h 1149698"/>
              <a:gd name="connsiteX158" fmla="*/ 415014 w 620360"/>
              <a:gd name="connsiteY158" fmla="*/ 196732 h 1149698"/>
              <a:gd name="connsiteX159" fmla="*/ 449551 w 620360"/>
              <a:gd name="connsiteY159" fmla="*/ 227787 h 1149698"/>
              <a:gd name="connsiteX160" fmla="*/ 459696 w 620360"/>
              <a:gd name="connsiteY160" fmla="*/ 247287 h 1149698"/>
              <a:gd name="connsiteX161" fmla="*/ 382870 w 620360"/>
              <a:gd name="connsiteY161" fmla="*/ 274049 h 1149698"/>
              <a:gd name="connsiteX162" fmla="*/ 291627 w 620360"/>
              <a:gd name="connsiteY162" fmla="*/ 235369 h 1149698"/>
              <a:gd name="connsiteX163" fmla="*/ 307261 w 620360"/>
              <a:gd name="connsiteY163" fmla="*/ 218902 h 1149698"/>
              <a:gd name="connsiteX164" fmla="*/ 359184 w 620360"/>
              <a:gd name="connsiteY164" fmla="*/ 193293 h 1149698"/>
              <a:gd name="connsiteX165" fmla="*/ 387323 w 620360"/>
              <a:gd name="connsiteY165" fmla="*/ 190519 h 1149698"/>
              <a:gd name="connsiteX166" fmla="*/ 440923 w 620360"/>
              <a:gd name="connsiteY166" fmla="*/ 145279 h 1149698"/>
              <a:gd name="connsiteX167" fmla="*/ 489727 w 620360"/>
              <a:gd name="connsiteY167" fmla="*/ 151024 h 1149698"/>
              <a:gd name="connsiteX168" fmla="*/ 533255 w 620360"/>
              <a:gd name="connsiteY168" fmla="*/ 196048 h 1149698"/>
              <a:gd name="connsiteX169" fmla="*/ 540538 w 620360"/>
              <a:gd name="connsiteY169" fmla="*/ 221721 h 1149698"/>
              <a:gd name="connsiteX170" fmla="*/ 459056 w 620360"/>
              <a:gd name="connsiteY170" fmla="*/ 229303 h 1149698"/>
              <a:gd name="connsiteX171" fmla="*/ 427125 w 620360"/>
              <a:gd name="connsiteY171" fmla="*/ 188508 h 1149698"/>
              <a:gd name="connsiteX172" fmla="*/ 379624 w 620360"/>
              <a:gd name="connsiteY172" fmla="*/ 169948 h 1149698"/>
              <a:gd name="connsiteX173" fmla="*/ 395557 w 620360"/>
              <a:gd name="connsiteY173" fmla="*/ 159183 h 1149698"/>
              <a:gd name="connsiteX174" fmla="*/ 440923 w 620360"/>
              <a:gd name="connsiteY174" fmla="*/ 145279 h 1149698"/>
              <a:gd name="connsiteX175" fmla="*/ 214352 w 620360"/>
              <a:gd name="connsiteY175" fmla="*/ 117834 h 1149698"/>
              <a:gd name="connsiteX176" fmla="*/ 237014 w 620360"/>
              <a:gd name="connsiteY176" fmla="*/ 127274 h 1149698"/>
              <a:gd name="connsiteX177" fmla="*/ 267022 w 620360"/>
              <a:gd name="connsiteY177" fmla="*/ 196539 h 1149698"/>
              <a:gd name="connsiteX178" fmla="*/ 256193 w 620360"/>
              <a:gd name="connsiteY178" fmla="*/ 222682 h 1149698"/>
              <a:gd name="connsiteX179" fmla="*/ 231866 w 620360"/>
              <a:gd name="connsiteY179" fmla="*/ 253353 h 1149698"/>
              <a:gd name="connsiteX180" fmla="*/ 214630 w 620360"/>
              <a:gd name="connsiteY180" fmla="*/ 294959 h 1149698"/>
              <a:gd name="connsiteX181" fmla="*/ 189406 w 620360"/>
              <a:gd name="connsiteY181" fmla="*/ 243507 h 1149698"/>
              <a:gd name="connsiteX182" fmla="*/ 198099 w 620360"/>
              <a:gd name="connsiteY182" fmla="*/ 202285 h 1149698"/>
              <a:gd name="connsiteX183" fmla="*/ 217876 w 620360"/>
              <a:gd name="connsiteY183" fmla="*/ 134664 h 1149698"/>
              <a:gd name="connsiteX184" fmla="*/ 216830 w 620360"/>
              <a:gd name="connsiteY184" fmla="*/ 126057 h 1149698"/>
              <a:gd name="connsiteX185" fmla="*/ 214352 w 620360"/>
              <a:gd name="connsiteY185" fmla="*/ 117834 h 1149698"/>
              <a:gd name="connsiteX186" fmla="*/ 619287 w 620360"/>
              <a:gd name="connsiteY186" fmla="*/ 50854 h 1149698"/>
              <a:gd name="connsiteX187" fmla="*/ 620163 w 620360"/>
              <a:gd name="connsiteY187" fmla="*/ 55574 h 1149698"/>
              <a:gd name="connsiteX188" fmla="*/ 613328 w 620360"/>
              <a:gd name="connsiteY188" fmla="*/ 107155 h 1149698"/>
              <a:gd name="connsiteX189" fmla="*/ 567300 w 620360"/>
              <a:gd name="connsiteY189" fmla="*/ 141649 h 1149698"/>
              <a:gd name="connsiteX190" fmla="*/ 507881 w 620360"/>
              <a:gd name="connsiteY190" fmla="*/ 130115 h 1149698"/>
              <a:gd name="connsiteX191" fmla="*/ 482977 w 620360"/>
              <a:gd name="connsiteY191" fmla="*/ 121059 h 1149698"/>
              <a:gd name="connsiteX192" fmla="*/ 472533 w 620360"/>
              <a:gd name="connsiteY192" fmla="*/ 121508 h 1149698"/>
              <a:gd name="connsiteX193" fmla="*/ 502627 w 620360"/>
              <a:gd name="connsiteY193" fmla="*/ 86031 h 1149698"/>
              <a:gd name="connsiteX194" fmla="*/ 540859 w 620360"/>
              <a:gd name="connsiteY194" fmla="*/ 73024 h 1149698"/>
              <a:gd name="connsiteX195" fmla="*/ 564972 w 620360"/>
              <a:gd name="connsiteY195" fmla="*/ 73750 h 1149698"/>
              <a:gd name="connsiteX196" fmla="*/ 606771 w 620360"/>
              <a:gd name="connsiteY196" fmla="*/ 61554 h 1149698"/>
              <a:gd name="connsiteX197" fmla="*/ 619287 w 620360"/>
              <a:gd name="connsiteY197" fmla="*/ 50854 h 1149698"/>
              <a:gd name="connsiteX198" fmla="*/ 326206 w 620360"/>
              <a:gd name="connsiteY198" fmla="*/ 48868 h 1149698"/>
              <a:gd name="connsiteX199" fmla="*/ 346304 w 620360"/>
              <a:gd name="connsiteY199" fmla="*/ 63413 h 1149698"/>
              <a:gd name="connsiteX200" fmla="*/ 363242 w 620360"/>
              <a:gd name="connsiteY200" fmla="*/ 132208 h 1149698"/>
              <a:gd name="connsiteX201" fmla="*/ 340132 w 620360"/>
              <a:gd name="connsiteY201" fmla="*/ 162110 h 1149698"/>
              <a:gd name="connsiteX202" fmla="*/ 310252 w 620360"/>
              <a:gd name="connsiteY202" fmla="*/ 187356 h 1149698"/>
              <a:gd name="connsiteX203" fmla="*/ 287185 w 620360"/>
              <a:gd name="connsiteY203" fmla="*/ 221166 h 1149698"/>
              <a:gd name="connsiteX204" fmla="*/ 274263 w 620360"/>
              <a:gd name="connsiteY204" fmla="*/ 182465 h 1149698"/>
              <a:gd name="connsiteX205" fmla="*/ 278470 w 620360"/>
              <a:gd name="connsiteY205" fmla="*/ 145515 h 1149698"/>
              <a:gd name="connsiteX206" fmla="*/ 290901 w 620360"/>
              <a:gd name="connsiteY206" fmla="*/ 127595 h 1149698"/>
              <a:gd name="connsiteX207" fmla="*/ 324946 w 620360"/>
              <a:gd name="connsiteY207" fmla="*/ 65335 h 1149698"/>
              <a:gd name="connsiteX208" fmla="*/ 326206 w 620360"/>
              <a:gd name="connsiteY208" fmla="*/ 48868 h 1149698"/>
              <a:gd name="connsiteX209" fmla="*/ 462153 w 620360"/>
              <a:gd name="connsiteY209" fmla="*/ 0 h 1149698"/>
              <a:gd name="connsiteX210" fmla="*/ 472576 w 620360"/>
              <a:gd name="connsiteY210" fmla="*/ 12003 h 1149698"/>
              <a:gd name="connsiteX211" fmla="*/ 481333 w 620360"/>
              <a:gd name="connsiteY211" fmla="*/ 80435 h 1149698"/>
              <a:gd name="connsiteX212" fmla="*/ 453866 w 620360"/>
              <a:gd name="connsiteY212" fmla="*/ 109632 h 1149698"/>
              <a:gd name="connsiteX213" fmla="*/ 419800 w 620360"/>
              <a:gd name="connsiteY213" fmla="*/ 123878 h 1149698"/>
              <a:gd name="connsiteX214" fmla="*/ 375780 w 620360"/>
              <a:gd name="connsiteY214" fmla="*/ 155147 h 1149698"/>
              <a:gd name="connsiteX215" fmla="*/ 373623 w 620360"/>
              <a:gd name="connsiteY215" fmla="*/ 143442 h 1149698"/>
              <a:gd name="connsiteX216" fmla="*/ 382700 w 620360"/>
              <a:gd name="connsiteY216" fmla="*/ 88103 h 1149698"/>
              <a:gd name="connsiteX217" fmla="*/ 405981 w 620360"/>
              <a:gd name="connsiteY217" fmla="*/ 66360 h 1149698"/>
              <a:gd name="connsiteX218" fmla="*/ 451901 w 620360"/>
              <a:gd name="connsiteY218" fmla="*/ 24434 h 1149698"/>
              <a:gd name="connsiteX219" fmla="*/ 462153 w 620360"/>
              <a:gd name="connsiteY219" fmla="*/ 0 h 114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620360" h="1149698">
                <a:moveTo>
                  <a:pt x="401880" y="1074966"/>
                </a:moveTo>
                <a:cubicBezTo>
                  <a:pt x="412495" y="1072189"/>
                  <a:pt x="422789" y="1073471"/>
                  <a:pt x="433127" y="1076781"/>
                </a:cubicBezTo>
                <a:cubicBezTo>
                  <a:pt x="448078" y="1081587"/>
                  <a:pt x="463093" y="1086328"/>
                  <a:pt x="478236" y="1090515"/>
                </a:cubicBezTo>
                <a:cubicBezTo>
                  <a:pt x="489727" y="1093697"/>
                  <a:pt x="501495" y="1093740"/>
                  <a:pt x="513712" y="1090750"/>
                </a:cubicBezTo>
                <a:cubicBezTo>
                  <a:pt x="513392" y="1091967"/>
                  <a:pt x="513370" y="1092950"/>
                  <a:pt x="512922" y="1093654"/>
                </a:cubicBezTo>
                <a:cubicBezTo>
                  <a:pt x="502969" y="1109374"/>
                  <a:pt x="490987" y="1123086"/>
                  <a:pt x="474477" y="1132291"/>
                </a:cubicBezTo>
                <a:cubicBezTo>
                  <a:pt x="462452" y="1138998"/>
                  <a:pt x="449658" y="1140386"/>
                  <a:pt x="436203" y="1138272"/>
                </a:cubicBezTo>
                <a:cubicBezTo>
                  <a:pt x="414374" y="1134833"/>
                  <a:pt x="392482" y="1133722"/>
                  <a:pt x="370995" y="1139980"/>
                </a:cubicBezTo>
                <a:cubicBezTo>
                  <a:pt x="363242" y="1142223"/>
                  <a:pt x="356002" y="1146238"/>
                  <a:pt x="347928" y="1149698"/>
                </a:cubicBezTo>
                <a:cubicBezTo>
                  <a:pt x="344981" y="1140749"/>
                  <a:pt x="345750" y="1130775"/>
                  <a:pt x="349594" y="1121399"/>
                </a:cubicBezTo>
                <a:cubicBezTo>
                  <a:pt x="359398" y="1097541"/>
                  <a:pt x="376591" y="1081587"/>
                  <a:pt x="401880" y="1074966"/>
                </a:cubicBezTo>
                <a:close/>
                <a:moveTo>
                  <a:pt x="278450" y="1013112"/>
                </a:moveTo>
                <a:cubicBezTo>
                  <a:pt x="293657" y="1010591"/>
                  <a:pt x="307583" y="1015077"/>
                  <a:pt x="320953" y="1022830"/>
                </a:cubicBezTo>
                <a:cubicBezTo>
                  <a:pt x="335583" y="1031288"/>
                  <a:pt x="350748" y="1039041"/>
                  <a:pt x="366254" y="1045769"/>
                </a:cubicBezTo>
                <a:cubicBezTo>
                  <a:pt x="373858" y="1049079"/>
                  <a:pt x="382743" y="1049357"/>
                  <a:pt x="391628" y="1051130"/>
                </a:cubicBezTo>
                <a:cubicBezTo>
                  <a:pt x="373559" y="1069711"/>
                  <a:pt x="354059" y="1086179"/>
                  <a:pt x="325695" y="1085346"/>
                </a:cubicBezTo>
                <a:cubicBezTo>
                  <a:pt x="319159" y="1085153"/>
                  <a:pt x="312495" y="1083231"/>
                  <a:pt x="306216" y="1081095"/>
                </a:cubicBezTo>
                <a:cubicBezTo>
                  <a:pt x="286758" y="1074453"/>
                  <a:pt x="267002" y="1069818"/>
                  <a:pt x="246305" y="1070502"/>
                </a:cubicBezTo>
                <a:cubicBezTo>
                  <a:pt x="235306" y="1070865"/>
                  <a:pt x="229411" y="1072424"/>
                  <a:pt x="218283" y="1077806"/>
                </a:cubicBezTo>
                <a:cubicBezTo>
                  <a:pt x="216660" y="1067042"/>
                  <a:pt x="219351" y="1057281"/>
                  <a:pt x="224925" y="1048609"/>
                </a:cubicBezTo>
                <a:cubicBezTo>
                  <a:pt x="237484" y="1029024"/>
                  <a:pt x="255532" y="1016913"/>
                  <a:pt x="278450" y="1013112"/>
                </a:cubicBezTo>
                <a:close/>
                <a:moveTo>
                  <a:pt x="431610" y="954932"/>
                </a:moveTo>
                <a:cubicBezTo>
                  <a:pt x="449786" y="969477"/>
                  <a:pt x="467941" y="983446"/>
                  <a:pt x="492952" y="982719"/>
                </a:cubicBezTo>
                <a:cubicBezTo>
                  <a:pt x="493806" y="1012643"/>
                  <a:pt x="498932" y="1040579"/>
                  <a:pt x="526249" y="1060314"/>
                </a:cubicBezTo>
                <a:cubicBezTo>
                  <a:pt x="518945" y="1060549"/>
                  <a:pt x="511597" y="1061468"/>
                  <a:pt x="504378" y="1060848"/>
                </a:cubicBezTo>
                <a:cubicBezTo>
                  <a:pt x="483298" y="1059076"/>
                  <a:pt x="464523" y="1051130"/>
                  <a:pt x="448313" y="1037525"/>
                </a:cubicBezTo>
                <a:cubicBezTo>
                  <a:pt x="434835" y="1026226"/>
                  <a:pt x="426164" y="1012151"/>
                  <a:pt x="424690" y="994146"/>
                </a:cubicBezTo>
                <a:cubicBezTo>
                  <a:pt x="423579" y="980626"/>
                  <a:pt x="425651" y="967768"/>
                  <a:pt x="431610" y="954932"/>
                </a:cubicBezTo>
                <a:close/>
                <a:moveTo>
                  <a:pt x="184900" y="910677"/>
                </a:moveTo>
                <a:cubicBezTo>
                  <a:pt x="201837" y="911894"/>
                  <a:pt x="215165" y="919840"/>
                  <a:pt x="226271" y="932719"/>
                </a:cubicBezTo>
                <a:cubicBezTo>
                  <a:pt x="237975" y="946324"/>
                  <a:pt x="250107" y="959630"/>
                  <a:pt x="263093" y="971975"/>
                </a:cubicBezTo>
                <a:cubicBezTo>
                  <a:pt x="269394" y="977956"/>
                  <a:pt x="278044" y="981458"/>
                  <a:pt x="286053" y="986350"/>
                </a:cubicBezTo>
                <a:cubicBezTo>
                  <a:pt x="263242" y="997136"/>
                  <a:pt x="239620" y="1006298"/>
                  <a:pt x="213648" y="996345"/>
                </a:cubicBezTo>
                <a:cubicBezTo>
                  <a:pt x="206194" y="993483"/>
                  <a:pt x="199488" y="988186"/>
                  <a:pt x="193102" y="983167"/>
                </a:cubicBezTo>
                <a:cubicBezTo>
                  <a:pt x="176357" y="970053"/>
                  <a:pt x="158821" y="958370"/>
                  <a:pt x="137933" y="953158"/>
                </a:cubicBezTo>
                <a:cubicBezTo>
                  <a:pt x="130436" y="951279"/>
                  <a:pt x="122533" y="951065"/>
                  <a:pt x="114332" y="950040"/>
                </a:cubicBezTo>
                <a:cubicBezTo>
                  <a:pt x="115507" y="942159"/>
                  <a:pt x="120718" y="935153"/>
                  <a:pt x="127104" y="929493"/>
                </a:cubicBezTo>
                <a:cubicBezTo>
                  <a:pt x="143529" y="914991"/>
                  <a:pt x="163179" y="909118"/>
                  <a:pt x="184900" y="910677"/>
                </a:cubicBezTo>
                <a:close/>
                <a:moveTo>
                  <a:pt x="351772" y="904099"/>
                </a:moveTo>
                <a:cubicBezTo>
                  <a:pt x="367983" y="923065"/>
                  <a:pt x="384258" y="940622"/>
                  <a:pt x="409931" y="944424"/>
                </a:cubicBezTo>
                <a:cubicBezTo>
                  <a:pt x="404827" y="975244"/>
                  <a:pt x="405403" y="1004548"/>
                  <a:pt x="430606" y="1028533"/>
                </a:cubicBezTo>
                <a:cubicBezTo>
                  <a:pt x="418496" y="1029089"/>
                  <a:pt x="407240" y="1026568"/>
                  <a:pt x="396454" y="1022126"/>
                </a:cubicBezTo>
                <a:cubicBezTo>
                  <a:pt x="374775" y="1013198"/>
                  <a:pt x="357197" y="999230"/>
                  <a:pt x="345621" y="978576"/>
                </a:cubicBezTo>
                <a:cubicBezTo>
                  <a:pt x="334728" y="959161"/>
                  <a:pt x="335753" y="939191"/>
                  <a:pt x="344126" y="919242"/>
                </a:cubicBezTo>
                <a:cubicBezTo>
                  <a:pt x="346219" y="914223"/>
                  <a:pt x="349017" y="909502"/>
                  <a:pt x="351772" y="904099"/>
                </a:cubicBezTo>
                <a:close/>
                <a:moveTo>
                  <a:pt x="290090" y="832741"/>
                </a:moveTo>
                <a:cubicBezTo>
                  <a:pt x="301538" y="855680"/>
                  <a:pt x="312986" y="876824"/>
                  <a:pt x="337484" y="887076"/>
                </a:cubicBezTo>
                <a:cubicBezTo>
                  <a:pt x="330350" y="900917"/>
                  <a:pt x="326036" y="915483"/>
                  <a:pt x="324947" y="930797"/>
                </a:cubicBezTo>
                <a:cubicBezTo>
                  <a:pt x="323857" y="946175"/>
                  <a:pt x="326100" y="960912"/>
                  <a:pt x="336331" y="974731"/>
                </a:cubicBezTo>
                <a:cubicBezTo>
                  <a:pt x="334109" y="974411"/>
                  <a:pt x="332507" y="974411"/>
                  <a:pt x="331034" y="973941"/>
                </a:cubicBezTo>
                <a:cubicBezTo>
                  <a:pt x="305895" y="966017"/>
                  <a:pt x="287634" y="949720"/>
                  <a:pt x="274391" y="927337"/>
                </a:cubicBezTo>
                <a:cubicBezTo>
                  <a:pt x="267130" y="915077"/>
                  <a:pt x="262623" y="902113"/>
                  <a:pt x="262922" y="887546"/>
                </a:cubicBezTo>
                <a:cubicBezTo>
                  <a:pt x="263285" y="870545"/>
                  <a:pt x="270120" y="856320"/>
                  <a:pt x="280457" y="843420"/>
                </a:cubicBezTo>
                <a:cubicBezTo>
                  <a:pt x="283319" y="839874"/>
                  <a:pt x="286544" y="836650"/>
                  <a:pt x="290090" y="832741"/>
                </a:cubicBezTo>
                <a:close/>
                <a:moveTo>
                  <a:pt x="96487" y="782233"/>
                </a:moveTo>
                <a:cubicBezTo>
                  <a:pt x="112479" y="783798"/>
                  <a:pt x="127958" y="790056"/>
                  <a:pt x="138253" y="800596"/>
                </a:cubicBezTo>
                <a:cubicBezTo>
                  <a:pt x="142461" y="804910"/>
                  <a:pt x="145707" y="810378"/>
                  <a:pt x="148655" y="815718"/>
                </a:cubicBezTo>
                <a:cubicBezTo>
                  <a:pt x="157753" y="832100"/>
                  <a:pt x="165827" y="849079"/>
                  <a:pt x="175694" y="864970"/>
                </a:cubicBezTo>
                <a:cubicBezTo>
                  <a:pt x="180415" y="872574"/>
                  <a:pt x="188275" y="878191"/>
                  <a:pt x="194810" y="884812"/>
                </a:cubicBezTo>
                <a:cubicBezTo>
                  <a:pt x="175716" y="888870"/>
                  <a:pt x="156173" y="890451"/>
                  <a:pt x="136608" y="884043"/>
                </a:cubicBezTo>
                <a:cubicBezTo>
                  <a:pt x="123836" y="879878"/>
                  <a:pt x="114652" y="871527"/>
                  <a:pt x="106984" y="860827"/>
                </a:cubicBezTo>
                <a:cubicBezTo>
                  <a:pt x="93699" y="842309"/>
                  <a:pt x="78556" y="825500"/>
                  <a:pt x="58052" y="814671"/>
                </a:cubicBezTo>
                <a:cubicBezTo>
                  <a:pt x="51815" y="811382"/>
                  <a:pt x="44767" y="809631"/>
                  <a:pt x="37783" y="807068"/>
                </a:cubicBezTo>
                <a:cubicBezTo>
                  <a:pt x="40218" y="801023"/>
                  <a:pt x="45536" y="796111"/>
                  <a:pt x="51644" y="792031"/>
                </a:cubicBezTo>
                <a:cubicBezTo>
                  <a:pt x="63990" y="783798"/>
                  <a:pt x="80494" y="780669"/>
                  <a:pt x="96487" y="782233"/>
                </a:cubicBezTo>
                <a:close/>
                <a:moveTo>
                  <a:pt x="230329" y="734513"/>
                </a:moveTo>
                <a:cubicBezTo>
                  <a:pt x="238296" y="762706"/>
                  <a:pt x="247052" y="788549"/>
                  <a:pt x="272063" y="804632"/>
                </a:cubicBezTo>
                <a:cubicBezTo>
                  <a:pt x="251965" y="834342"/>
                  <a:pt x="238231" y="865247"/>
                  <a:pt x="252755" y="902838"/>
                </a:cubicBezTo>
                <a:cubicBezTo>
                  <a:pt x="246134" y="898609"/>
                  <a:pt x="239128" y="894893"/>
                  <a:pt x="232956" y="890087"/>
                </a:cubicBezTo>
                <a:cubicBezTo>
                  <a:pt x="209568" y="871804"/>
                  <a:pt x="195579" y="847520"/>
                  <a:pt x="189962" y="818643"/>
                </a:cubicBezTo>
                <a:cubicBezTo>
                  <a:pt x="185241" y="794359"/>
                  <a:pt x="191927" y="772766"/>
                  <a:pt x="208629" y="754611"/>
                </a:cubicBezTo>
                <a:cubicBezTo>
                  <a:pt x="215058" y="747627"/>
                  <a:pt x="222576" y="741625"/>
                  <a:pt x="230329" y="734513"/>
                </a:cubicBezTo>
                <a:close/>
                <a:moveTo>
                  <a:pt x="191371" y="642331"/>
                </a:moveTo>
                <a:cubicBezTo>
                  <a:pt x="194618" y="669926"/>
                  <a:pt x="199124" y="696752"/>
                  <a:pt x="221700" y="716914"/>
                </a:cubicBezTo>
                <a:cubicBezTo>
                  <a:pt x="208629" y="728726"/>
                  <a:pt x="198206" y="742395"/>
                  <a:pt x="191371" y="758542"/>
                </a:cubicBezTo>
                <a:cubicBezTo>
                  <a:pt x="184451" y="774817"/>
                  <a:pt x="181012" y="791455"/>
                  <a:pt x="187270" y="810336"/>
                </a:cubicBezTo>
                <a:cubicBezTo>
                  <a:pt x="173686" y="801536"/>
                  <a:pt x="164032" y="791007"/>
                  <a:pt x="156258" y="778725"/>
                </a:cubicBezTo>
                <a:cubicBezTo>
                  <a:pt x="145664" y="762023"/>
                  <a:pt x="140025" y="743698"/>
                  <a:pt x="137932" y="724005"/>
                </a:cubicBezTo>
                <a:cubicBezTo>
                  <a:pt x="135348" y="699721"/>
                  <a:pt x="142887" y="679238"/>
                  <a:pt x="159825" y="662258"/>
                </a:cubicBezTo>
                <a:cubicBezTo>
                  <a:pt x="168539" y="653523"/>
                  <a:pt x="178834" y="646688"/>
                  <a:pt x="191371" y="642331"/>
                </a:cubicBezTo>
                <a:close/>
                <a:moveTo>
                  <a:pt x="46946" y="634727"/>
                </a:moveTo>
                <a:cubicBezTo>
                  <a:pt x="61640" y="636415"/>
                  <a:pt x="74733" y="642096"/>
                  <a:pt x="86223" y="651259"/>
                </a:cubicBezTo>
                <a:cubicBezTo>
                  <a:pt x="99145" y="661575"/>
                  <a:pt x="104805" y="675671"/>
                  <a:pt x="107454" y="691605"/>
                </a:cubicBezTo>
                <a:cubicBezTo>
                  <a:pt x="109696" y="705039"/>
                  <a:pt x="112580" y="718410"/>
                  <a:pt x="115848" y="731652"/>
                </a:cubicBezTo>
                <a:cubicBezTo>
                  <a:pt x="118774" y="743527"/>
                  <a:pt x="123964" y="754463"/>
                  <a:pt x="132742" y="763412"/>
                </a:cubicBezTo>
                <a:cubicBezTo>
                  <a:pt x="132593" y="763924"/>
                  <a:pt x="132422" y="764458"/>
                  <a:pt x="132272" y="764971"/>
                </a:cubicBezTo>
                <a:cubicBezTo>
                  <a:pt x="123643" y="763689"/>
                  <a:pt x="114908" y="762856"/>
                  <a:pt x="106407" y="760998"/>
                </a:cubicBezTo>
                <a:cubicBezTo>
                  <a:pt x="90944" y="757602"/>
                  <a:pt x="76271" y="751771"/>
                  <a:pt x="66061" y="739170"/>
                </a:cubicBezTo>
                <a:cubicBezTo>
                  <a:pt x="60593" y="732421"/>
                  <a:pt x="56578" y="724155"/>
                  <a:pt x="53332" y="715996"/>
                </a:cubicBezTo>
                <a:cubicBezTo>
                  <a:pt x="44767" y="694424"/>
                  <a:pt x="34665" y="673963"/>
                  <a:pt x="17257" y="658008"/>
                </a:cubicBezTo>
                <a:cubicBezTo>
                  <a:pt x="12366" y="653523"/>
                  <a:pt x="7283" y="648973"/>
                  <a:pt x="0" y="648824"/>
                </a:cubicBezTo>
                <a:cubicBezTo>
                  <a:pt x="0" y="648162"/>
                  <a:pt x="0" y="647457"/>
                  <a:pt x="0" y="646774"/>
                </a:cubicBezTo>
                <a:cubicBezTo>
                  <a:pt x="1046" y="646368"/>
                  <a:pt x="2307" y="646197"/>
                  <a:pt x="3075" y="645492"/>
                </a:cubicBezTo>
                <a:cubicBezTo>
                  <a:pt x="15826" y="634215"/>
                  <a:pt x="31012" y="632912"/>
                  <a:pt x="46946" y="634727"/>
                </a:cubicBezTo>
                <a:close/>
                <a:moveTo>
                  <a:pt x="200064" y="535475"/>
                </a:moveTo>
                <a:cubicBezTo>
                  <a:pt x="197843" y="549401"/>
                  <a:pt x="195002" y="562771"/>
                  <a:pt x="193721" y="576312"/>
                </a:cubicBezTo>
                <a:cubicBezTo>
                  <a:pt x="192460" y="589853"/>
                  <a:pt x="193400" y="603395"/>
                  <a:pt x="201004" y="615975"/>
                </a:cubicBezTo>
                <a:cubicBezTo>
                  <a:pt x="167941" y="631246"/>
                  <a:pt x="140282" y="650511"/>
                  <a:pt x="134002" y="689426"/>
                </a:cubicBezTo>
                <a:cubicBezTo>
                  <a:pt x="128172" y="682036"/>
                  <a:pt x="124156" y="673279"/>
                  <a:pt x="121251" y="664052"/>
                </a:cubicBezTo>
                <a:cubicBezTo>
                  <a:pt x="111661" y="633510"/>
                  <a:pt x="112964" y="603651"/>
                  <a:pt x="127851" y="574988"/>
                </a:cubicBezTo>
                <a:cubicBezTo>
                  <a:pt x="136416" y="558521"/>
                  <a:pt x="150427" y="548204"/>
                  <a:pt x="167514" y="541647"/>
                </a:cubicBezTo>
                <a:cubicBezTo>
                  <a:pt x="178278" y="537525"/>
                  <a:pt x="189449" y="536201"/>
                  <a:pt x="200064" y="535475"/>
                </a:cubicBezTo>
                <a:close/>
                <a:moveTo>
                  <a:pt x="46391" y="481587"/>
                </a:moveTo>
                <a:cubicBezTo>
                  <a:pt x="73217" y="489191"/>
                  <a:pt x="92973" y="504953"/>
                  <a:pt x="100299" y="532698"/>
                </a:cubicBezTo>
                <a:cubicBezTo>
                  <a:pt x="102478" y="540963"/>
                  <a:pt x="101303" y="550318"/>
                  <a:pt x="100662" y="559097"/>
                </a:cubicBezTo>
                <a:cubicBezTo>
                  <a:pt x="99616" y="573279"/>
                  <a:pt x="97330" y="587354"/>
                  <a:pt x="96369" y="601514"/>
                </a:cubicBezTo>
                <a:cubicBezTo>
                  <a:pt x="95579" y="613240"/>
                  <a:pt x="97522" y="624731"/>
                  <a:pt x="103631" y="636542"/>
                </a:cubicBezTo>
                <a:cubicBezTo>
                  <a:pt x="83212" y="628746"/>
                  <a:pt x="65891" y="619199"/>
                  <a:pt x="52990" y="602817"/>
                </a:cubicBezTo>
                <a:cubicBezTo>
                  <a:pt x="43400" y="590643"/>
                  <a:pt x="41521" y="576504"/>
                  <a:pt x="41030" y="561766"/>
                </a:cubicBezTo>
                <a:cubicBezTo>
                  <a:pt x="40304" y="540109"/>
                  <a:pt x="35968" y="519285"/>
                  <a:pt x="25182" y="500276"/>
                </a:cubicBezTo>
                <a:cubicBezTo>
                  <a:pt x="21957" y="494616"/>
                  <a:pt x="17215" y="489810"/>
                  <a:pt x="13093" y="484514"/>
                </a:cubicBezTo>
                <a:cubicBezTo>
                  <a:pt x="22961" y="478853"/>
                  <a:pt x="34601" y="478255"/>
                  <a:pt x="46391" y="481587"/>
                </a:cubicBezTo>
                <a:close/>
                <a:moveTo>
                  <a:pt x="201197" y="435112"/>
                </a:moveTo>
                <a:cubicBezTo>
                  <a:pt x="216746" y="433361"/>
                  <a:pt x="231163" y="436864"/>
                  <a:pt x="246156" y="442139"/>
                </a:cubicBezTo>
                <a:cubicBezTo>
                  <a:pt x="228557" y="464480"/>
                  <a:pt x="212944" y="486778"/>
                  <a:pt x="214866" y="516445"/>
                </a:cubicBezTo>
                <a:cubicBezTo>
                  <a:pt x="178770" y="517535"/>
                  <a:pt x="145772" y="524626"/>
                  <a:pt x="125032" y="558500"/>
                </a:cubicBezTo>
                <a:cubicBezTo>
                  <a:pt x="121337" y="542866"/>
                  <a:pt x="121978" y="527253"/>
                  <a:pt x="125887" y="511789"/>
                </a:cubicBezTo>
                <a:cubicBezTo>
                  <a:pt x="132294" y="486373"/>
                  <a:pt x="144703" y="464523"/>
                  <a:pt x="165763" y="448355"/>
                </a:cubicBezTo>
                <a:cubicBezTo>
                  <a:pt x="176122" y="440409"/>
                  <a:pt x="188125" y="436586"/>
                  <a:pt x="201197" y="435112"/>
                </a:cubicBezTo>
                <a:close/>
                <a:moveTo>
                  <a:pt x="51623" y="346774"/>
                </a:moveTo>
                <a:cubicBezTo>
                  <a:pt x="63285" y="342459"/>
                  <a:pt x="74220" y="344488"/>
                  <a:pt x="84408" y="349230"/>
                </a:cubicBezTo>
                <a:cubicBezTo>
                  <a:pt x="108223" y="360315"/>
                  <a:pt x="123644" y="378662"/>
                  <a:pt x="128578" y="404762"/>
                </a:cubicBezTo>
                <a:cubicBezTo>
                  <a:pt x="130094" y="412792"/>
                  <a:pt x="129133" y="421037"/>
                  <a:pt x="126420" y="429067"/>
                </a:cubicBezTo>
                <a:cubicBezTo>
                  <a:pt x="121700" y="443143"/>
                  <a:pt x="117322" y="457325"/>
                  <a:pt x="113135" y="471549"/>
                </a:cubicBezTo>
                <a:cubicBezTo>
                  <a:pt x="109227" y="484834"/>
                  <a:pt x="107497" y="498312"/>
                  <a:pt x="111875" y="513241"/>
                </a:cubicBezTo>
                <a:cubicBezTo>
                  <a:pt x="108159" y="510892"/>
                  <a:pt x="105361" y="509247"/>
                  <a:pt x="102691" y="507410"/>
                </a:cubicBezTo>
                <a:cubicBezTo>
                  <a:pt x="99872" y="505466"/>
                  <a:pt x="97074" y="503480"/>
                  <a:pt x="94468" y="501259"/>
                </a:cubicBezTo>
                <a:cubicBezTo>
                  <a:pt x="82080" y="490708"/>
                  <a:pt x="71038" y="479174"/>
                  <a:pt x="65869" y="463134"/>
                </a:cubicBezTo>
                <a:cubicBezTo>
                  <a:pt x="62388" y="452348"/>
                  <a:pt x="63455" y="441626"/>
                  <a:pt x="64886" y="430669"/>
                </a:cubicBezTo>
                <a:cubicBezTo>
                  <a:pt x="68026" y="406577"/>
                  <a:pt x="68688" y="382527"/>
                  <a:pt x="59397" y="359332"/>
                </a:cubicBezTo>
                <a:cubicBezTo>
                  <a:pt x="58500" y="357111"/>
                  <a:pt x="57411" y="354954"/>
                  <a:pt x="56151" y="352925"/>
                </a:cubicBezTo>
                <a:cubicBezTo>
                  <a:pt x="54912" y="350917"/>
                  <a:pt x="53353" y="349102"/>
                  <a:pt x="51623" y="346774"/>
                </a:cubicBezTo>
                <a:close/>
                <a:moveTo>
                  <a:pt x="239513" y="332165"/>
                </a:moveTo>
                <a:cubicBezTo>
                  <a:pt x="253118" y="331716"/>
                  <a:pt x="274306" y="336116"/>
                  <a:pt x="289748" y="347265"/>
                </a:cubicBezTo>
                <a:cubicBezTo>
                  <a:pt x="269201" y="365826"/>
                  <a:pt x="250449" y="384920"/>
                  <a:pt x="247138" y="414587"/>
                </a:cubicBezTo>
                <a:cubicBezTo>
                  <a:pt x="212175" y="410251"/>
                  <a:pt x="178279" y="411297"/>
                  <a:pt x="151709" y="441178"/>
                </a:cubicBezTo>
                <a:cubicBezTo>
                  <a:pt x="151709" y="436201"/>
                  <a:pt x="151218" y="431353"/>
                  <a:pt x="151794" y="426633"/>
                </a:cubicBezTo>
                <a:cubicBezTo>
                  <a:pt x="154891" y="400853"/>
                  <a:pt x="166147" y="378790"/>
                  <a:pt x="183661" y="359952"/>
                </a:cubicBezTo>
                <a:cubicBezTo>
                  <a:pt x="198719" y="343762"/>
                  <a:pt x="216852" y="332934"/>
                  <a:pt x="239513" y="332165"/>
                </a:cubicBezTo>
                <a:close/>
                <a:moveTo>
                  <a:pt x="295899" y="251302"/>
                </a:moveTo>
                <a:cubicBezTo>
                  <a:pt x="318924" y="246197"/>
                  <a:pt x="339748" y="254036"/>
                  <a:pt x="357518" y="269307"/>
                </a:cubicBezTo>
                <a:cubicBezTo>
                  <a:pt x="363306" y="274262"/>
                  <a:pt x="368432" y="279986"/>
                  <a:pt x="374498" y="285966"/>
                </a:cubicBezTo>
                <a:cubicBezTo>
                  <a:pt x="333938" y="300874"/>
                  <a:pt x="316574" y="318559"/>
                  <a:pt x="309932" y="334343"/>
                </a:cubicBezTo>
                <a:cubicBezTo>
                  <a:pt x="278428" y="317427"/>
                  <a:pt x="246369" y="306428"/>
                  <a:pt x="210722" y="325415"/>
                </a:cubicBezTo>
                <a:cubicBezTo>
                  <a:pt x="212089" y="321827"/>
                  <a:pt x="213135" y="318388"/>
                  <a:pt x="214673" y="315185"/>
                </a:cubicBezTo>
                <a:cubicBezTo>
                  <a:pt x="231418" y="280776"/>
                  <a:pt x="259034" y="259461"/>
                  <a:pt x="295899" y="251302"/>
                </a:cubicBezTo>
                <a:close/>
                <a:moveTo>
                  <a:pt x="125502" y="219606"/>
                </a:moveTo>
                <a:cubicBezTo>
                  <a:pt x="132571" y="218282"/>
                  <a:pt x="139385" y="220161"/>
                  <a:pt x="145771" y="223151"/>
                </a:cubicBezTo>
                <a:cubicBezTo>
                  <a:pt x="169137" y="234023"/>
                  <a:pt x="182016" y="253160"/>
                  <a:pt x="187335" y="277765"/>
                </a:cubicBezTo>
                <a:cubicBezTo>
                  <a:pt x="190645" y="293121"/>
                  <a:pt x="186630" y="307026"/>
                  <a:pt x="178748" y="320460"/>
                </a:cubicBezTo>
                <a:cubicBezTo>
                  <a:pt x="169650" y="335945"/>
                  <a:pt x="160914" y="351729"/>
                  <a:pt x="153353" y="368004"/>
                </a:cubicBezTo>
                <a:cubicBezTo>
                  <a:pt x="149701" y="375971"/>
                  <a:pt x="149039" y="385326"/>
                  <a:pt x="146946" y="394296"/>
                </a:cubicBezTo>
                <a:cubicBezTo>
                  <a:pt x="131717" y="379473"/>
                  <a:pt x="118838" y="362173"/>
                  <a:pt x="114780" y="339960"/>
                </a:cubicBezTo>
                <a:cubicBezTo>
                  <a:pt x="112366" y="326697"/>
                  <a:pt x="116403" y="314117"/>
                  <a:pt x="121358" y="301686"/>
                </a:cubicBezTo>
                <a:cubicBezTo>
                  <a:pt x="126847" y="287953"/>
                  <a:pt x="130649" y="273579"/>
                  <a:pt x="130884" y="258628"/>
                </a:cubicBezTo>
                <a:cubicBezTo>
                  <a:pt x="131034" y="249807"/>
                  <a:pt x="130670" y="240943"/>
                  <a:pt x="129773" y="232186"/>
                </a:cubicBezTo>
                <a:cubicBezTo>
                  <a:pt x="129346" y="228064"/>
                  <a:pt x="127104" y="224155"/>
                  <a:pt x="125502" y="219606"/>
                </a:cubicBezTo>
                <a:close/>
                <a:moveTo>
                  <a:pt x="387323" y="190519"/>
                </a:moveTo>
                <a:cubicBezTo>
                  <a:pt x="396657" y="190821"/>
                  <a:pt x="405916" y="192621"/>
                  <a:pt x="415014" y="196732"/>
                </a:cubicBezTo>
                <a:cubicBezTo>
                  <a:pt x="429837" y="203438"/>
                  <a:pt x="441093" y="214139"/>
                  <a:pt x="449551" y="227787"/>
                </a:cubicBezTo>
                <a:cubicBezTo>
                  <a:pt x="453289" y="233810"/>
                  <a:pt x="456151" y="240388"/>
                  <a:pt x="459696" y="247287"/>
                </a:cubicBezTo>
                <a:cubicBezTo>
                  <a:pt x="431055" y="249230"/>
                  <a:pt x="404207" y="252883"/>
                  <a:pt x="382870" y="274049"/>
                </a:cubicBezTo>
                <a:cubicBezTo>
                  <a:pt x="358393" y="248205"/>
                  <a:pt x="330905" y="228940"/>
                  <a:pt x="291627" y="235369"/>
                </a:cubicBezTo>
                <a:cubicBezTo>
                  <a:pt x="296817" y="229859"/>
                  <a:pt x="301601" y="223878"/>
                  <a:pt x="307261" y="218902"/>
                </a:cubicBezTo>
                <a:cubicBezTo>
                  <a:pt x="322233" y="205788"/>
                  <a:pt x="339705" y="197202"/>
                  <a:pt x="359184" y="193293"/>
                </a:cubicBezTo>
                <a:cubicBezTo>
                  <a:pt x="368581" y="191414"/>
                  <a:pt x="377990" y="190218"/>
                  <a:pt x="387323" y="190519"/>
                </a:cubicBezTo>
                <a:close/>
                <a:moveTo>
                  <a:pt x="440923" y="145279"/>
                </a:moveTo>
                <a:cubicBezTo>
                  <a:pt x="457774" y="143528"/>
                  <a:pt x="474049" y="145236"/>
                  <a:pt x="489727" y="151024"/>
                </a:cubicBezTo>
                <a:cubicBezTo>
                  <a:pt x="511256" y="158970"/>
                  <a:pt x="525374" y="174796"/>
                  <a:pt x="533255" y="196048"/>
                </a:cubicBezTo>
                <a:cubicBezTo>
                  <a:pt x="536224" y="204057"/>
                  <a:pt x="537975" y="212537"/>
                  <a:pt x="540538" y="221721"/>
                </a:cubicBezTo>
                <a:cubicBezTo>
                  <a:pt x="511790" y="216894"/>
                  <a:pt x="484771" y="213562"/>
                  <a:pt x="459056" y="229303"/>
                </a:cubicBezTo>
                <a:cubicBezTo>
                  <a:pt x="450769" y="213605"/>
                  <a:pt x="440859" y="199508"/>
                  <a:pt x="427125" y="188508"/>
                </a:cubicBezTo>
                <a:cubicBezTo>
                  <a:pt x="413498" y="177616"/>
                  <a:pt x="398611" y="169756"/>
                  <a:pt x="379624" y="169948"/>
                </a:cubicBezTo>
                <a:cubicBezTo>
                  <a:pt x="384921" y="166338"/>
                  <a:pt x="389961" y="162238"/>
                  <a:pt x="395557" y="159183"/>
                </a:cubicBezTo>
                <a:cubicBezTo>
                  <a:pt x="409675" y="151473"/>
                  <a:pt x="424754" y="146945"/>
                  <a:pt x="440923" y="145279"/>
                </a:cubicBezTo>
                <a:close/>
                <a:moveTo>
                  <a:pt x="214352" y="117834"/>
                </a:moveTo>
                <a:cubicBezTo>
                  <a:pt x="223344" y="117898"/>
                  <a:pt x="230691" y="121764"/>
                  <a:pt x="237014" y="127274"/>
                </a:cubicBezTo>
                <a:cubicBezTo>
                  <a:pt x="257966" y="145536"/>
                  <a:pt x="268752" y="168496"/>
                  <a:pt x="267022" y="196539"/>
                </a:cubicBezTo>
                <a:cubicBezTo>
                  <a:pt x="266424" y="206258"/>
                  <a:pt x="262408" y="215015"/>
                  <a:pt x="256193" y="222682"/>
                </a:cubicBezTo>
                <a:cubicBezTo>
                  <a:pt x="247970" y="232806"/>
                  <a:pt x="239726" y="242930"/>
                  <a:pt x="231866" y="253353"/>
                </a:cubicBezTo>
                <a:cubicBezTo>
                  <a:pt x="222896" y="265249"/>
                  <a:pt x="215613" y="278022"/>
                  <a:pt x="214630" y="294959"/>
                </a:cubicBezTo>
                <a:cubicBezTo>
                  <a:pt x="201708" y="278812"/>
                  <a:pt x="192674" y="262644"/>
                  <a:pt x="189406" y="243507"/>
                </a:cubicBezTo>
                <a:cubicBezTo>
                  <a:pt x="186843" y="228513"/>
                  <a:pt x="190816" y="215292"/>
                  <a:pt x="198099" y="202285"/>
                </a:cubicBezTo>
                <a:cubicBezTo>
                  <a:pt x="209824" y="181354"/>
                  <a:pt x="217962" y="159141"/>
                  <a:pt x="217876" y="134664"/>
                </a:cubicBezTo>
                <a:cubicBezTo>
                  <a:pt x="217876" y="131781"/>
                  <a:pt x="217428" y="128876"/>
                  <a:pt x="216830" y="126057"/>
                </a:cubicBezTo>
                <a:cubicBezTo>
                  <a:pt x="216275" y="123408"/>
                  <a:pt x="215271" y="120867"/>
                  <a:pt x="214352" y="117834"/>
                </a:cubicBezTo>
                <a:close/>
                <a:moveTo>
                  <a:pt x="619287" y="50854"/>
                </a:moveTo>
                <a:cubicBezTo>
                  <a:pt x="619607" y="52477"/>
                  <a:pt x="620120" y="54015"/>
                  <a:pt x="620163" y="55574"/>
                </a:cubicBezTo>
                <a:cubicBezTo>
                  <a:pt x="620761" y="73152"/>
                  <a:pt x="620398" y="90645"/>
                  <a:pt x="613328" y="107155"/>
                </a:cubicBezTo>
                <a:cubicBezTo>
                  <a:pt x="604635" y="127445"/>
                  <a:pt x="589406" y="138851"/>
                  <a:pt x="567300" y="141649"/>
                </a:cubicBezTo>
                <a:cubicBezTo>
                  <a:pt x="546091" y="144319"/>
                  <a:pt x="526762" y="139192"/>
                  <a:pt x="507881" y="130115"/>
                </a:cubicBezTo>
                <a:cubicBezTo>
                  <a:pt x="499957" y="126292"/>
                  <a:pt x="491435" y="123601"/>
                  <a:pt x="482977" y="121059"/>
                </a:cubicBezTo>
                <a:cubicBezTo>
                  <a:pt x="480073" y="120162"/>
                  <a:pt x="476613" y="121251"/>
                  <a:pt x="472533" y="121508"/>
                </a:cubicBezTo>
                <a:cubicBezTo>
                  <a:pt x="479581" y="106770"/>
                  <a:pt x="489983" y="95450"/>
                  <a:pt x="502627" y="86031"/>
                </a:cubicBezTo>
                <a:cubicBezTo>
                  <a:pt x="513968" y="77573"/>
                  <a:pt x="527082" y="73921"/>
                  <a:pt x="540859" y="73024"/>
                </a:cubicBezTo>
                <a:cubicBezTo>
                  <a:pt x="548847" y="72511"/>
                  <a:pt x="556942" y="74028"/>
                  <a:pt x="564972" y="73750"/>
                </a:cubicBezTo>
                <a:cubicBezTo>
                  <a:pt x="579880" y="73259"/>
                  <a:pt x="594255" y="70247"/>
                  <a:pt x="606771" y="61554"/>
                </a:cubicBezTo>
                <a:cubicBezTo>
                  <a:pt x="611064" y="58586"/>
                  <a:pt x="614759" y="54763"/>
                  <a:pt x="619287" y="50854"/>
                </a:cubicBezTo>
                <a:close/>
                <a:moveTo>
                  <a:pt x="326206" y="48868"/>
                </a:moveTo>
                <a:cubicBezTo>
                  <a:pt x="334664" y="51025"/>
                  <a:pt x="341029" y="56621"/>
                  <a:pt x="346304" y="63413"/>
                </a:cubicBezTo>
                <a:cubicBezTo>
                  <a:pt x="362110" y="83789"/>
                  <a:pt x="369200" y="106471"/>
                  <a:pt x="363242" y="132208"/>
                </a:cubicBezTo>
                <a:cubicBezTo>
                  <a:pt x="360123" y="145664"/>
                  <a:pt x="350256" y="153951"/>
                  <a:pt x="340132" y="162110"/>
                </a:cubicBezTo>
                <a:cubicBezTo>
                  <a:pt x="329987" y="170290"/>
                  <a:pt x="319884" y="178577"/>
                  <a:pt x="310252" y="187356"/>
                </a:cubicBezTo>
                <a:cubicBezTo>
                  <a:pt x="297180" y="199252"/>
                  <a:pt x="294019" y="204400"/>
                  <a:pt x="287185" y="221166"/>
                </a:cubicBezTo>
                <a:cubicBezTo>
                  <a:pt x="280521" y="208586"/>
                  <a:pt x="276313" y="195920"/>
                  <a:pt x="274263" y="182465"/>
                </a:cubicBezTo>
                <a:cubicBezTo>
                  <a:pt x="272319" y="169714"/>
                  <a:pt x="272554" y="157134"/>
                  <a:pt x="278470" y="145515"/>
                </a:cubicBezTo>
                <a:cubicBezTo>
                  <a:pt x="281738" y="139086"/>
                  <a:pt x="286202" y="133127"/>
                  <a:pt x="290901" y="127595"/>
                </a:cubicBezTo>
                <a:cubicBezTo>
                  <a:pt x="306557" y="109141"/>
                  <a:pt x="319948" y="89492"/>
                  <a:pt x="324946" y="65335"/>
                </a:cubicBezTo>
                <a:cubicBezTo>
                  <a:pt x="326035" y="60060"/>
                  <a:pt x="325822" y="54528"/>
                  <a:pt x="326206" y="48868"/>
                </a:cubicBezTo>
                <a:close/>
                <a:moveTo>
                  <a:pt x="462153" y="0"/>
                </a:moveTo>
                <a:cubicBezTo>
                  <a:pt x="465678" y="3973"/>
                  <a:pt x="470056" y="7475"/>
                  <a:pt x="472576" y="12003"/>
                </a:cubicBezTo>
                <a:cubicBezTo>
                  <a:pt x="484580" y="33554"/>
                  <a:pt x="488211" y="56429"/>
                  <a:pt x="481333" y="80435"/>
                </a:cubicBezTo>
                <a:cubicBezTo>
                  <a:pt x="477233" y="94788"/>
                  <a:pt x="467707" y="104186"/>
                  <a:pt x="453866" y="109632"/>
                </a:cubicBezTo>
                <a:cubicBezTo>
                  <a:pt x="442418" y="114139"/>
                  <a:pt x="430991" y="118774"/>
                  <a:pt x="419800" y="123878"/>
                </a:cubicBezTo>
                <a:cubicBezTo>
                  <a:pt x="403439" y="131311"/>
                  <a:pt x="387057" y="138872"/>
                  <a:pt x="375780" y="155147"/>
                </a:cubicBezTo>
                <a:cubicBezTo>
                  <a:pt x="374904" y="150598"/>
                  <a:pt x="373772" y="147052"/>
                  <a:pt x="373623" y="143442"/>
                </a:cubicBezTo>
                <a:cubicBezTo>
                  <a:pt x="372811" y="124391"/>
                  <a:pt x="372747" y="105467"/>
                  <a:pt x="382700" y="88103"/>
                </a:cubicBezTo>
                <a:cubicBezTo>
                  <a:pt x="388253" y="78385"/>
                  <a:pt x="396668" y="72042"/>
                  <a:pt x="405981" y="66360"/>
                </a:cubicBezTo>
                <a:cubicBezTo>
                  <a:pt x="423986" y="55382"/>
                  <a:pt x="439684" y="41713"/>
                  <a:pt x="451901" y="24434"/>
                </a:cubicBezTo>
                <a:cubicBezTo>
                  <a:pt x="456835" y="17450"/>
                  <a:pt x="460744" y="9803"/>
                  <a:pt x="462153" y="0"/>
                </a:cubicBezTo>
                <a:close/>
              </a:path>
            </a:pathLst>
          </a:custGeom>
          <a:gradFill>
            <a:gsLst>
              <a:gs pos="0">
                <a:srgbClr val="43FFE9"/>
              </a:gs>
              <a:gs pos="94000">
                <a:srgbClr val="018FFF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48715" y="3512820"/>
            <a:ext cx="20955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15F7F9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精准线上推广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8443595" y="3622675"/>
            <a:ext cx="3206115" cy="576580"/>
            <a:chOff x="575734" y="2459244"/>
            <a:chExt cx="11040534" cy="755396"/>
          </a:xfrm>
        </p:grpSpPr>
        <p:sp>
          <p:nvSpPr>
            <p:cNvPr id="33" name="梯形 32"/>
            <p:cNvSpPr/>
            <p:nvPr/>
          </p:nvSpPr>
          <p:spPr>
            <a:xfrm>
              <a:off x="1049866" y="2686193"/>
              <a:ext cx="10092268" cy="528447"/>
            </a:xfrm>
            <a:prstGeom prst="trapezoid">
              <a:avLst>
                <a:gd name="adj" fmla="val 120440"/>
              </a:avLst>
            </a:prstGeom>
            <a:gradFill flip="none" rotWithShape="1">
              <a:gsLst>
                <a:gs pos="0">
                  <a:srgbClr val="018FFF">
                    <a:alpha val="6000"/>
                  </a:srgbClr>
                </a:gs>
                <a:gs pos="100000">
                  <a:srgbClr val="2849AF">
                    <a:lumMod val="50000"/>
                    <a:lumOff val="50000"/>
                    <a:alpha val="0"/>
                  </a:srgbClr>
                </a:gs>
              </a:gsLst>
              <a:lin ang="16200000" scaled="1"/>
              <a:tileRect/>
            </a:gradFill>
            <a:ln w="6350" cap="flat" cmpd="sng" algn="ctr">
              <a:gradFill>
                <a:gsLst>
                  <a:gs pos="46000">
                    <a:srgbClr val="018FFF">
                      <a:alpha val="0"/>
                    </a:srgbClr>
                  </a:gs>
                  <a:gs pos="100000">
                    <a:srgbClr val="018FFF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4" name="梯形 33"/>
            <p:cNvSpPr/>
            <p:nvPr/>
          </p:nvSpPr>
          <p:spPr>
            <a:xfrm>
              <a:off x="575734" y="2459244"/>
              <a:ext cx="11040534" cy="654224"/>
            </a:xfrm>
            <a:prstGeom prst="trapezoid">
              <a:avLst>
                <a:gd name="adj" fmla="val 120440"/>
              </a:avLst>
            </a:prstGeom>
            <a:gradFill flip="none" rotWithShape="1">
              <a:gsLst>
                <a:gs pos="0">
                  <a:srgbClr val="018FFF">
                    <a:alpha val="18000"/>
                  </a:srgbClr>
                </a:gs>
                <a:gs pos="62000">
                  <a:srgbClr val="2849AF">
                    <a:lumMod val="50000"/>
                    <a:lumOff val="50000"/>
                    <a:alpha val="0"/>
                  </a:srgbClr>
                </a:gs>
              </a:gsLst>
              <a:lin ang="16200000" scaled="1"/>
              <a:tileRect/>
            </a:gradFill>
            <a:ln w="6350" cap="flat" cmpd="sng" algn="ctr">
              <a:gradFill flip="none" rotWithShape="1">
                <a:gsLst>
                  <a:gs pos="46000">
                    <a:srgbClr val="018FFF">
                      <a:alpha val="0"/>
                    </a:srgbClr>
                  </a:gs>
                  <a:gs pos="100000">
                    <a:srgbClr val="018FFF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35" name="任意多边形: 形状 1691"/>
          <p:cNvSpPr/>
          <p:nvPr/>
        </p:nvSpPr>
        <p:spPr>
          <a:xfrm>
            <a:off x="11073130" y="3411855"/>
            <a:ext cx="270510" cy="605790"/>
          </a:xfrm>
          <a:custGeom>
            <a:avLst/>
            <a:gdLst>
              <a:gd name="connsiteX0" fmla="*/ 212289 w 619782"/>
              <a:gd name="connsiteY0" fmla="*/ 1073267 h 1150104"/>
              <a:gd name="connsiteX1" fmla="*/ 238685 w 619782"/>
              <a:gd name="connsiteY1" fmla="*/ 1082868 h 1150104"/>
              <a:gd name="connsiteX2" fmla="*/ 273435 w 619782"/>
              <a:gd name="connsiteY2" fmla="*/ 1131992 h 1150104"/>
              <a:gd name="connsiteX3" fmla="*/ 273222 w 619782"/>
              <a:gd name="connsiteY3" fmla="*/ 1150104 h 1150104"/>
              <a:gd name="connsiteX4" fmla="*/ 220744 w 619782"/>
              <a:gd name="connsiteY4" fmla="*/ 1135367 h 1150104"/>
              <a:gd name="connsiteX5" fmla="*/ 183367 w 619782"/>
              <a:gd name="connsiteY5" fmla="*/ 1138165 h 1150104"/>
              <a:gd name="connsiteX6" fmla="*/ 141184 w 619782"/>
              <a:gd name="connsiteY6" fmla="*/ 1128789 h 1150104"/>
              <a:gd name="connsiteX7" fmla="*/ 106391 w 619782"/>
              <a:gd name="connsiteY7" fmla="*/ 1090365 h 1150104"/>
              <a:gd name="connsiteX8" fmla="*/ 118031 w 619782"/>
              <a:gd name="connsiteY8" fmla="*/ 1092074 h 1150104"/>
              <a:gd name="connsiteX9" fmla="*/ 156861 w 619782"/>
              <a:gd name="connsiteY9" fmla="*/ 1086200 h 1150104"/>
              <a:gd name="connsiteX10" fmla="*/ 184242 w 619782"/>
              <a:gd name="connsiteY10" fmla="*/ 1077379 h 1150104"/>
              <a:gd name="connsiteX11" fmla="*/ 212289 w 619782"/>
              <a:gd name="connsiteY11" fmla="*/ 1073267 h 1150104"/>
              <a:gd name="connsiteX12" fmla="*/ 357821 w 619782"/>
              <a:gd name="connsiteY12" fmla="*/ 1016977 h 1150104"/>
              <a:gd name="connsiteX13" fmla="*/ 395220 w 619782"/>
              <a:gd name="connsiteY13" fmla="*/ 1048203 h 1150104"/>
              <a:gd name="connsiteX14" fmla="*/ 402866 w 619782"/>
              <a:gd name="connsiteY14" fmla="*/ 1071825 h 1150104"/>
              <a:gd name="connsiteX15" fmla="*/ 402097 w 619782"/>
              <a:gd name="connsiteY15" fmla="*/ 1077314 h 1150104"/>
              <a:gd name="connsiteX16" fmla="*/ 350239 w 619782"/>
              <a:gd name="connsiteY16" fmla="*/ 1071569 h 1150104"/>
              <a:gd name="connsiteX17" fmla="*/ 313524 w 619782"/>
              <a:gd name="connsiteY17" fmla="*/ 1081244 h 1150104"/>
              <a:gd name="connsiteX18" fmla="*/ 258292 w 619782"/>
              <a:gd name="connsiteY18" fmla="*/ 1074816 h 1150104"/>
              <a:gd name="connsiteX19" fmla="*/ 228219 w 619782"/>
              <a:gd name="connsiteY19" fmla="*/ 1049805 h 1150104"/>
              <a:gd name="connsiteX20" fmla="*/ 241269 w 619782"/>
              <a:gd name="connsiteY20" fmla="*/ 1048566 h 1150104"/>
              <a:gd name="connsiteX21" fmla="*/ 279265 w 619782"/>
              <a:gd name="connsiteY21" fmla="*/ 1033957 h 1150104"/>
              <a:gd name="connsiteX22" fmla="*/ 307907 w 619782"/>
              <a:gd name="connsiteY22" fmla="*/ 1017896 h 1150104"/>
              <a:gd name="connsiteX23" fmla="*/ 357821 w 619782"/>
              <a:gd name="connsiteY23" fmla="*/ 1016977 h 1150104"/>
              <a:gd name="connsiteX24" fmla="*/ 189326 w 619782"/>
              <a:gd name="connsiteY24" fmla="*/ 954333 h 1150104"/>
              <a:gd name="connsiteX25" fmla="*/ 196246 w 619782"/>
              <a:gd name="connsiteY25" fmla="*/ 989937 h 1150104"/>
              <a:gd name="connsiteX26" fmla="*/ 157972 w 619782"/>
              <a:gd name="connsiteY26" fmla="*/ 1046964 h 1150104"/>
              <a:gd name="connsiteX27" fmla="*/ 104981 w 619782"/>
              <a:gd name="connsiteY27" fmla="*/ 1060548 h 1150104"/>
              <a:gd name="connsiteX28" fmla="*/ 93106 w 619782"/>
              <a:gd name="connsiteY28" fmla="*/ 1059202 h 1150104"/>
              <a:gd name="connsiteX29" fmla="*/ 127258 w 619782"/>
              <a:gd name="connsiteY29" fmla="*/ 982056 h 1150104"/>
              <a:gd name="connsiteX30" fmla="*/ 189326 w 619782"/>
              <a:gd name="connsiteY30" fmla="*/ 954333 h 1150104"/>
              <a:gd name="connsiteX31" fmla="*/ 435011 w 619782"/>
              <a:gd name="connsiteY31" fmla="*/ 910186 h 1150104"/>
              <a:gd name="connsiteX32" fmla="*/ 488727 w 619782"/>
              <a:gd name="connsiteY32" fmla="*/ 925158 h 1150104"/>
              <a:gd name="connsiteX33" fmla="*/ 506326 w 619782"/>
              <a:gd name="connsiteY33" fmla="*/ 950425 h 1150104"/>
              <a:gd name="connsiteX34" fmla="*/ 440435 w 619782"/>
              <a:gd name="connsiteY34" fmla="*/ 973022 h 1150104"/>
              <a:gd name="connsiteX35" fmla="*/ 420444 w 619782"/>
              <a:gd name="connsiteY35" fmla="*/ 988400 h 1150104"/>
              <a:gd name="connsiteX36" fmla="*/ 376317 w 619782"/>
              <a:gd name="connsiteY36" fmla="*/ 999314 h 1150104"/>
              <a:gd name="connsiteX37" fmla="*/ 333558 w 619782"/>
              <a:gd name="connsiteY37" fmla="*/ 984897 h 1150104"/>
              <a:gd name="connsiteX38" fmla="*/ 342571 w 619782"/>
              <a:gd name="connsiteY38" fmla="*/ 981416 h 1150104"/>
              <a:gd name="connsiteX39" fmla="*/ 369761 w 619782"/>
              <a:gd name="connsiteY39" fmla="*/ 960122 h 1150104"/>
              <a:gd name="connsiteX40" fmla="*/ 400730 w 619782"/>
              <a:gd name="connsiteY40" fmla="*/ 925756 h 1150104"/>
              <a:gd name="connsiteX41" fmla="*/ 435011 w 619782"/>
              <a:gd name="connsiteY41" fmla="*/ 910186 h 1150104"/>
              <a:gd name="connsiteX42" fmla="*/ 268458 w 619782"/>
              <a:gd name="connsiteY42" fmla="*/ 904163 h 1150104"/>
              <a:gd name="connsiteX43" fmla="*/ 282469 w 619782"/>
              <a:gd name="connsiteY43" fmla="*/ 952561 h 1150104"/>
              <a:gd name="connsiteX44" fmla="*/ 260406 w 619782"/>
              <a:gd name="connsiteY44" fmla="*/ 997179 h 1150104"/>
              <a:gd name="connsiteX45" fmla="*/ 202781 w 619782"/>
              <a:gd name="connsiteY45" fmla="*/ 1027551 h 1150104"/>
              <a:gd name="connsiteX46" fmla="*/ 189560 w 619782"/>
              <a:gd name="connsiteY46" fmla="*/ 1028234 h 1150104"/>
              <a:gd name="connsiteX47" fmla="*/ 212648 w 619782"/>
              <a:gd name="connsiteY47" fmla="*/ 978448 h 1150104"/>
              <a:gd name="connsiteX48" fmla="*/ 210769 w 619782"/>
              <a:gd name="connsiteY48" fmla="*/ 947478 h 1150104"/>
              <a:gd name="connsiteX49" fmla="*/ 212841 w 619782"/>
              <a:gd name="connsiteY49" fmla="*/ 943548 h 1150104"/>
              <a:gd name="connsiteX50" fmla="*/ 266877 w 619782"/>
              <a:gd name="connsiteY50" fmla="*/ 905274 h 1150104"/>
              <a:gd name="connsiteX51" fmla="*/ 268458 w 619782"/>
              <a:gd name="connsiteY51" fmla="*/ 904163 h 1150104"/>
              <a:gd name="connsiteX52" fmla="*/ 329864 w 619782"/>
              <a:gd name="connsiteY52" fmla="*/ 832719 h 1150104"/>
              <a:gd name="connsiteX53" fmla="*/ 351649 w 619782"/>
              <a:gd name="connsiteY53" fmla="*/ 860848 h 1150104"/>
              <a:gd name="connsiteX54" fmla="*/ 339283 w 619782"/>
              <a:gd name="connsiteY54" fmla="*/ 937161 h 1150104"/>
              <a:gd name="connsiteX55" fmla="*/ 291846 w 619782"/>
              <a:gd name="connsiteY55" fmla="*/ 972766 h 1150104"/>
              <a:gd name="connsiteX56" fmla="*/ 284605 w 619782"/>
              <a:gd name="connsiteY56" fmla="*/ 974645 h 1150104"/>
              <a:gd name="connsiteX57" fmla="*/ 283345 w 619782"/>
              <a:gd name="connsiteY57" fmla="*/ 886456 h 1150104"/>
              <a:gd name="connsiteX58" fmla="*/ 329864 w 619782"/>
              <a:gd name="connsiteY58" fmla="*/ 832719 h 1150104"/>
              <a:gd name="connsiteX59" fmla="*/ 510940 w 619782"/>
              <a:gd name="connsiteY59" fmla="*/ 784107 h 1150104"/>
              <a:gd name="connsiteX60" fmla="*/ 560704 w 619782"/>
              <a:gd name="connsiteY60" fmla="*/ 787204 h 1150104"/>
              <a:gd name="connsiteX61" fmla="*/ 583216 w 619782"/>
              <a:gd name="connsiteY61" fmla="*/ 807494 h 1150104"/>
              <a:gd name="connsiteX62" fmla="*/ 535587 w 619782"/>
              <a:gd name="connsiteY62" fmla="*/ 834513 h 1150104"/>
              <a:gd name="connsiteX63" fmla="*/ 509508 w 619782"/>
              <a:gd name="connsiteY63" fmla="*/ 865589 h 1150104"/>
              <a:gd name="connsiteX64" fmla="*/ 472366 w 619782"/>
              <a:gd name="connsiteY64" fmla="*/ 886456 h 1150104"/>
              <a:gd name="connsiteX65" fmla="*/ 424267 w 619782"/>
              <a:gd name="connsiteY65" fmla="*/ 883850 h 1150104"/>
              <a:gd name="connsiteX66" fmla="*/ 431166 w 619782"/>
              <a:gd name="connsiteY66" fmla="*/ 879002 h 1150104"/>
              <a:gd name="connsiteX67" fmla="*/ 455002 w 619782"/>
              <a:gd name="connsiteY67" fmla="*/ 848096 h 1150104"/>
              <a:gd name="connsiteX68" fmla="*/ 474032 w 619782"/>
              <a:gd name="connsiteY68" fmla="*/ 811232 h 1150104"/>
              <a:gd name="connsiteX69" fmla="*/ 510940 w 619782"/>
              <a:gd name="connsiteY69" fmla="*/ 784107 h 1150104"/>
              <a:gd name="connsiteX70" fmla="*/ 389795 w 619782"/>
              <a:gd name="connsiteY70" fmla="*/ 735197 h 1150104"/>
              <a:gd name="connsiteX71" fmla="*/ 430333 w 619782"/>
              <a:gd name="connsiteY71" fmla="*/ 789340 h 1150104"/>
              <a:gd name="connsiteX72" fmla="*/ 418714 w 619782"/>
              <a:gd name="connsiteY72" fmla="*/ 851814 h 1150104"/>
              <a:gd name="connsiteX73" fmla="*/ 371534 w 619782"/>
              <a:gd name="connsiteY73" fmla="*/ 899827 h 1150104"/>
              <a:gd name="connsiteX74" fmla="*/ 367817 w 619782"/>
              <a:gd name="connsiteY74" fmla="*/ 901600 h 1150104"/>
              <a:gd name="connsiteX75" fmla="*/ 366280 w 619782"/>
              <a:gd name="connsiteY75" fmla="*/ 901621 h 1150104"/>
              <a:gd name="connsiteX76" fmla="*/ 372559 w 619782"/>
              <a:gd name="connsiteY76" fmla="*/ 860037 h 1150104"/>
              <a:gd name="connsiteX77" fmla="*/ 349407 w 619782"/>
              <a:gd name="connsiteY77" fmla="*/ 806043 h 1150104"/>
              <a:gd name="connsiteX78" fmla="*/ 348360 w 619782"/>
              <a:gd name="connsiteY78" fmla="*/ 804163 h 1150104"/>
              <a:gd name="connsiteX79" fmla="*/ 389795 w 619782"/>
              <a:gd name="connsiteY79" fmla="*/ 735197 h 1150104"/>
              <a:gd name="connsiteX80" fmla="*/ 428945 w 619782"/>
              <a:gd name="connsiteY80" fmla="*/ 641904 h 1150104"/>
              <a:gd name="connsiteX81" fmla="*/ 451350 w 619782"/>
              <a:gd name="connsiteY81" fmla="*/ 653886 h 1150104"/>
              <a:gd name="connsiteX82" fmla="*/ 482213 w 619782"/>
              <a:gd name="connsiteY82" fmla="*/ 703459 h 1150104"/>
              <a:gd name="connsiteX83" fmla="*/ 476019 w 619782"/>
              <a:gd name="connsiteY83" fmla="*/ 753950 h 1150104"/>
              <a:gd name="connsiteX84" fmla="*/ 438471 w 619782"/>
              <a:gd name="connsiteY84" fmla="*/ 806277 h 1150104"/>
              <a:gd name="connsiteX85" fmla="*/ 434199 w 619782"/>
              <a:gd name="connsiteY85" fmla="*/ 809118 h 1150104"/>
              <a:gd name="connsiteX86" fmla="*/ 405985 w 619782"/>
              <a:gd name="connsiteY86" fmla="*/ 723215 h 1150104"/>
              <a:gd name="connsiteX87" fmla="*/ 398424 w 619782"/>
              <a:gd name="connsiteY87" fmla="*/ 717341 h 1150104"/>
              <a:gd name="connsiteX88" fmla="*/ 428945 w 619782"/>
              <a:gd name="connsiteY88" fmla="*/ 641904 h 1150104"/>
              <a:gd name="connsiteX89" fmla="*/ 600132 w 619782"/>
              <a:gd name="connsiteY89" fmla="*/ 635667 h 1150104"/>
              <a:gd name="connsiteX90" fmla="*/ 619782 w 619782"/>
              <a:gd name="connsiteY90" fmla="*/ 647201 h 1150104"/>
              <a:gd name="connsiteX91" fmla="*/ 578283 w 619782"/>
              <a:gd name="connsiteY91" fmla="*/ 691007 h 1150104"/>
              <a:gd name="connsiteX92" fmla="*/ 566984 w 619782"/>
              <a:gd name="connsiteY92" fmla="*/ 716914 h 1150104"/>
              <a:gd name="connsiteX93" fmla="*/ 535843 w 619782"/>
              <a:gd name="connsiteY93" fmla="*/ 752754 h 1150104"/>
              <a:gd name="connsiteX94" fmla="*/ 487808 w 619782"/>
              <a:gd name="connsiteY94" fmla="*/ 763796 h 1150104"/>
              <a:gd name="connsiteX95" fmla="*/ 489111 w 619782"/>
              <a:gd name="connsiteY95" fmla="*/ 760913 h 1150104"/>
              <a:gd name="connsiteX96" fmla="*/ 508291 w 619782"/>
              <a:gd name="connsiteY96" fmla="*/ 715548 h 1150104"/>
              <a:gd name="connsiteX97" fmla="*/ 514976 w 619782"/>
              <a:gd name="connsiteY97" fmla="*/ 681609 h 1150104"/>
              <a:gd name="connsiteX98" fmla="*/ 546886 w 619782"/>
              <a:gd name="connsiteY98" fmla="*/ 642438 h 1150104"/>
              <a:gd name="connsiteX99" fmla="*/ 600132 w 619782"/>
              <a:gd name="connsiteY99" fmla="*/ 635667 h 1150104"/>
              <a:gd name="connsiteX100" fmla="*/ 419120 w 619782"/>
              <a:gd name="connsiteY100" fmla="*/ 534578 h 1150104"/>
              <a:gd name="connsiteX101" fmla="*/ 440307 w 619782"/>
              <a:gd name="connsiteY101" fmla="*/ 537440 h 1150104"/>
              <a:gd name="connsiteX102" fmla="*/ 479543 w 619782"/>
              <a:gd name="connsiteY102" fmla="*/ 557261 h 1150104"/>
              <a:gd name="connsiteX103" fmla="*/ 500538 w 619782"/>
              <a:gd name="connsiteY103" fmla="*/ 593612 h 1150104"/>
              <a:gd name="connsiteX104" fmla="*/ 495006 w 619782"/>
              <a:gd name="connsiteY104" fmla="*/ 674304 h 1150104"/>
              <a:gd name="connsiteX105" fmla="*/ 486676 w 619782"/>
              <a:gd name="connsiteY105" fmla="*/ 689511 h 1150104"/>
              <a:gd name="connsiteX106" fmla="*/ 420017 w 619782"/>
              <a:gd name="connsiteY106" fmla="*/ 615761 h 1150104"/>
              <a:gd name="connsiteX107" fmla="*/ 419120 w 619782"/>
              <a:gd name="connsiteY107" fmla="*/ 534578 h 1150104"/>
              <a:gd name="connsiteX108" fmla="*/ 570764 w 619782"/>
              <a:gd name="connsiteY108" fmla="*/ 481823 h 1150104"/>
              <a:gd name="connsiteX109" fmla="*/ 608141 w 619782"/>
              <a:gd name="connsiteY109" fmla="*/ 484215 h 1150104"/>
              <a:gd name="connsiteX110" fmla="*/ 579884 w 619782"/>
              <a:gd name="connsiteY110" fmla="*/ 553501 h 1150104"/>
              <a:gd name="connsiteX111" fmla="*/ 575634 w 619782"/>
              <a:gd name="connsiteY111" fmla="*/ 586500 h 1150104"/>
              <a:gd name="connsiteX112" fmla="*/ 539987 w 619782"/>
              <a:gd name="connsiteY112" fmla="*/ 625372 h 1150104"/>
              <a:gd name="connsiteX113" fmla="*/ 518436 w 619782"/>
              <a:gd name="connsiteY113" fmla="*/ 635752 h 1150104"/>
              <a:gd name="connsiteX114" fmla="*/ 517539 w 619782"/>
              <a:gd name="connsiteY114" fmla="*/ 634428 h 1150104"/>
              <a:gd name="connsiteX115" fmla="*/ 522921 w 619782"/>
              <a:gd name="connsiteY115" fmla="*/ 587183 h 1150104"/>
              <a:gd name="connsiteX116" fmla="*/ 518543 w 619782"/>
              <a:gd name="connsiteY116" fmla="*/ 546453 h 1150104"/>
              <a:gd name="connsiteX117" fmla="*/ 530803 w 619782"/>
              <a:gd name="connsiteY117" fmla="*/ 509332 h 1150104"/>
              <a:gd name="connsiteX118" fmla="*/ 570764 w 619782"/>
              <a:gd name="connsiteY118" fmla="*/ 481823 h 1150104"/>
              <a:gd name="connsiteX119" fmla="*/ 426991 w 619782"/>
              <a:gd name="connsiteY119" fmla="*/ 435459 h 1150104"/>
              <a:gd name="connsiteX120" fmla="*/ 458335 w 619782"/>
              <a:gd name="connsiteY120" fmla="*/ 450383 h 1150104"/>
              <a:gd name="connsiteX121" fmla="*/ 488813 w 619782"/>
              <a:gd name="connsiteY121" fmla="*/ 493143 h 1150104"/>
              <a:gd name="connsiteX122" fmla="*/ 497954 w 619782"/>
              <a:gd name="connsiteY122" fmla="*/ 536479 h 1150104"/>
              <a:gd name="connsiteX123" fmla="*/ 496054 w 619782"/>
              <a:gd name="connsiteY123" fmla="*/ 557218 h 1150104"/>
              <a:gd name="connsiteX124" fmla="*/ 405878 w 619782"/>
              <a:gd name="connsiteY124" fmla="*/ 516146 h 1150104"/>
              <a:gd name="connsiteX125" fmla="*/ 374118 w 619782"/>
              <a:gd name="connsiteY125" fmla="*/ 441541 h 1150104"/>
              <a:gd name="connsiteX126" fmla="*/ 392187 w 619782"/>
              <a:gd name="connsiteY126" fmla="*/ 436137 h 1150104"/>
              <a:gd name="connsiteX127" fmla="*/ 426991 w 619782"/>
              <a:gd name="connsiteY127" fmla="*/ 435459 h 1150104"/>
              <a:gd name="connsiteX128" fmla="*/ 545348 w 619782"/>
              <a:gd name="connsiteY128" fmla="*/ 345578 h 1150104"/>
              <a:gd name="connsiteX129" fmla="*/ 569013 w 619782"/>
              <a:gd name="connsiteY129" fmla="*/ 346112 h 1150104"/>
              <a:gd name="connsiteX130" fmla="*/ 554361 w 619782"/>
              <a:gd name="connsiteY130" fmla="*/ 414950 h 1150104"/>
              <a:gd name="connsiteX131" fmla="*/ 557159 w 619782"/>
              <a:gd name="connsiteY131" fmla="*/ 443548 h 1150104"/>
              <a:gd name="connsiteX132" fmla="*/ 552418 w 619782"/>
              <a:gd name="connsiteY132" fmla="*/ 467982 h 1150104"/>
              <a:gd name="connsiteX133" fmla="*/ 509167 w 619782"/>
              <a:gd name="connsiteY133" fmla="*/ 512472 h 1150104"/>
              <a:gd name="connsiteX134" fmla="*/ 511239 w 619782"/>
              <a:gd name="connsiteY134" fmla="*/ 498247 h 1150104"/>
              <a:gd name="connsiteX135" fmla="*/ 506412 w 619782"/>
              <a:gd name="connsiteY135" fmla="*/ 467555 h 1150104"/>
              <a:gd name="connsiteX136" fmla="*/ 495241 w 619782"/>
              <a:gd name="connsiteY136" fmla="*/ 432570 h 1150104"/>
              <a:gd name="connsiteX137" fmla="*/ 501500 w 619782"/>
              <a:gd name="connsiteY137" fmla="*/ 379174 h 1150104"/>
              <a:gd name="connsiteX138" fmla="*/ 545348 w 619782"/>
              <a:gd name="connsiteY138" fmla="*/ 345578 h 1150104"/>
              <a:gd name="connsiteX139" fmla="*/ 362435 w 619782"/>
              <a:gd name="connsiteY139" fmla="*/ 333553 h 1150104"/>
              <a:gd name="connsiteX140" fmla="*/ 432405 w 619782"/>
              <a:gd name="connsiteY140" fmla="*/ 354911 h 1150104"/>
              <a:gd name="connsiteX141" fmla="*/ 469269 w 619782"/>
              <a:gd name="connsiteY141" fmla="*/ 435966 h 1150104"/>
              <a:gd name="connsiteX142" fmla="*/ 469099 w 619782"/>
              <a:gd name="connsiteY142" fmla="*/ 440067 h 1150104"/>
              <a:gd name="connsiteX143" fmla="*/ 468650 w 619782"/>
              <a:gd name="connsiteY143" fmla="*/ 440665 h 1150104"/>
              <a:gd name="connsiteX144" fmla="*/ 384242 w 619782"/>
              <a:gd name="connsiteY144" fmla="*/ 413091 h 1150104"/>
              <a:gd name="connsiteX145" fmla="*/ 373541 w 619782"/>
              <a:gd name="connsiteY145" fmla="*/ 414288 h 1150104"/>
              <a:gd name="connsiteX146" fmla="*/ 358420 w 619782"/>
              <a:gd name="connsiteY146" fmla="*/ 376419 h 1150104"/>
              <a:gd name="connsiteX147" fmla="*/ 331444 w 619782"/>
              <a:gd name="connsiteY147" fmla="*/ 345898 h 1150104"/>
              <a:gd name="connsiteX148" fmla="*/ 362435 w 619782"/>
              <a:gd name="connsiteY148" fmla="*/ 333553 h 1150104"/>
              <a:gd name="connsiteX149" fmla="*/ 288278 w 619782"/>
              <a:gd name="connsiteY149" fmla="*/ 253866 h 1150104"/>
              <a:gd name="connsiteX150" fmla="*/ 339688 w 619782"/>
              <a:gd name="connsiteY150" fmla="*/ 254784 h 1150104"/>
              <a:gd name="connsiteX151" fmla="*/ 386249 w 619782"/>
              <a:gd name="connsiteY151" fmla="*/ 285583 h 1150104"/>
              <a:gd name="connsiteX152" fmla="*/ 409508 w 619782"/>
              <a:gd name="connsiteY152" fmla="*/ 324690 h 1150104"/>
              <a:gd name="connsiteX153" fmla="*/ 311345 w 619782"/>
              <a:gd name="connsiteY153" fmla="*/ 333660 h 1150104"/>
              <a:gd name="connsiteX154" fmla="*/ 246715 w 619782"/>
              <a:gd name="connsiteY154" fmla="*/ 285732 h 1150104"/>
              <a:gd name="connsiteX155" fmla="*/ 288278 w 619782"/>
              <a:gd name="connsiteY155" fmla="*/ 253866 h 1150104"/>
              <a:gd name="connsiteX156" fmla="*/ 495775 w 619782"/>
              <a:gd name="connsiteY156" fmla="*/ 217834 h 1150104"/>
              <a:gd name="connsiteX157" fmla="*/ 492636 w 619782"/>
              <a:gd name="connsiteY157" fmla="*/ 279453 h 1150104"/>
              <a:gd name="connsiteX158" fmla="*/ 501136 w 619782"/>
              <a:gd name="connsiteY158" fmla="*/ 306215 h 1150104"/>
              <a:gd name="connsiteX159" fmla="*/ 498253 w 619782"/>
              <a:gd name="connsiteY159" fmla="*/ 361105 h 1150104"/>
              <a:gd name="connsiteX160" fmla="*/ 472964 w 619782"/>
              <a:gd name="connsiteY160" fmla="*/ 394104 h 1150104"/>
              <a:gd name="connsiteX161" fmla="*/ 470786 w 619782"/>
              <a:gd name="connsiteY161" fmla="*/ 377594 h 1150104"/>
              <a:gd name="connsiteX162" fmla="*/ 450815 w 619782"/>
              <a:gd name="connsiteY162" fmla="*/ 335027 h 1150104"/>
              <a:gd name="connsiteX163" fmla="*/ 440542 w 619782"/>
              <a:gd name="connsiteY163" fmla="*/ 317834 h 1150104"/>
              <a:gd name="connsiteX164" fmla="*/ 437274 w 619782"/>
              <a:gd name="connsiteY164" fmla="*/ 263220 h 1150104"/>
              <a:gd name="connsiteX165" fmla="*/ 477685 w 619782"/>
              <a:gd name="connsiteY165" fmla="*/ 221401 h 1150104"/>
              <a:gd name="connsiteX166" fmla="*/ 495775 w 619782"/>
              <a:gd name="connsiteY166" fmla="*/ 217834 h 1150104"/>
              <a:gd name="connsiteX167" fmla="*/ 248680 w 619782"/>
              <a:gd name="connsiteY167" fmla="*/ 190858 h 1150104"/>
              <a:gd name="connsiteX168" fmla="*/ 285117 w 619782"/>
              <a:gd name="connsiteY168" fmla="*/ 200491 h 1150104"/>
              <a:gd name="connsiteX169" fmla="*/ 328859 w 619782"/>
              <a:gd name="connsiteY169" fmla="*/ 235625 h 1150104"/>
              <a:gd name="connsiteX170" fmla="*/ 237424 w 619782"/>
              <a:gd name="connsiteY170" fmla="*/ 273579 h 1150104"/>
              <a:gd name="connsiteX171" fmla="*/ 161068 w 619782"/>
              <a:gd name="connsiteY171" fmla="*/ 246817 h 1150104"/>
              <a:gd name="connsiteX172" fmla="*/ 209808 w 619782"/>
              <a:gd name="connsiteY172" fmla="*/ 194425 h 1150104"/>
              <a:gd name="connsiteX173" fmla="*/ 248680 w 619782"/>
              <a:gd name="connsiteY173" fmla="*/ 190858 h 1150104"/>
              <a:gd name="connsiteX174" fmla="*/ 179501 w 619782"/>
              <a:gd name="connsiteY174" fmla="*/ 144788 h 1150104"/>
              <a:gd name="connsiteX175" fmla="*/ 220424 w 619782"/>
              <a:gd name="connsiteY175" fmla="*/ 156386 h 1150104"/>
              <a:gd name="connsiteX176" fmla="*/ 241120 w 619782"/>
              <a:gd name="connsiteY176" fmla="*/ 169158 h 1150104"/>
              <a:gd name="connsiteX177" fmla="*/ 240522 w 619782"/>
              <a:gd name="connsiteY177" fmla="*/ 170461 h 1150104"/>
              <a:gd name="connsiteX178" fmla="*/ 188920 w 619782"/>
              <a:gd name="connsiteY178" fmla="*/ 191820 h 1150104"/>
              <a:gd name="connsiteX179" fmla="*/ 163653 w 619782"/>
              <a:gd name="connsiteY179" fmla="*/ 224797 h 1150104"/>
              <a:gd name="connsiteX180" fmla="*/ 161346 w 619782"/>
              <a:gd name="connsiteY180" fmla="*/ 228663 h 1150104"/>
              <a:gd name="connsiteX181" fmla="*/ 79992 w 619782"/>
              <a:gd name="connsiteY181" fmla="*/ 221230 h 1150104"/>
              <a:gd name="connsiteX182" fmla="*/ 87104 w 619782"/>
              <a:gd name="connsiteY182" fmla="*/ 195408 h 1150104"/>
              <a:gd name="connsiteX183" fmla="*/ 132171 w 619782"/>
              <a:gd name="connsiteY183" fmla="*/ 150000 h 1150104"/>
              <a:gd name="connsiteX184" fmla="*/ 179501 w 619782"/>
              <a:gd name="connsiteY184" fmla="*/ 144788 h 1150104"/>
              <a:gd name="connsiteX185" fmla="*/ 406006 w 619782"/>
              <a:gd name="connsiteY185" fmla="*/ 117407 h 1150104"/>
              <a:gd name="connsiteX186" fmla="*/ 408675 w 619782"/>
              <a:gd name="connsiteY186" fmla="*/ 170034 h 1150104"/>
              <a:gd name="connsiteX187" fmla="*/ 424182 w 619782"/>
              <a:gd name="connsiteY187" fmla="*/ 204656 h 1150104"/>
              <a:gd name="connsiteX188" fmla="*/ 425463 w 619782"/>
              <a:gd name="connsiteY188" fmla="*/ 262109 h 1150104"/>
              <a:gd name="connsiteX189" fmla="*/ 408504 w 619782"/>
              <a:gd name="connsiteY189" fmla="*/ 291413 h 1150104"/>
              <a:gd name="connsiteX190" fmla="*/ 405984 w 619782"/>
              <a:gd name="connsiteY190" fmla="*/ 293549 h 1150104"/>
              <a:gd name="connsiteX191" fmla="*/ 394814 w 619782"/>
              <a:gd name="connsiteY191" fmla="*/ 261875 h 1150104"/>
              <a:gd name="connsiteX192" fmla="*/ 370893 w 619782"/>
              <a:gd name="connsiteY192" fmla="*/ 230328 h 1150104"/>
              <a:gd name="connsiteX193" fmla="*/ 354617 w 619782"/>
              <a:gd name="connsiteY193" fmla="*/ 202755 h 1150104"/>
              <a:gd name="connsiteX194" fmla="*/ 359445 w 619782"/>
              <a:gd name="connsiteY194" fmla="*/ 159376 h 1150104"/>
              <a:gd name="connsiteX195" fmla="*/ 386206 w 619782"/>
              <a:gd name="connsiteY195" fmla="*/ 124498 h 1150104"/>
              <a:gd name="connsiteX196" fmla="*/ 406006 w 619782"/>
              <a:gd name="connsiteY196" fmla="*/ 117407 h 1150104"/>
              <a:gd name="connsiteX197" fmla="*/ 1116 w 619782"/>
              <a:gd name="connsiteY197" fmla="*/ 49274 h 1150104"/>
              <a:gd name="connsiteX198" fmla="*/ 41867 w 619782"/>
              <a:gd name="connsiteY198" fmla="*/ 71615 h 1150104"/>
              <a:gd name="connsiteX199" fmla="*/ 75635 w 619782"/>
              <a:gd name="connsiteY199" fmla="*/ 72533 h 1150104"/>
              <a:gd name="connsiteX200" fmla="*/ 102611 w 619782"/>
              <a:gd name="connsiteY200" fmla="*/ 77339 h 1150104"/>
              <a:gd name="connsiteX201" fmla="*/ 148424 w 619782"/>
              <a:gd name="connsiteY201" fmla="*/ 121743 h 1150104"/>
              <a:gd name="connsiteX202" fmla="*/ 119441 w 619782"/>
              <a:gd name="connsiteY202" fmla="*/ 126164 h 1150104"/>
              <a:gd name="connsiteX203" fmla="*/ 81124 w 619782"/>
              <a:gd name="connsiteY203" fmla="*/ 140410 h 1150104"/>
              <a:gd name="connsiteX204" fmla="*/ 24674 w 619782"/>
              <a:gd name="connsiteY204" fmla="*/ 130072 h 1150104"/>
              <a:gd name="connsiteX205" fmla="*/ 4811 w 619782"/>
              <a:gd name="connsiteY205" fmla="*/ 100213 h 1150104"/>
              <a:gd name="connsiteX206" fmla="*/ 1116 w 619782"/>
              <a:gd name="connsiteY206" fmla="*/ 49274 h 1150104"/>
              <a:gd name="connsiteX207" fmla="*/ 294579 w 619782"/>
              <a:gd name="connsiteY207" fmla="*/ 46903 h 1150104"/>
              <a:gd name="connsiteX208" fmla="*/ 321598 w 619782"/>
              <a:gd name="connsiteY208" fmla="*/ 117428 h 1150104"/>
              <a:gd name="connsiteX209" fmla="*/ 340073 w 619782"/>
              <a:gd name="connsiteY209" fmla="*/ 141307 h 1150104"/>
              <a:gd name="connsiteX210" fmla="*/ 347121 w 619782"/>
              <a:gd name="connsiteY210" fmla="*/ 175822 h 1150104"/>
              <a:gd name="connsiteX211" fmla="*/ 337168 w 619782"/>
              <a:gd name="connsiteY211" fmla="*/ 213818 h 1150104"/>
              <a:gd name="connsiteX212" fmla="*/ 333622 w 619782"/>
              <a:gd name="connsiteY212" fmla="*/ 221123 h 1150104"/>
              <a:gd name="connsiteX213" fmla="*/ 300859 w 619782"/>
              <a:gd name="connsiteY213" fmla="*/ 178342 h 1150104"/>
              <a:gd name="connsiteX214" fmla="*/ 271790 w 619782"/>
              <a:gd name="connsiteY214" fmla="*/ 154613 h 1150104"/>
              <a:gd name="connsiteX215" fmla="*/ 255173 w 619782"/>
              <a:gd name="connsiteY215" fmla="*/ 118496 h 1150104"/>
              <a:gd name="connsiteX216" fmla="*/ 278945 w 619782"/>
              <a:gd name="connsiteY216" fmla="*/ 57732 h 1150104"/>
              <a:gd name="connsiteX217" fmla="*/ 294579 w 619782"/>
              <a:gd name="connsiteY217" fmla="*/ 46903 h 1150104"/>
              <a:gd name="connsiteX218" fmla="*/ 158655 w 619782"/>
              <a:gd name="connsiteY218" fmla="*/ 0 h 1150104"/>
              <a:gd name="connsiteX219" fmla="*/ 189582 w 619782"/>
              <a:gd name="connsiteY219" fmla="*/ 47138 h 1150104"/>
              <a:gd name="connsiteX220" fmla="*/ 219184 w 619782"/>
              <a:gd name="connsiteY220" fmla="*/ 68325 h 1150104"/>
              <a:gd name="connsiteX221" fmla="*/ 244729 w 619782"/>
              <a:gd name="connsiteY221" fmla="*/ 104806 h 1150104"/>
              <a:gd name="connsiteX222" fmla="*/ 245968 w 619782"/>
              <a:gd name="connsiteY222" fmla="*/ 151196 h 1150104"/>
              <a:gd name="connsiteX223" fmla="*/ 244900 w 619782"/>
              <a:gd name="connsiteY223" fmla="*/ 153951 h 1150104"/>
              <a:gd name="connsiteX224" fmla="*/ 182256 w 619782"/>
              <a:gd name="connsiteY224" fmla="*/ 115378 h 1150104"/>
              <a:gd name="connsiteX225" fmla="*/ 163717 w 619782"/>
              <a:gd name="connsiteY225" fmla="*/ 107838 h 1150104"/>
              <a:gd name="connsiteX226" fmla="*/ 137467 w 619782"/>
              <a:gd name="connsiteY226" fmla="*/ 73366 h 1150104"/>
              <a:gd name="connsiteX227" fmla="*/ 148787 w 619782"/>
              <a:gd name="connsiteY227" fmla="*/ 10188 h 1150104"/>
              <a:gd name="connsiteX228" fmla="*/ 153764 w 619782"/>
              <a:gd name="connsiteY228" fmla="*/ 3695 h 1150104"/>
              <a:gd name="connsiteX229" fmla="*/ 158655 w 619782"/>
              <a:gd name="connsiteY229" fmla="*/ 0 h 115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619782" h="1150104">
                <a:moveTo>
                  <a:pt x="212289" y="1073267"/>
                </a:moveTo>
                <a:cubicBezTo>
                  <a:pt x="221363" y="1074261"/>
                  <a:pt x="230163" y="1077539"/>
                  <a:pt x="238685" y="1082868"/>
                </a:cubicBezTo>
                <a:cubicBezTo>
                  <a:pt x="256989" y="1094295"/>
                  <a:pt x="269911" y="1110100"/>
                  <a:pt x="273435" y="1131992"/>
                </a:cubicBezTo>
                <a:cubicBezTo>
                  <a:pt x="274396" y="1137866"/>
                  <a:pt x="273350" y="1144060"/>
                  <a:pt x="273222" y="1150104"/>
                </a:cubicBezTo>
                <a:cubicBezTo>
                  <a:pt x="256647" y="1138144"/>
                  <a:pt x="238813" y="1135645"/>
                  <a:pt x="220744" y="1135367"/>
                </a:cubicBezTo>
                <a:cubicBezTo>
                  <a:pt x="208292" y="1135175"/>
                  <a:pt x="195797" y="1136798"/>
                  <a:pt x="183367" y="1138165"/>
                </a:cubicBezTo>
                <a:cubicBezTo>
                  <a:pt x="168160" y="1139831"/>
                  <a:pt x="154020" y="1137481"/>
                  <a:pt x="141184" y="1128789"/>
                </a:cubicBezTo>
                <a:cubicBezTo>
                  <a:pt x="126746" y="1119007"/>
                  <a:pt x="115639" y="1106213"/>
                  <a:pt x="106391" y="1090365"/>
                </a:cubicBezTo>
                <a:cubicBezTo>
                  <a:pt x="110876" y="1091048"/>
                  <a:pt x="114443" y="1091796"/>
                  <a:pt x="118031" y="1092074"/>
                </a:cubicBezTo>
                <a:cubicBezTo>
                  <a:pt x="131423" y="1093141"/>
                  <a:pt x="144217" y="1090237"/>
                  <a:pt x="156861" y="1086200"/>
                </a:cubicBezTo>
                <a:cubicBezTo>
                  <a:pt x="166002" y="1083274"/>
                  <a:pt x="175336" y="1080903"/>
                  <a:pt x="184242" y="1077379"/>
                </a:cubicBezTo>
                <a:cubicBezTo>
                  <a:pt x="193864" y="1073566"/>
                  <a:pt x="203214" y="1072274"/>
                  <a:pt x="212289" y="1073267"/>
                </a:cubicBezTo>
                <a:close/>
                <a:moveTo>
                  <a:pt x="357821" y="1016977"/>
                </a:moveTo>
                <a:cubicBezTo>
                  <a:pt x="373627" y="1023257"/>
                  <a:pt x="386997" y="1033103"/>
                  <a:pt x="395220" y="1048203"/>
                </a:cubicBezTo>
                <a:cubicBezTo>
                  <a:pt x="399107" y="1055358"/>
                  <a:pt x="400559" y="1063859"/>
                  <a:pt x="402866" y="1071825"/>
                </a:cubicBezTo>
                <a:cubicBezTo>
                  <a:pt x="403272" y="1073278"/>
                  <a:pt x="402439" y="1075093"/>
                  <a:pt x="402097" y="1077314"/>
                </a:cubicBezTo>
                <a:cubicBezTo>
                  <a:pt x="385053" y="1068066"/>
                  <a:pt x="367582" y="1068536"/>
                  <a:pt x="350239" y="1071569"/>
                </a:cubicBezTo>
                <a:cubicBezTo>
                  <a:pt x="337809" y="1073748"/>
                  <a:pt x="325421" y="1076994"/>
                  <a:pt x="313524" y="1081244"/>
                </a:cubicBezTo>
                <a:cubicBezTo>
                  <a:pt x="293789" y="1088271"/>
                  <a:pt x="275699" y="1085046"/>
                  <a:pt x="258292" y="1074816"/>
                </a:cubicBezTo>
                <a:cubicBezTo>
                  <a:pt x="247185" y="1068280"/>
                  <a:pt x="237339" y="1060121"/>
                  <a:pt x="228219" y="1049805"/>
                </a:cubicBezTo>
                <a:cubicBezTo>
                  <a:pt x="233067" y="1049357"/>
                  <a:pt x="237168" y="1049036"/>
                  <a:pt x="241269" y="1048566"/>
                </a:cubicBezTo>
                <a:cubicBezTo>
                  <a:pt x="255216" y="1047029"/>
                  <a:pt x="267283" y="1040536"/>
                  <a:pt x="279265" y="1033957"/>
                </a:cubicBezTo>
                <a:cubicBezTo>
                  <a:pt x="288855" y="1028682"/>
                  <a:pt x="298168" y="1022872"/>
                  <a:pt x="307907" y="1017896"/>
                </a:cubicBezTo>
                <a:cubicBezTo>
                  <a:pt x="324289" y="1009524"/>
                  <a:pt x="341183" y="1010378"/>
                  <a:pt x="357821" y="1016977"/>
                </a:cubicBezTo>
                <a:close/>
                <a:moveTo>
                  <a:pt x="189326" y="954333"/>
                </a:moveTo>
                <a:cubicBezTo>
                  <a:pt x="194666" y="965717"/>
                  <a:pt x="196737" y="977571"/>
                  <a:pt x="196246" y="989937"/>
                </a:cubicBezTo>
                <a:cubicBezTo>
                  <a:pt x="195157" y="1016763"/>
                  <a:pt x="179672" y="1034085"/>
                  <a:pt x="157972" y="1046964"/>
                </a:cubicBezTo>
                <a:cubicBezTo>
                  <a:pt x="141718" y="1056618"/>
                  <a:pt x="123990" y="1061360"/>
                  <a:pt x="104981" y="1060548"/>
                </a:cubicBezTo>
                <a:cubicBezTo>
                  <a:pt x="101308" y="1060399"/>
                  <a:pt x="97634" y="1059736"/>
                  <a:pt x="93106" y="1059202"/>
                </a:cubicBezTo>
                <a:cubicBezTo>
                  <a:pt x="121470" y="1040279"/>
                  <a:pt x="126852" y="1012214"/>
                  <a:pt x="127258" y="982056"/>
                </a:cubicBezTo>
                <a:cubicBezTo>
                  <a:pt x="152525" y="983039"/>
                  <a:pt x="170915" y="969348"/>
                  <a:pt x="189326" y="954333"/>
                </a:cubicBezTo>
                <a:close/>
                <a:moveTo>
                  <a:pt x="435011" y="910186"/>
                </a:moveTo>
                <a:cubicBezTo>
                  <a:pt x="454617" y="908541"/>
                  <a:pt x="472815" y="913240"/>
                  <a:pt x="488727" y="925158"/>
                </a:cubicBezTo>
                <a:cubicBezTo>
                  <a:pt x="497206" y="931544"/>
                  <a:pt x="503720" y="939511"/>
                  <a:pt x="506326" y="950425"/>
                </a:cubicBezTo>
                <a:cubicBezTo>
                  <a:pt x="480653" y="948524"/>
                  <a:pt x="460192" y="959887"/>
                  <a:pt x="440435" y="973022"/>
                </a:cubicBezTo>
                <a:cubicBezTo>
                  <a:pt x="433451" y="977657"/>
                  <a:pt x="427087" y="983253"/>
                  <a:pt x="420444" y="988400"/>
                </a:cubicBezTo>
                <a:cubicBezTo>
                  <a:pt x="407330" y="998524"/>
                  <a:pt x="392507" y="1001343"/>
                  <a:pt x="376317" y="999314"/>
                </a:cubicBezTo>
                <a:cubicBezTo>
                  <a:pt x="361367" y="997435"/>
                  <a:pt x="347484" y="992672"/>
                  <a:pt x="333558" y="984897"/>
                </a:cubicBezTo>
                <a:cubicBezTo>
                  <a:pt x="337082" y="983552"/>
                  <a:pt x="339923" y="982676"/>
                  <a:pt x="342571" y="981416"/>
                </a:cubicBezTo>
                <a:cubicBezTo>
                  <a:pt x="353186" y="976311"/>
                  <a:pt x="362029" y="969007"/>
                  <a:pt x="369761" y="960122"/>
                </a:cubicBezTo>
                <a:cubicBezTo>
                  <a:pt x="379885" y="948502"/>
                  <a:pt x="390286" y="937097"/>
                  <a:pt x="400730" y="925756"/>
                </a:cubicBezTo>
                <a:cubicBezTo>
                  <a:pt x="409914" y="915760"/>
                  <a:pt x="421939" y="911296"/>
                  <a:pt x="435011" y="910186"/>
                </a:cubicBezTo>
                <a:close/>
                <a:moveTo>
                  <a:pt x="268458" y="904163"/>
                </a:moveTo>
                <a:cubicBezTo>
                  <a:pt x="278176" y="918964"/>
                  <a:pt x="283643" y="934769"/>
                  <a:pt x="282469" y="952561"/>
                </a:cubicBezTo>
                <a:cubicBezTo>
                  <a:pt x="281294" y="970481"/>
                  <a:pt x="272687" y="984684"/>
                  <a:pt x="260406" y="997179"/>
                </a:cubicBezTo>
                <a:cubicBezTo>
                  <a:pt x="244408" y="1013475"/>
                  <a:pt x="225314" y="1023770"/>
                  <a:pt x="202781" y="1027551"/>
                </a:cubicBezTo>
                <a:cubicBezTo>
                  <a:pt x="198808" y="1028213"/>
                  <a:pt x="194707" y="1027999"/>
                  <a:pt x="189560" y="1028234"/>
                </a:cubicBezTo>
                <a:cubicBezTo>
                  <a:pt x="205387" y="1014565"/>
                  <a:pt x="210812" y="997521"/>
                  <a:pt x="212648" y="978448"/>
                </a:cubicBezTo>
                <a:cubicBezTo>
                  <a:pt x="213652" y="967875"/>
                  <a:pt x="212712" y="957730"/>
                  <a:pt x="210769" y="947478"/>
                </a:cubicBezTo>
                <a:cubicBezTo>
                  <a:pt x="210534" y="946282"/>
                  <a:pt x="211879" y="943740"/>
                  <a:pt x="212841" y="943548"/>
                </a:cubicBezTo>
                <a:cubicBezTo>
                  <a:pt x="236570" y="938806"/>
                  <a:pt x="252418" y="923065"/>
                  <a:pt x="266877" y="905274"/>
                </a:cubicBezTo>
                <a:cubicBezTo>
                  <a:pt x="267176" y="904910"/>
                  <a:pt x="267689" y="904697"/>
                  <a:pt x="268458" y="904163"/>
                </a:cubicBezTo>
                <a:close/>
                <a:moveTo>
                  <a:pt x="329864" y="832719"/>
                </a:moveTo>
                <a:cubicBezTo>
                  <a:pt x="339411" y="840600"/>
                  <a:pt x="346673" y="849891"/>
                  <a:pt x="351649" y="860848"/>
                </a:cubicBezTo>
                <a:cubicBezTo>
                  <a:pt x="364422" y="888955"/>
                  <a:pt x="356284" y="913880"/>
                  <a:pt x="339283" y="937161"/>
                </a:cubicBezTo>
                <a:cubicBezTo>
                  <a:pt x="327130" y="953799"/>
                  <a:pt x="311431" y="965952"/>
                  <a:pt x="291846" y="972766"/>
                </a:cubicBezTo>
                <a:cubicBezTo>
                  <a:pt x="289646" y="973535"/>
                  <a:pt x="287318" y="973940"/>
                  <a:pt x="284605" y="974645"/>
                </a:cubicBezTo>
                <a:cubicBezTo>
                  <a:pt x="302760" y="944658"/>
                  <a:pt x="295861" y="915696"/>
                  <a:pt x="283345" y="886456"/>
                </a:cubicBezTo>
                <a:cubicBezTo>
                  <a:pt x="307138" y="876098"/>
                  <a:pt x="319163" y="855316"/>
                  <a:pt x="329864" y="832719"/>
                </a:cubicBezTo>
                <a:close/>
                <a:moveTo>
                  <a:pt x="510940" y="784107"/>
                </a:moveTo>
                <a:cubicBezTo>
                  <a:pt x="527770" y="779664"/>
                  <a:pt x="544494" y="780369"/>
                  <a:pt x="560704" y="787204"/>
                </a:cubicBezTo>
                <a:cubicBezTo>
                  <a:pt x="570294" y="791262"/>
                  <a:pt x="577919" y="797563"/>
                  <a:pt x="583216" y="807494"/>
                </a:cubicBezTo>
                <a:cubicBezTo>
                  <a:pt x="562990" y="809929"/>
                  <a:pt x="548573" y="821399"/>
                  <a:pt x="535587" y="834513"/>
                </a:cubicBezTo>
                <a:cubicBezTo>
                  <a:pt x="526104" y="844103"/>
                  <a:pt x="517924" y="854995"/>
                  <a:pt x="509508" y="865589"/>
                </a:cubicBezTo>
                <a:cubicBezTo>
                  <a:pt x="499918" y="877678"/>
                  <a:pt x="487189" y="884064"/>
                  <a:pt x="472366" y="886456"/>
                </a:cubicBezTo>
                <a:cubicBezTo>
                  <a:pt x="456625" y="888998"/>
                  <a:pt x="440948" y="887951"/>
                  <a:pt x="424267" y="883850"/>
                </a:cubicBezTo>
                <a:cubicBezTo>
                  <a:pt x="427022" y="881907"/>
                  <a:pt x="429115" y="880476"/>
                  <a:pt x="431166" y="879002"/>
                </a:cubicBezTo>
                <a:cubicBezTo>
                  <a:pt x="442208" y="871099"/>
                  <a:pt x="448808" y="859715"/>
                  <a:pt x="455002" y="848096"/>
                </a:cubicBezTo>
                <a:cubicBezTo>
                  <a:pt x="461516" y="835901"/>
                  <a:pt x="467624" y="823492"/>
                  <a:pt x="474032" y="811232"/>
                </a:cubicBezTo>
                <a:cubicBezTo>
                  <a:pt x="481892" y="796217"/>
                  <a:pt x="495198" y="788251"/>
                  <a:pt x="510940" y="784107"/>
                </a:cubicBezTo>
                <a:close/>
                <a:moveTo>
                  <a:pt x="389795" y="735197"/>
                </a:moveTo>
                <a:cubicBezTo>
                  <a:pt x="410384" y="748631"/>
                  <a:pt x="425250" y="765462"/>
                  <a:pt x="430333" y="789340"/>
                </a:cubicBezTo>
                <a:cubicBezTo>
                  <a:pt x="435096" y="811639"/>
                  <a:pt x="428817" y="832164"/>
                  <a:pt x="418714" y="851814"/>
                </a:cubicBezTo>
                <a:cubicBezTo>
                  <a:pt x="407971" y="872681"/>
                  <a:pt x="392444" y="888913"/>
                  <a:pt x="371534" y="899827"/>
                </a:cubicBezTo>
                <a:cubicBezTo>
                  <a:pt x="370316" y="900468"/>
                  <a:pt x="369078" y="901045"/>
                  <a:pt x="367817" y="901600"/>
                </a:cubicBezTo>
                <a:cubicBezTo>
                  <a:pt x="367561" y="901728"/>
                  <a:pt x="367198" y="901621"/>
                  <a:pt x="366280" y="901621"/>
                </a:cubicBezTo>
                <a:cubicBezTo>
                  <a:pt x="374182" y="888379"/>
                  <a:pt x="374353" y="874261"/>
                  <a:pt x="372559" y="860037"/>
                </a:cubicBezTo>
                <a:cubicBezTo>
                  <a:pt x="370039" y="839896"/>
                  <a:pt x="361346" y="822232"/>
                  <a:pt x="349407" y="806043"/>
                </a:cubicBezTo>
                <a:cubicBezTo>
                  <a:pt x="349022" y="805530"/>
                  <a:pt x="348766" y="804911"/>
                  <a:pt x="348360" y="804163"/>
                </a:cubicBezTo>
                <a:cubicBezTo>
                  <a:pt x="373200" y="787995"/>
                  <a:pt x="382042" y="762237"/>
                  <a:pt x="389795" y="735197"/>
                </a:cubicBezTo>
                <a:close/>
                <a:moveTo>
                  <a:pt x="428945" y="641904"/>
                </a:moveTo>
                <a:cubicBezTo>
                  <a:pt x="437467" y="644104"/>
                  <a:pt x="444536" y="648845"/>
                  <a:pt x="451350" y="653886"/>
                </a:cubicBezTo>
                <a:cubicBezTo>
                  <a:pt x="468116" y="666316"/>
                  <a:pt x="479393" y="682463"/>
                  <a:pt x="482213" y="703459"/>
                </a:cubicBezTo>
                <a:cubicBezTo>
                  <a:pt x="484541" y="720716"/>
                  <a:pt x="481764" y="737589"/>
                  <a:pt x="476019" y="753950"/>
                </a:cubicBezTo>
                <a:cubicBezTo>
                  <a:pt x="468607" y="775009"/>
                  <a:pt x="456326" y="792672"/>
                  <a:pt x="438471" y="806277"/>
                </a:cubicBezTo>
                <a:cubicBezTo>
                  <a:pt x="437147" y="807302"/>
                  <a:pt x="435694" y="808135"/>
                  <a:pt x="434199" y="809118"/>
                </a:cubicBezTo>
                <a:cubicBezTo>
                  <a:pt x="442187" y="774518"/>
                  <a:pt x="428069" y="747521"/>
                  <a:pt x="405985" y="723215"/>
                </a:cubicBezTo>
                <a:cubicBezTo>
                  <a:pt x="403956" y="720972"/>
                  <a:pt x="401158" y="719435"/>
                  <a:pt x="398424" y="717341"/>
                </a:cubicBezTo>
                <a:cubicBezTo>
                  <a:pt x="421149" y="696175"/>
                  <a:pt x="426083" y="669691"/>
                  <a:pt x="428945" y="641904"/>
                </a:cubicBezTo>
                <a:close/>
                <a:moveTo>
                  <a:pt x="600132" y="635667"/>
                </a:moveTo>
                <a:cubicBezTo>
                  <a:pt x="607522" y="637568"/>
                  <a:pt x="614186" y="641050"/>
                  <a:pt x="619782" y="647201"/>
                </a:cubicBezTo>
                <a:cubicBezTo>
                  <a:pt x="599214" y="655894"/>
                  <a:pt x="588086" y="672959"/>
                  <a:pt x="578283" y="691007"/>
                </a:cubicBezTo>
                <a:cubicBezTo>
                  <a:pt x="573797" y="699251"/>
                  <a:pt x="570017" y="708008"/>
                  <a:pt x="566984" y="716914"/>
                </a:cubicBezTo>
                <a:cubicBezTo>
                  <a:pt x="561431" y="733232"/>
                  <a:pt x="551285" y="745150"/>
                  <a:pt x="535843" y="752754"/>
                </a:cubicBezTo>
                <a:cubicBezTo>
                  <a:pt x="520871" y="760144"/>
                  <a:pt x="505044" y="763326"/>
                  <a:pt x="487808" y="763796"/>
                </a:cubicBezTo>
                <a:cubicBezTo>
                  <a:pt x="488428" y="762365"/>
                  <a:pt x="488577" y="761468"/>
                  <a:pt x="489111" y="760913"/>
                </a:cubicBezTo>
                <a:cubicBezTo>
                  <a:pt x="501349" y="748247"/>
                  <a:pt x="504703" y="731823"/>
                  <a:pt x="508291" y="715548"/>
                </a:cubicBezTo>
                <a:cubicBezTo>
                  <a:pt x="510768" y="704292"/>
                  <a:pt x="512435" y="692844"/>
                  <a:pt x="514976" y="681609"/>
                </a:cubicBezTo>
                <a:cubicBezTo>
                  <a:pt x="519098" y="663369"/>
                  <a:pt x="530653" y="650768"/>
                  <a:pt x="546886" y="642438"/>
                </a:cubicBezTo>
                <a:cubicBezTo>
                  <a:pt x="563716" y="633788"/>
                  <a:pt x="581529" y="630904"/>
                  <a:pt x="600132" y="635667"/>
                </a:cubicBezTo>
                <a:close/>
                <a:moveTo>
                  <a:pt x="419120" y="534578"/>
                </a:moveTo>
                <a:cubicBezTo>
                  <a:pt x="426681" y="535560"/>
                  <a:pt x="433580" y="536052"/>
                  <a:pt x="440307" y="537440"/>
                </a:cubicBezTo>
                <a:cubicBezTo>
                  <a:pt x="455130" y="540494"/>
                  <a:pt x="468564" y="546816"/>
                  <a:pt x="479543" y="557261"/>
                </a:cubicBezTo>
                <a:cubicBezTo>
                  <a:pt x="490030" y="567213"/>
                  <a:pt x="496693" y="579622"/>
                  <a:pt x="500538" y="593612"/>
                </a:cubicBezTo>
                <a:cubicBezTo>
                  <a:pt x="508120" y="621186"/>
                  <a:pt x="506689" y="648119"/>
                  <a:pt x="495006" y="674304"/>
                </a:cubicBezTo>
                <a:cubicBezTo>
                  <a:pt x="492806" y="679259"/>
                  <a:pt x="489795" y="683851"/>
                  <a:pt x="486676" y="689511"/>
                </a:cubicBezTo>
                <a:cubicBezTo>
                  <a:pt x="480376" y="649678"/>
                  <a:pt x="452546" y="630840"/>
                  <a:pt x="420017" y="615761"/>
                </a:cubicBezTo>
                <a:cubicBezTo>
                  <a:pt x="432747" y="589041"/>
                  <a:pt x="426809" y="562386"/>
                  <a:pt x="419120" y="534578"/>
                </a:cubicBezTo>
                <a:close/>
                <a:moveTo>
                  <a:pt x="570764" y="481823"/>
                </a:moveTo>
                <a:cubicBezTo>
                  <a:pt x="583494" y="478234"/>
                  <a:pt x="595946" y="477871"/>
                  <a:pt x="608141" y="484215"/>
                </a:cubicBezTo>
                <a:cubicBezTo>
                  <a:pt x="587552" y="503010"/>
                  <a:pt x="583109" y="528020"/>
                  <a:pt x="579884" y="553501"/>
                </a:cubicBezTo>
                <a:cubicBezTo>
                  <a:pt x="578496" y="564522"/>
                  <a:pt x="578709" y="575991"/>
                  <a:pt x="575634" y="586500"/>
                </a:cubicBezTo>
                <a:cubicBezTo>
                  <a:pt x="570273" y="604825"/>
                  <a:pt x="556027" y="616295"/>
                  <a:pt x="539987" y="625372"/>
                </a:cubicBezTo>
                <a:cubicBezTo>
                  <a:pt x="533067" y="629280"/>
                  <a:pt x="525634" y="632335"/>
                  <a:pt x="518436" y="635752"/>
                </a:cubicBezTo>
                <a:cubicBezTo>
                  <a:pt x="518159" y="635325"/>
                  <a:pt x="517859" y="634876"/>
                  <a:pt x="517539" y="634428"/>
                </a:cubicBezTo>
                <a:cubicBezTo>
                  <a:pt x="525250" y="619327"/>
                  <a:pt x="524566" y="603287"/>
                  <a:pt x="522921" y="587183"/>
                </a:cubicBezTo>
                <a:cubicBezTo>
                  <a:pt x="521533" y="573599"/>
                  <a:pt x="519718" y="560058"/>
                  <a:pt x="518543" y="546453"/>
                </a:cubicBezTo>
                <a:cubicBezTo>
                  <a:pt x="517326" y="532442"/>
                  <a:pt x="522323" y="520011"/>
                  <a:pt x="530803" y="509332"/>
                </a:cubicBezTo>
                <a:cubicBezTo>
                  <a:pt x="541226" y="496239"/>
                  <a:pt x="554318" y="486479"/>
                  <a:pt x="570764" y="481823"/>
                </a:cubicBezTo>
                <a:close/>
                <a:moveTo>
                  <a:pt x="426991" y="435459"/>
                </a:moveTo>
                <a:cubicBezTo>
                  <a:pt x="438076" y="437696"/>
                  <a:pt x="448584" y="442534"/>
                  <a:pt x="458335" y="450383"/>
                </a:cubicBezTo>
                <a:cubicBezTo>
                  <a:pt x="472367" y="461682"/>
                  <a:pt x="481573" y="476825"/>
                  <a:pt x="488813" y="493143"/>
                </a:cubicBezTo>
                <a:cubicBezTo>
                  <a:pt x="494922" y="506919"/>
                  <a:pt x="497485" y="521549"/>
                  <a:pt x="497954" y="536479"/>
                </a:cubicBezTo>
                <a:cubicBezTo>
                  <a:pt x="498147" y="543335"/>
                  <a:pt x="496737" y="550276"/>
                  <a:pt x="496054" y="557218"/>
                </a:cubicBezTo>
                <a:cubicBezTo>
                  <a:pt x="481765" y="530584"/>
                  <a:pt x="443426" y="514736"/>
                  <a:pt x="405878" y="516146"/>
                </a:cubicBezTo>
                <a:cubicBezTo>
                  <a:pt x="407373" y="486671"/>
                  <a:pt x="392251" y="464138"/>
                  <a:pt x="374118" y="441541"/>
                </a:cubicBezTo>
                <a:cubicBezTo>
                  <a:pt x="380483" y="439619"/>
                  <a:pt x="386250" y="437397"/>
                  <a:pt x="392187" y="436137"/>
                </a:cubicBezTo>
                <a:cubicBezTo>
                  <a:pt x="404244" y="433585"/>
                  <a:pt x="415906" y="433222"/>
                  <a:pt x="426991" y="435459"/>
                </a:cubicBezTo>
                <a:close/>
                <a:moveTo>
                  <a:pt x="545348" y="345578"/>
                </a:moveTo>
                <a:cubicBezTo>
                  <a:pt x="553251" y="343506"/>
                  <a:pt x="561132" y="343121"/>
                  <a:pt x="569013" y="346112"/>
                </a:cubicBezTo>
                <a:cubicBezTo>
                  <a:pt x="553913" y="367021"/>
                  <a:pt x="552461" y="390665"/>
                  <a:pt x="554361" y="414950"/>
                </a:cubicBezTo>
                <a:cubicBezTo>
                  <a:pt x="555109" y="424497"/>
                  <a:pt x="557373" y="434044"/>
                  <a:pt x="557159" y="443548"/>
                </a:cubicBezTo>
                <a:cubicBezTo>
                  <a:pt x="556967" y="451750"/>
                  <a:pt x="555622" y="460486"/>
                  <a:pt x="552418" y="467982"/>
                </a:cubicBezTo>
                <a:cubicBezTo>
                  <a:pt x="543981" y="487632"/>
                  <a:pt x="528197" y="500789"/>
                  <a:pt x="509167" y="512472"/>
                </a:cubicBezTo>
                <a:cubicBezTo>
                  <a:pt x="510043" y="506897"/>
                  <a:pt x="511666" y="502476"/>
                  <a:pt x="511239" y="498247"/>
                </a:cubicBezTo>
                <a:cubicBezTo>
                  <a:pt x="510192" y="487952"/>
                  <a:pt x="508932" y="477572"/>
                  <a:pt x="506412" y="467555"/>
                </a:cubicBezTo>
                <a:cubicBezTo>
                  <a:pt x="503443" y="455701"/>
                  <a:pt x="499342" y="444104"/>
                  <a:pt x="495241" y="432570"/>
                </a:cubicBezTo>
                <a:cubicBezTo>
                  <a:pt x="488492" y="413647"/>
                  <a:pt x="491034" y="395684"/>
                  <a:pt x="501500" y="379174"/>
                </a:cubicBezTo>
                <a:cubicBezTo>
                  <a:pt x="511858" y="362814"/>
                  <a:pt x="526040" y="350640"/>
                  <a:pt x="545348" y="345578"/>
                </a:cubicBezTo>
                <a:close/>
                <a:moveTo>
                  <a:pt x="362435" y="333553"/>
                </a:moveTo>
                <a:cubicBezTo>
                  <a:pt x="389582" y="328214"/>
                  <a:pt x="412606" y="335710"/>
                  <a:pt x="432405" y="354911"/>
                </a:cubicBezTo>
                <a:cubicBezTo>
                  <a:pt x="455365" y="377188"/>
                  <a:pt x="468052" y="403929"/>
                  <a:pt x="469269" y="435966"/>
                </a:cubicBezTo>
                <a:cubicBezTo>
                  <a:pt x="469312" y="437333"/>
                  <a:pt x="469206" y="438700"/>
                  <a:pt x="469099" y="440067"/>
                </a:cubicBezTo>
                <a:cubicBezTo>
                  <a:pt x="469120" y="440323"/>
                  <a:pt x="468757" y="440558"/>
                  <a:pt x="468650" y="440665"/>
                </a:cubicBezTo>
                <a:cubicBezTo>
                  <a:pt x="446032" y="414373"/>
                  <a:pt x="416322" y="410123"/>
                  <a:pt x="384242" y="413091"/>
                </a:cubicBezTo>
                <a:cubicBezTo>
                  <a:pt x="380718" y="413412"/>
                  <a:pt x="377236" y="413882"/>
                  <a:pt x="373541" y="414288"/>
                </a:cubicBezTo>
                <a:cubicBezTo>
                  <a:pt x="372687" y="399678"/>
                  <a:pt x="366899" y="387269"/>
                  <a:pt x="358420" y="376419"/>
                </a:cubicBezTo>
                <a:cubicBezTo>
                  <a:pt x="350133" y="365826"/>
                  <a:pt x="340628" y="356193"/>
                  <a:pt x="331444" y="345898"/>
                </a:cubicBezTo>
                <a:cubicBezTo>
                  <a:pt x="340756" y="340281"/>
                  <a:pt x="351094" y="335796"/>
                  <a:pt x="362435" y="333553"/>
                </a:cubicBezTo>
                <a:close/>
                <a:moveTo>
                  <a:pt x="288278" y="253866"/>
                </a:moveTo>
                <a:cubicBezTo>
                  <a:pt x="305536" y="247501"/>
                  <a:pt x="322836" y="248291"/>
                  <a:pt x="339688" y="254784"/>
                </a:cubicBezTo>
                <a:cubicBezTo>
                  <a:pt x="357372" y="261576"/>
                  <a:pt x="373327" y="271465"/>
                  <a:pt x="386249" y="285583"/>
                </a:cubicBezTo>
                <a:cubicBezTo>
                  <a:pt x="396586" y="296881"/>
                  <a:pt x="405023" y="309418"/>
                  <a:pt x="409508" y="324690"/>
                </a:cubicBezTo>
                <a:cubicBezTo>
                  <a:pt x="374609" y="306087"/>
                  <a:pt x="342828" y="316595"/>
                  <a:pt x="311345" y="333660"/>
                </a:cubicBezTo>
                <a:cubicBezTo>
                  <a:pt x="297484" y="307411"/>
                  <a:pt x="272858" y="295792"/>
                  <a:pt x="246715" y="285732"/>
                </a:cubicBezTo>
                <a:cubicBezTo>
                  <a:pt x="257757" y="271166"/>
                  <a:pt x="271213" y="260166"/>
                  <a:pt x="288278" y="253866"/>
                </a:cubicBezTo>
                <a:close/>
                <a:moveTo>
                  <a:pt x="495775" y="217834"/>
                </a:moveTo>
                <a:cubicBezTo>
                  <a:pt x="485310" y="239235"/>
                  <a:pt x="488428" y="259419"/>
                  <a:pt x="492636" y="279453"/>
                </a:cubicBezTo>
                <a:cubicBezTo>
                  <a:pt x="494558" y="288573"/>
                  <a:pt x="497527" y="297607"/>
                  <a:pt x="501136" y="306215"/>
                </a:cubicBezTo>
                <a:cubicBezTo>
                  <a:pt x="509039" y="325117"/>
                  <a:pt x="507394" y="343207"/>
                  <a:pt x="498253" y="361105"/>
                </a:cubicBezTo>
                <a:cubicBezTo>
                  <a:pt x="491931" y="373451"/>
                  <a:pt x="483515" y="384130"/>
                  <a:pt x="472964" y="394104"/>
                </a:cubicBezTo>
                <a:cubicBezTo>
                  <a:pt x="472217" y="388145"/>
                  <a:pt x="471961" y="382763"/>
                  <a:pt x="470786" y="377594"/>
                </a:cubicBezTo>
                <a:cubicBezTo>
                  <a:pt x="467262" y="361981"/>
                  <a:pt x="458718" y="348632"/>
                  <a:pt x="450815" y="335027"/>
                </a:cubicBezTo>
                <a:cubicBezTo>
                  <a:pt x="447462" y="329260"/>
                  <a:pt x="444002" y="323536"/>
                  <a:pt x="440542" y="317834"/>
                </a:cubicBezTo>
                <a:cubicBezTo>
                  <a:pt x="429884" y="300191"/>
                  <a:pt x="429777" y="281930"/>
                  <a:pt x="437274" y="263220"/>
                </a:cubicBezTo>
                <a:cubicBezTo>
                  <a:pt x="445049" y="243784"/>
                  <a:pt x="457800" y="228983"/>
                  <a:pt x="477685" y="221401"/>
                </a:cubicBezTo>
                <a:cubicBezTo>
                  <a:pt x="482896" y="219372"/>
                  <a:pt x="488812" y="219137"/>
                  <a:pt x="495775" y="217834"/>
                </a:cubicBezTo>
                <a:close/>
                <a:moveTo>
                  <a:pt x="248680" y="190858"/>
                </a:moveTo>
                <a:cubicBezTo>
                  <a:pt x="261367" y="192204"/>
                  <a:pt x="273498" y="195344"/>
                  <a:pt x="285117" y="200491"/>
                </a:cubicBezTo>
                <a:cubicBezTo>
                  <a:pt x="302695" y="208265"/>
                  <a:pt x="317176" y="219970"/>
                  <a:pt x="328859" y="235625"/>
                </a:cubicBezTo>
                <a:cubicBezTo>
                  <a:pt x="289838" y="228342"/>
                  <a:pt x="262243" y="247436"/>
                  <a:pt x="237424" y="273579"/>
                </a:cubicBezTo>
                <a:cubicBezTo>
                  <a:pt x="216771" y="252306"/>
                  <a:pt x="189582" y="248739"/>
                  <a:pt x="161068" y="246817"/>
                </a:cubicBezTo>
                <a:cubicBezTo>
                  <a:pt x="170807" y="222725"/>
                  <a:pt x="185160" y="203716"/>
                  <a:pt x="209808" y="194425"/>
                </a:cubicBezTo>
                <a:cubicBezTo>
                  <a:pt x="222388" y="189684"/>
                  <a:pt x="235416" y="189449"/>
                  <a:pt x="248680" y="190858"/>
                </a:cubicBezTo>
                <a:close/>
                <a:moveTo>
                  <a:pt x="179501" y="144788"/>
                </a:moveTo>
                <a:cubicBezTo>
                  <a:pt x="193939" y="146241"/>
                  <a:pt x="207630" y="149807"/>
                  <a:pt x="220424" y="156386"/>
                </a:cubicBezTo>
                <a:cubicBezTo>
                  <a:pt x="227622" y="160081"/>
                  <a:pt x="234243" y="164865"/>
                  <a:pt x="241120" y="169158"/>
                </a:cubicBezTo>
                <a:cubicBezTo>
                  <a:pt x="240949" y="169564"/>
                  <a:pt x="240736" y="170013"/>
                  <a:pt x="240522" y="170461"/>
                </a:cubicBezTo>
                <a:cubicBezTo>
                  <a:pt x="219868" y="169222"/>
                  <a:pt x="203615" y="178727"/>
                  <a:pt x="188920" y="191820"/>
                </a:cubicBezTo>
                <a:cubicBezTo>
                  <a:pt x="178433" y="201174"/>
                  <a:pt x="170274" y="212430"/>
                  <a:pt x="163653" y="224797"/>
                </a:cubicBezTo>
                <a:cubicBezTo>
                  <a:pt x="162948" y="226121"/>
                  <a:pt x="162115" y="227381"/>
                  <a:pt x="161346" y="228663"/>
                </a:cubicBezTo>
                <a:cubicBezTo>
                  <a:pt x="135930" y="213050"/>
                  <a:pt x="108890" y="216403"/>
                  <a:pt x="79992" y="221230"/>
                </a:cubicBezTo>
                <a:cubicBezTo>
                  <a:pt x="82512" y="211875"/>
                  <a:pt x="84071" y="203353"/>
                  <a:pt x="87104" y="195408"/>
                </a:cubicBezTo>
                <a:cubicBezTo>
                  <a:pt x="95391" y="173772"/>
                  <a:pt x="109851" y="157710"/>
                  <a:pt x="132171" y="150000"/>
                </a:cubicBezTo>
                <a:cubicBezTo>
                  <a:pt x="147485" y="144703"/>
                  <a:pt x="163247" y="143165"/>
                  <a:pt x="179501" y="144788"/>
                </a:cubicBezTo>
                <a:close/>
                <a:moveTo>
                  <a:pt x="406006" y="117407"/>
                </a:moveTo>
                <a:cubicBezTo>
                  <a:pt x="399192" y="135690"/>
                  <a:pt x="403015" y="153139"/>
                  <a:pt x="408675" y="170034"/>
                </a:cubicBezTo>
                <a:cubicBezTo>
                  <a:pt x="412669" y="181973"/>
                  <a:pt x="418180" y="193549"/>
                  <a:pt x="424182" y="204656"/>
                </a:cubicBezTo>
                <a:cubicBezTo>
                  <a:pt x="434519" y="223814"/>
                  <a:pt x="434092" y="243015"/>
                  <a:pt x="425463" y="262109"/>
                </a:cubicBezTo>
                <a:cubicBezTo>
                  <a:pt x="420828" y="272340"/>
                  <a:pt x="414250" y="281695"/>
                  <a:pt x="408504" y="291413"/>
                </a:cubicBezTo>
                <a:cubicBezTo>
                  <a:pt x="408120" y="292075"/>
                  <a:pt x="407287" y="292460"/>
                  <a:pt x="405984" y="293549"/>
                </a:cubicBezTo>
                <a:cubicBezTo>
                  <a:pt x="405023" y="281546"/>
                  <a:pt x="401221" y="271080"/>
                  <a:pt x="394814" y="261875"/>
                </a:cubicBezTo>
                <a:cubicBezTo>
                  <a:pt x="387274" y="251046"/>
                  <a:pt x="379094" y="240666"/>
                  <a:pt x="370893" y="230328"/>
                </a:cubicBezTo>
                <a:cubicBezTo>
                  <a:pt x="364186" y="221849"/>
                  <a:pt x="357202" y="213754"/>
                  <a:pt x="354617" y="202755"/>
                </a:cubicBezTo>
                <a:cubicBezTo>
                  <a:pt x="351072" y="187633"/>
                  <a:pt x="353721" y="173302"/>
                  <a:pt x="359445" y="159376"/>
                </a:cubicBezTo>
                <a:cubicBezTo>
                  <a:pt x="365190" y="145408"/>
                  <a:pt x="373797" y="133340"/>
                  <a:pt x="386206" y="124498"/>
                </a:cubicBezTo>
                <a:cubicBezTo>
                  <a:pt x="391909" y="120440"/>
                  <a:pt x="398295" y="117151"/>
                  <a:pt x="406006" y="117407"/>
                </a:cubicBezTo>
                <a:close/>
                <a:moveTo>
                  <a:pt x="1116" y="49274"/>
                </a:moveTo>
                <a:cubicBezTo>
                  <a:pt x="11859" y="62666"/>
                  <a:pt x="25827" y="69650"/>
                  <a:pt x="41867" y="71615"/>
                </a:cubicBezTo>
                <a:cubicBezTo>
                  <a:pt x="52995" y="72982"/>
                  <a:pt x="64358" y="72448"/>
                  <a:pt x="75635" y="72533"/>
                </a:cubicBezTo>
                <a:cubicBezTo>
                  <a:pt x="84926" y="72618"/>
                  <a:pt x="93960" y="73836"/>
                  <a:pt x="102611" y="77339"/>
                </a:cubicBezTo>
                <a:cubicBezTo>
                  <a:pt x="123435" y="85797"/>
                  <a:pt x="137617" y="101132"/>
                  <a:pt x="148424" y="121743"/>
                </a:cubicBezTo>
                <a:cubicBezTo>
                  <a:pt x="137040" y="118411"/>
                  <a:pt x="128155" y="121956"/>
                  <a:pt x="119441" y="126164"/>
                </a:cubicBezTo>
                <a:cubicBezTo>
                  <a:pt x="107117" y="132144"/>
                  <a:pt x="94858" y="138295"/>
                  <a:pt x="81124" y="140410"/>
                </a:cubicBezTo>
                <a:cubicBezTo>
                  <a:pt x="61154" y="143464"/>
                  <a:pt x="41782" y="142717"/>
                  <a:pt x="24674" y="130072"/>
                </a:cubicBezTo>
                <a:cubicBezTo>
                  <a:pt x="14486" y="122533"/>
                  <a:pt x="8463" y="112089"/>
                  <a:pt x="4811" y="100213"/>
                </a:cubicBezTo>
                <a:cubicBezTo>
                  <a:pt x="-251" y="83810"/>
                  <a:pt x="-1020" y="67023"/>
                  <a:pt x="1116" y="49274"/>
                </a:cubicBezTo>
                <a:close/>
                <a:moveTo>
                  <a:pt x="294579" y="46903"/>
                </a:moveTo>
                <a:cubicBezTo>
                  <a:pt x="293255" y="75480"/>
                  <a:pt x="306455" y="96881"/>
                  <a:pt x="321598" y="117428"/>
                </a:cubicBezTo>
                <a:cubicBezTo>
                  <a:pt x="327578" y="125523"/>
                  <a:pt x="334712" y="132849"/>
                  <a:pt x="340073" y="141307"/>
                </a:cubicBezTo>
                <a:cubicBezTo>
                  <a:pt x="346630" y="151666"/>
                  <a:pt x="348125" y="163584"/>
                  <a:pt x="347121" y="175822"/>
                </a:cubicBezTo>
                <a:cubicBezTo>
                  <a:pt x="346053" y="189107"/>
                  <a:pt x="342486" y="201687"/>
                  <a:pt x="337168" y="213818"/>
                </a:cubicBezTo>
                <a:cubicBezTo>
                  <a:pt x="336271" y="215954"/>
                  <a:pt x="335139" y="218047"/>
                  <a:pt x="333622" y="221123"/>
                </a:cubicBezTo>
                <a:cubicBezTo>
                  <a:pt x="327749" y="201879"/>
                  <a:pt x="314400" y="189983"/>
                  <a:pt x="300859" y="178342"/>
                </a:cubicBezTo>
                <a:cubicBezTo>
                  <a:pt x="291376" y="170205"/>
                  <a:pt x="281316" y="162708"/>
                  <a:pt x="271790" y="154613"/>
                </a:cubicBezTo>
                <a:cubicBezTo>
                  <a:pt x="260748" y="145215"/>
                  <a:pt x="255494" y="132870"/>
                  <a:pt x="255173" y="118496"/>
                </a:cubicBezTo>
                <a:cubicBezTo>
                  <a:pt x="254661" y="94959"/>
                  <a:pt x="262264" y="74434"/>
                  <a:pt x="278945" y="57732"/>
                </a:cubicBezTo>
                <a:cubicBezTo>
                  <a:pt x="283153" y="53524"/>
                  <a:pt x="288834" y="50790"/>
                  <a:pt x="294579" y="46903"/>
                </a:cubicBezTo>
                <a:close/>
                <a:moveTo>
                  <a:pt x="158655" y="0"/>
                </a:moveTo>
                <a:cubicBezTo>
                  <a:pt x="162521" y="20333"/>
                  <a:pt x="175037" y="34622"/>
                  <a:pt x="189582" y="47138"/>
                </a:cubicBezTo>
                <a:cubicBezTo>
                  <a:pt x="198744" y="55019"/>
                  <a:pt x="209018" y="61704"/>
                  <a:pt x="219184" y="68325"/>
                </a:cubicBezTo>
                <a:cubicBezTo>
                  <a:pt x="232725" y="77125"/>
                  <a:pt x="240842" y="89492"/>
                  <a:pt x="244729" y="104806"/>
                </a:cubicBezTo>
                <a:cubicBezTo>
                  <a:pt x="248638" y="120141"/>
                  <a:pt x="248168" y="135668"/>
                  <a:pt x="245968" y="151196"/>
                </a:cubicBezTo>
                <a:cubicBezTo>
                  <a:pt x="245861" y="152007"/>
                  <a:pt x="245370" y="152755"/>
                  <a:pt x="244900" y="153951"/>
                </a:cubicBezTo>
                <a:cubicBezTo>
                  <a:pt x="228774" y="133127"/>
                  <a:pt x="204853" y="125310"/>
                  <a:pt x="182256" y="115378"/>
                </a:cubicBezTo>
                <a:cubicBezTo>
                  <a:pt x="176147" y="112687"/>
                  <a:pt x="169825" y="110508"/>
                  <a:pt x="163717" y="107838"/>
                </a:cubicBezTo>
                <a:cubicBezTo>
                  <a:pt x="148638" y="101217"/>
                  <a:pt x="140479" y="89235"/>
                  <a:pt x="137467" y="73366"/>
                </a:cubicBezTo>
                <a:cubicBezTo>
                  <a:pt x="133195" y="50876"/>
                  <a:pt x="137040" y="29795"/>
                  <a:pt x="148787" y="10188"/>
                </a:cubicBezTo>
                <a:cubicBezTo>
                  <a:pt x="150175" y="7860"/>
                  <a:pt x="151927" y="5681"/>
                  <a:pt x="153764" y="3695"/>
                </a:cubicBezTo>
                <a:cubicBezTo>
                  <a:pt x="155003" y="2328"/>
                  <a:pt x="156732" y="1410"/>
                  <a:pt x="158655" y="0"/>
                </a:cubicBezTo>
                <a:close/>
              </a:path>
            </a:pathLst>
          </a:custGeom>
          <a:gradFill>
            <a:gsLst>
              <a:gs pos="0">
                <a:srgbClr val="43FFE9"/>
              </a:gs>
              <a:gs pos="94000">
                <a:srgbClr val="018FFF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任意多边形: 形状 1692"/>
          <p:cNvSpPr/>
          <p:nvPr/>
        </p:nvSpPr>
        <p:spPr>
          <a:xfrm>
            <a:off x="8696960" y="3411855"/>
            <a:ext cx="271145" cy="605790"/>
          </a:xfrm>
          <a:custGeom>
            <a:avLst/>
            <a:gdLst>
              <a:gd name="connsiteX0" fmla="*/ 401880 w 620360"/>
              <a:gd name="connsiteY0" fmla="*/ 1074966 h 1149698"/>
              <a:gd name="connsiteX1" fmla="*/ 433127 w 620360"/>
              <a:gd name="connsiteY1" fmla="*/ 1076781 h 1149698"/>
              <a:gd name="connsiteX2" fmla="*/ 478236 w 620360"/>
              <a:gd name="connsiteY2" fmla="*/ 1090515 h 1149698"/>
              <a:gd name="connsiteX3" fmla="*/ 513712 w 620360"/>
              <a:gd name="connsiteY3" fmla="*/ 1090750 h 1149698"/>
              <a:gd name="connsiteX4" fmla="*/ 512922 w 620360"/>
              <a:gd name="connsiteY4" fmla="*/ 1093654 h 1149698"/>
              <a:gd name="connsiteX5" fmla="*/ 474477 w 620360"/>
              <a:gd name="connsiteY5" fmla="*/ 1132291 h 1149698"/>
              <a:gd name="connsiteX6" fmla="*/ 436203 w 620360"/>
              <a:gd name="connsiteY6" fmla="*/ 1138272 h 1149698"/>
              <a:gd name="connsiteX7" fmla="*/ 370995 w 620360"/>
              <a:gd name="connsiteY7" fmla="*/ 1139980 h 1149698"/>
              <a:gd name="connsiteX8" fmla="*/ 347928 w 620360"/>
              <a:gd name="connsiteY8" fmla="*/ 1149698 h 1149698"/>
              <a:gd name="connsiteX9" fmla="*/ 349594 w 620360"/>
              <a:gd name="connsiteY9" fmla="*/ 1121399 h 1149698"/>
              <a:gd name="connsiteX10" fmla="*/ 401880 w 620360"/>
              <a:gd name="connsiteY10" fmla="*/ 1074966 h 1149698"/>
              <a:gd name="connsiteX11" fmla="*/ 278450 w 620360"/>
              <a:gd name="connsiteY11" fmla="*/ 1013112 h 1149698"/>
              <a:gd name="connsiteX12" fmla="*/ 320953 w 620360"/>
              <a:gd name="connsiteY12" fmla="*/ 1022830 h 1149698"/>
              <a:gd name="connsiteX13" fmla="*/ 366254 w 620360"/>
              <a:gd name="connsiteY13" fmla="*/ 1045769 h 1149698"/>
              <a:gd name="connsiteX14" fmla="*/ 391628 w 620360"/>
              <a:gd name="connsiteY14" fmla="*/ 1051130 h 1149698"/>
              <a:gd name="connsiteX15" fmla="*/ 325695 w 620360"/>
              <a:gd name="connsiteY15" fmla="*/ 1085346 h 1149698"/>
              <a:gd name="connsiteX16" fmla="*/ 306216 w 620360"/>
              <a:gd name="connsiteY16" fmla="*/ 1081095 h 1149698"/>
              <a:gd name="connsiteX17" fmla="*/ 246305 w 620360"/>
              <a:gd name="connsiteY17" fmla="*/ 1070502 h 1149698"/>
              <a:gd name="connsiteX18" fmla="*/ 218283 w 620360"/>
              <a:gd name="connsiteY18" fmla="*/ 1077806 h 1149698"/>
              <a:gd name="connsiteX19" fmla="*/ 224925 w 620360"/>
              <a:gd name="connsiteY19" fmla="*/ 1048609 h 1149698"/>
              <a:gd name="connsiteX20" fmla="*/ 278450 w 620360"/>
              <a:gd name="connsiteY20" fmla="*/ 1013112 h 1149698"/>
              <a:gd name="connsiteX21" fmla="*/ 431610 w 620360"/>
              <a:gd name="connsiteY21" fmla="*/ 954932 h 1149698"/>
              <a:gd name="connsiteX22" fmla="*/ 492952 w 620360"/>
              <a:gd name="connsiteY22" fmla="*/ 982719 h 1149698"/>
              <a:gd name="connsiteX23" fmla="*/ 526249 w 620360"/>
              <a:gd name="connsiteY23" fmla="*/ 1060314 h 1149698"/>
              <a:gd name="connsiteX24" fmla="*/ 504378 w 620360"/>
              <a:gd name="connsiteY24" fmla="*/ 1060848 h 1149698"/>
              <a:gd name="connsiteX25" fmla="*/ 448313 w 620360"/>
              <a:gd name="connsiteY25" fmla="*/ 1037525 h 1149698"/>
              <a:gd name="connsiteX26" fmla="*/ 424690 w 620360"/>
              <a:gd name="connsiteY26" fmla="*/ 994146 h 1149698"/>
              <a:gd name="connsiteX27" fmla="*/ 431610 w 620360"/>
              <a:gd name="connsiteY27" fmla="*/ 954932 h 1149698"/>
              <a:gd name="connsiteX28" fmla="*/ 184900 w 620360"/>
              <a:gd name="connsiteY28" fmla="*/ 910677 h 1149698"/>
              <a:gd name="connsiteX29" fmla="*/ 226271 w 620360"/>
              <a:gd name="connsiteY29" fmla="*/ 932719 h 1149698"/>
              <a:gd name="connsiteX30" fmla="*/ 263093 w 620360"/>
              <a:gd name="connsiteY30" fmla="*/ 971975 h 1149698"/>
              <a:gd name="connsiteX31" fmla="*/ 286053 w 620360"/>
              <a:gd name="connsiteY31" fmla="*/ 986350 h 1149698"/>
              <a:gd name="connsiteX32" fmla="*/ 213648 w 620360"/>
              <a:gd name="connsiteY32" fmla="*/ 996345 h 1149698"/>
              <a:gd name="connsiteX33" fmla="*/ 193102 w 620360"/>
              <a:gd name="connsiteY33" fmla="*/ 983167 h 1149698"/>
              <a:gd name="connsiteX34" fmla="*/ 137933 w 620360"/>
              <a:gd name="connsiteY34" fmla="*/ 953158 h 1149698"/>
              <a:gd name="connsiteX35" fmla="*/ 114332 w 620360"/>
              <a:gd name="connsiteY35" fmla="*/ 950040 h 1149698"/>
              <a:gd name="connsiteX36" fmla="*/ 127104 w 620360"/>
              <a:gd name="connsiteY36" fmla="*/ 929493 h 1149698"/>
              <a:gd name="connsiteX37" fmla="*/ 184900 w 620360"/>
              <a:gd name="connsiteY37" fmla="*/ 910677 h 1149698"/>
              <a:gd name="connsiteX38" fmla="*/ 351772 w 620360"/>
              <a:gd name="connsiteY38" fmla="*/ 904099 h 1149698"/>
              <a:gd name="connsiteX39" fmla="*/ 409931 w 620360"/>
              <a:gd name="connsiteY39" fmla="*/ 944424 h 1149698"/>
              <a:gd name="connsiteX40" fmla="*/ 430606 w 620360"/>
              <a:gd name="connsiteY40" fmla="*/ 1028533 h 1149698"/>
              <a:gd name="connsiteX41" fmla="*/ 396454 w 620360"/>
              <a:gd name="connsiteY41" fmla="*/ 1022126 h 1149698"/>
              <a:gd name="connsiteX42" fmla="*/ 345621 w 620360"/>
              <a:gd name="connsiteY42" fmla="*/ 978576 h 1149698"/>
              <a:gd name="connsiteX43" fmla="*/ 344126 w 620360"/>
              <a:gd name="connsiteY43" fmla="*/ 919242 h 1149698"/>
              <a:gd name="connsiteX44" fmla="*/ 351772 w 620360"/>
              <a:gd name="connsiteY44" fmla="*/ 904099 h 1149698"/>
              <a:gd name="connsiteX45" fmla="*/ 290090 w 620360"/>
              <a:gd name="connsiteY45" fmla="*/ 832741 h 1149698"/>
              <a:gd name="connsiteX46" fmla="*/ 337484 w 620360"/>
              <a:gd name="connsiteY46" fmla="*/ 887076 h 1149698"/>
              <a:gd name="connsiteX47" fmla="*/ 324947 w 620360"/>
              <a:gd name="connsiteY47" fmla="*/ 930797 h 1149698"/>
              <a:gd name="connsiteX48" fmla="*/ 336331 w 620360"/>
              <a:gd name="connsiteY48" fmla="*/ 974731 h 1149698"/>
              <a:gd name="connsiteX49" fmla="*/ 331034 w 620360"/>
              <a:gd name="connsiteY49" fmla="*/ 973941 h 1149698"/>
              <a:gd name="connsiteX50" fmla="*/ 274391 w 620360"/>
              <a:gd name="connsiteY50" fmla="*/ 927337 h 1149698"/>
              <a:gd name="connsiteX51" fmla="*/ 262922 w 620360"/>
              <a:gd name="connsiteY51" fmla="*/ 887546 h 1149698"/>
              <a:gd name="connsiteX52" fmla="*/ 280457 w 620360"/>
              <a:gd name="connsiteY52" fmla="*/ 843420 h 1149698"/>
              <a:gd name="connsiteX53" fmla="*/ 290090 w 620360"/>
              <a:gd name="connsiteY53" fmla="*/ 832741 h 1149698"/>
              <a:gd name="connsiteX54" fmla="*/ 96487 w 620360"/>
              <a:gd name="connsiteY54" fmla="*/ 782233 h 1149698"/>
              <a:gd name="connsiteX55" fmla="*/ 138253 w 620360"/>
              <a:gd name="connsiteY55" fmla="*/ 800596 h 1149698"/>
              <a:gd name="connsiteX56" fmla="*/ 148655 w 620360"/>
              <a:gd name="connsiteY56" fmla="*/ 815718 h 1149698"/>
              <a:gd name="connsiteX57" fmla="*/ 175694 w 620360"/>
              <a:gd name="connsiteY57" fmla="*/ 864970 h 1149698"/>
              <a:gd name="connsiteX58" fmla="*/ 194810 w 620360"/>
              <a:gd name="connsiteY58" fmla="*/ 884812 h 1149698"/>
              <a:gd name="connsiteX59" fmla="*/ 136608 w 620360"/>
              <a:gd name="connsiteY59" fmla="*/ 884043 h 1149698"/>
              <a:gd name="connsiteX60" fmla="*/ 106984 w 620360"/>
              <a:gd name="connsiteY60" fmla="*/ 860827 h 1149698"/>
              <a:gd name="connsiteX61" fmla="*/ 58052 w 620360"/>
              <a:gd name="connsiteY61" fmla="*/ 814671 h 1149698"/>
              <a:gd name="connsiteX62" fmla="*/ 37783 w 620360"/>
              <a:gd name="connsiteY62" fmla="*/ 807068 h 1149698"/>
              <a:gd name="connsiteX63" fmla="*/ 51644 w 620360"/>
              <a:gd name="connsiteY63" fmla="*/ 792031 h 1149698"/>
              <a:gd name="connsiteX64" fmla="*/ 96487 w 620360"/>
              <a:gd name="connsiteY64" fmla="*/ 782233 h 1149698"/>
              <a:gd name="connsiteX65" fmla="*/ 230329 w 620360"/>
              <a:gd name="connsiteY65" fmla="*/ 734513 h 1149698"/>
              <a:gd name="connsiteX66" fmla="*/ 272063 w 620360"/>
              <a:gd name="connsiteY66" fmla="*/ 804632 h 1149698"/>
              <a:gd name="connsiteX67" fmla="*/ 252755 w 620360"/>
              <a:gd name="connsiteY67" fmla="*/ 902838 h 1149698"/>
              <a:gd name="connsiteX68" fmla="*/ 232956 w 620360"/>
              <a:gd name="connsiteY68" fmla="*/ 890087 h 1149698"/>
              <a:gd name="connsiteX69" fmla="*/ 189962 w 620360"/>
              <a:gd name="connsiteY69" fmla="*/ 818643 h 1149698"/>
              <a:gd name="connsiteX70" fmla="*/ 208629 w 620360"/>
              <a:gd name="connsiteY70" fmla="*/ 754611 h 1149698"/>
              <a:gd name="connsiteX71" fmla="*/ 230329 w 620360"/>
              <a:gd name="connsiteY71" fmla="*/ 734513 h 1149698"/>
              <a:gd name="connsiteX72" fmla="*/ 191371 w 620360"/>
              <a:gd name="connsiteY72" fmla="*/ 642331 h 1149698"/>
              <a:gd name="connsiteX73" fmla="*/ 221700 w 620360"/>
              <a:gd name="connsiteY73" fmla="*/ 716914 h 1149698"/>
              <a:gd name="connsiteX74" fmla="*/ 191371 w 620360"/>
              <a:gd name="connsiteY74" fmla="*/ 758542 h 1149698"/>
              <a:gd name="connsiteX75" fmla="*/ 187270 w 620360"/>
              <a:gd name="connsiteY75" fmla="*/ 810336 h 1149698"/>
              <a:gd name="connsiteX76" fmla="*/ 156258 w 620360"/>
              <a:gd name="connsiteY76" fmla="*/ 778725 h 1149698"/>
              <a:gd name="connsiteX77" fmla="*/ 137932 w 620360"/>
              <a:gd name="connsiteY77" fmla="*/ 724005 h 1149698"/>
              <a:gd name="connsiteX78" fmla="*/ 159825 w 620360"/>
              <a:gd name="connsiteY78" fmla="*/ 662258 h 1149698"/>
              <a:gd name="connsiteX79" fmla="*/ 191371 w 620360"/>
              <a:gd name="connsiteY79" fmla="*/ 642331 h 1149698"/>
              <a:gd name="connsiteX80" fmla="*/ 46946 w 620360"/>
              <a:gd name="connsiteY80" fmla="*/ 634727 h 1149698"/>
              <a:gd name="connsiteX81" fmla="*/ 86223 w 620360"/>
              <a:gd name="connsiteY81" fmla="*/ 651259 h 1149698"/>
              <a:gd name="connsiteX82" fmla="*/ 107454 w 620360"/>
              <a:gd name="connsiteY82" fmla="*/ 691605 h 1149698"/>
              <a:gd name="connsiteX83" fmla="*/ 115848 w 620360"/>
              <a:gd name="connsiteY83" fmla="*/ 731652 h 1149698"/>
              <a:gd name="connsiteX84" fmla="*/ 132742 w 620360"/>
              <a:gd name="connsiteY84" fmla="*/ 763412 h 1149698"/>
              <a:gd name="connsiteX85" fmla="*/ 132272 w 620360"/>
              <a:gd name="connsiteY85" fmla="*/ 764971 h 1149698"/>
              <a:gd name="connsiteX86" fmla="*/ 106407 w 620360"/>
              <a:gd name="connsiteY86" fmla="*/ 760998 h 1149698"/>
              <a:gd name="connsiteX87" fmla="*/ 66061 w 620360"/>
              <a:gd name="connsiteY87" fmla="*/ 739170 h 1149698"/>
              <a:gd name="connsiteX88" fmla="*/ 53332 w 620360"/>
              <a:gd name="connsiteY88" fmla="*/ 715996 h 1149698"/>
              <a:gd name="connsiteX89" fmla="*/ 17257 w 620360"/>
              <a:gd name="connsiteY89" fmla="*/ 658008 h 1149698"/>
              <a:gd name="connsiteX90" fmla="*/ 0 w 620360"/>
              <a:gd name="connsiteY90" fmla="*/ 648824 h 1149698"/>
              <a:gd name="connsiteX91" fmla="*/ 0 w 620360"/>
              <a:gd name="connsiteY91" fmla="*/ 646774 h 1149698"/>
              <a:gd name="connsiteX92" fmla="*/ 3075 w 620360"/>
              <a:gd name="connsiteY92" fmla="*/ 645492 h 1149698"/>
              <a:gd name="connsiteX93" fmla="*/ 46946 w 620360"/>
              <a:gd name="connsiteY93" fmla="*/ 634727 h 1149698"/>
              <a:gd name="connsiteX94" fmla="*/ 200064 w 620360"/>
              <a:gd name="connsiteY94" fmla="*/ 535475 h 1149698"/>
              <a:gd name="connsiteX95" fmla="*/ 193721 w 620360"/>
              <a:gd name="connsiteY95" fmla="*/ 576312 h 1149698"/>
              <a:gd name="connsiteX96" fmla="*/ 201004 w 620360"/>
              <a:gd name="connsiteY96" fmla="*/ 615975 h 1149698"/>
              <a:gd name="connsiteX97" fmla="*/ 134002 w 620360"/>
              <a:gd name="connsiteY97" fmla="*/ 689426 h 1149698"/>
              <a:gd name="connsiteX98" fmla="*/ 121251 w 620360"/>
              <a:gd name="connsiteY98" fmla="*/ 664052 h 1149698"/>
              <a:gd name="connsiteX99" fmla="*/ 127851 w 620360"/>
              <a:gd name="connsiteY99" fmla="*/ 574988 h 1149698"/>
              <a:gd name="connsiteX100" fmla="*/ 167514 w 620360"/>
              <a:gd name="connsiteY100" fmla="*/ 541647 h 1149698"/>
              <a:gd name="connsiteX101" fmla="*/ 200064 w 620360"/>
              <a:gd name="connsiteY101" fmla="*/ 535475 h 1149698"/>
              <a:gd name="connsiteX102" fmla="*/ 46391 w 620360"/>
              <a:gd name="connsiteY102" fmla="*/ 481587 h 1149698"/>
              <a:gd name="connsiteX103" fmla="*/ 100299 w 620360"/>
              <a:gd name="connsiteY103" fmla="*/ 532698 h 1149698"/>
              <a:gd name="connsiteX104" fmla="*/ 100662 w 620360"/>
              <a:gd name="connsiteY104" fmla="*/ 559097 h 1149698"/>
              <a:gd name="connsiteX105" fmla="*/ 96369 w 620360"/>
              <a:gd name="connsiteY105" fmla="*/ 601514 h 1149698"/>
              <a:gd name="connsiteX106" fmla="*/ 103631 w 620360"/>
              <a:gd name="connsiteY106" fmla="*/ 636542 h 1149698"/>
              <a:gd name="connsiteX107" fmla="*/ 52990 w 620360"/>
              <a:gd name="connsiteY107" fmla="*/ 602817 h 1149698"/>
              <a:gd name="connsiteX108" fmla="*/ 41030 w 620360"/>
              <a:gd name="connsiteY108" fmla="*/ 561766 h 1149698"/>
              <a:gd name="connsiteX109" fmla="*/ 25182 w 620360"/>
              <a:gd name="connsiteY109" fmla="*/ 500276 h 1149698"/>
              <a:gd name="connsiteX110" fmla="*/ 13093 w 620360"/>
              <a:gd name="connsiteY110" fmla="*/ 484514 h 1149698"/>
              <a:gd name="connsiteX111" fmla="*/ 46391 w 620360"/>
              <a:gd name="connsiteY111" fmla="*/ 481587 h 1149698"/>
              <a:gd name="connsiteX112" fmla="*/ 201197 w 620360"/>
              <a:gd name="connsiteY112" fmla="*/ 435112 h 1149698"/>
              <a:gd name="connsiteX113" fmla="*/ 246156 w 620360"/>
              <a:gd name="connsiteY113" fmla="*/ 442139 h 1149698"/>
              <a:gd name="connsiteX114" fmla="*/ 214866 w 620360"/>
              <a:gd name="connsiteY114" fmla="*/ 516445 h 1149698"/>
              <a:gd name="connsiteX115" fmla="*/ 125032 w 620360"/>
              <a:gd name="connsiteY115" fmla="*/ 558500 h 1149698"/>
              <a:gd name="connsiteX116" fmla="*/ 125887 w 620360"/>
              <a:gd name="connsiteY116" fmla="*/ 511789 h 1149698"/>
              <a:gd name="connsiteX117" fmla="*/ 165763 w 620360"/>
              <a:gd name="connsiteY117" fmla="*/ 448355 h 1149698"/>
              <a:gd name="connsiteX118" fmla="*/ 201197 w 620360"/>
              <a:gd name="connsiteY118" fmla="*/ 435112 h 1149698"/>
              <a:gd name="connsiteX119" fmla="*/ 51623 w 620360"/>
              <a:gd name="connsiteY119" fmla="*/ 346774 h 1149698"/>
              <a:gd name="connsiteX120" fmla="*/ 84408 w 620360"/>
              <a:gd name="connsiteY120" fmla="*/ 349230 h 1149698"/>
              <a:gd name="connsiteX121" fmla="*/ 128578 w 620360"/>
              <a:gd name="connsiteY121" fmla="*/ 404762 h 1149698"/>
              <a:gd name="connsiteX122" fmla="*/ 126420 w 620360"/>
              <a:gd name="connsiteY122" fmla="*/ 429067 h 1149698"/>
              <a:gd name="connsiteX123" fmla="*/ 113135 w 620360"/>
              <a:gd name="connsiteY123" fmla="*/ 471549 h 1149698"/>
              <a:gd name="connsiteX124" fmla="*/ 111875 w 620360"/>
              <a:gd name="connsiteY124" fmla="*/ 513241 h 1149698"/>
              <a:gd name="connsiteX125" fmla="*/ 102691 w 620360"/>
              <a:gd name="connsiteY125" fmla="*/ 507410 h 1149698"/>
              <a:gd name="connsiteX126" fmla="*/ 94468 w 620360"/>
              <a:gd name="connsiteY126" fmla="*/ 501259 h 1149698"/>
              <a:gd name="connsiteX127" fmla="*/ 65869 w 620360"/>
              <a:gd name="connsiteY127" fmla="*/ 463134 h 1149698"/>
              <a:gd name="connsiteX128" fmla="*/ 64886 w 620360"/>
              <a:gd name="connsiteY128" fmla="*/ 430669 h 1149698"/>
              <a:gd name="connsiteX129" fmla="*/ 59397 w 620360"/>
              <a:gd name="connsiteY129" fmla="*/ 359332 h 1149698"/>
              <a:gd name="connsiteX130" fmla="*/ 56151 w 620360"/>
              <a:gd name="connsiteY130" fmla="*/ 352925 h 1149698"/>
              <a:gd name="connsiteX131" fmla="*/ 51623 w 620360"/>
              <a:gd name="connsiteY131" fmla="*/ 346774 h 1149698"/>
              <a:gd name="connsiteX132" fmla="*/ 239513 w 620360"/>
              <a:gd name="connsiteY132" fmla="*/ 332165 h 1149698"/>
              <a:gd name="connsiteX133" fmla="*/ 289748 w 620360"/>
              <a:gd name="connsiteY133" fmla="*/ 347265 h 1149698"/>
              <a:gd name="connsiteX134" fmla="*/ 247138 w 620360"/>
              <a:gd name="connsiteY134" fmla="*/ 414587 h 1149698"/>
              <a:gd name="connsiteX135" fmla="*/ 151709 w 620360"/>
              <a:gd name="connsiteY135" fmla="*/ 441178 h 1149698"/>
              <a:gd name="connsiteX136" fmla="*/ 151794 w 620360"/>
              <a:gd name="connsiteY136" fmla="*/ 426633 h 1149698"/>
              <a:gd name="connsiteX137" fmla="*/ 183661 w 620360"/>
              <a:gd name="connsiteY137" fmla="*/ 359952 h 1149698"/>
              <a:gd name="connsiteX138" fmla="*/ 239513 w 620360"/>
              <a:gd name="connsiteY138" fmla="*/ 332165 h 1149698"/>
              <a:gd name="connsiteX139" fmla="*/ 295899 w 620360"/>
              <a:gd name="connsiteY139" fmla="*/ 251302 h 1149698"/>
              <a:gd name="connsiteX140" fmla="*/ 357518 w 620360"/>
              <a:gd name="connsiteY140" fmla="*/ 269307 h 1149698"/>
              <a:gd name="connsiteX141" fmla="*/ 374498 w 620360"/>
              <a:gd name="connsiteY141" fmla="*/ 285966 h 1149698"/>
              <a:gd name="connsiteX142" fmla="*/ 309932 w 620360"/>
              <a:gd name="connsiteY142" fmla="*/ 334343 h 1149698"/>
              <a:gd name="connsiteX143" fmla="*/ 210722 w 620360"/>
              <a:gd name="connsiteY143" fmla="*/ 325415 h 1149698"/>
              <a:gd name="connsiteX144" fmla="*/ 214673 w 620360"/>
              <a:gd name="connsiteY144" fmla="*/ 315185 h 1149698"/>
              <a:gd name="connsiteX145" fmla="*/ 295899 w 620360"/>
              <a:gd name="connsiteY145" fmla="*/ 251302 h 1149698"/>
              <a:gd name="connsiteX146" fmla="*/ 125502 w 620360"/>
              <a:gd name="connsiteY146" fmla="*/ 219606 h 1149698"/>
              <a:gd name="connsiteX147" fmla="*/ 145771 w 620360"/>
              <a:gd name="connsiteY147" fmla="*/ 223151 h 1149698"/>
              <a:gd name="connsiteX148" fmla="*/ 187335 w 620360"/>
              <a:gd name="connsiteY148" fmla="*/ 277765 h 1149698"/>
              <a:gd name="connsiteX149" fmla="*/ 178748 w 620360"/>
              <a:gd name="connsiteY149" fmla="*/ 320460 h 1149698"/>
              <a:gd name="connsiteX150" fmla="*/ 153353 w 620360"/>
              <a:gd name="connsiteY150" fmla="*/ 368004 h 1149698"/>
              <a:gd name="connsiteX151" fmla="*/ 146946 w 620360"/>
              <a:gd name="connsiteY151" fmla="*/ 394296 h 1149698"/>
              <a:gd name="connsiteX152" fmla="*/ 114780 w 620360"/>
              <a:gd name="connsiteY152" fmla="*/ 339960 h 1149698"/>
              <a:gd name="connsiteX153" fmla="*/ 121358 w 620360"/>
              <a:gd name="connsiteY153" fmla="*/ 301686 h 1149698"/>
              <a:gd name="connsiteX154" fmla="*/ 130884 w 620360"/>
              <a:gd name="connsiteY154" fmla="*/ 258628 h 1149698"/>
              <a:gd name="connsiteX155" fmla="*/ 129773 w 620360"/>
              <a:gd name="connsiteY155" fmla="*/ 232186 h 1149698"/>
              <a:gd name="connsiteX156" fmla="*/ 125502 w 620360"/>
              <a:gd name="connsiteY156" fmla="*/ 219606 h 1149698"/>
              <a:gd name="connsiteX157" fmla="*/ 387323 w 620360"/>
              <a:gd name="connsiteY157" fmla="*/ 190519 h 1149698"/>
              <a:gd name="connsiteX158" fmla="*/ 415014 w 620360"/>
              <a:gd name="connsiteY158" fmla="*/ 196732 h 1149698"/>
              <a:gd name="connsiteX159" fmla="*/ 449551 w 620360"/>
              <a:gd name="connsiteY159" fmla="*/ 227787 h 1149698"/>
              <a:gd name="connsiteX160" fmla="*/ 459696 w 620360"/>
              <a:gd name="connsiteY160" fmla="*/ 247287 h 1149698"/>
              <a:gd name="connsiteX161" fmla="*/ 382870 w 620360"/>
              <a:gd name="connsiteY161" fmla="*/ 274049 h 1149698"/>
              <a:gd name="connsiteX162" fmla="*/ 291627 w 620360"/>
              <a:gd name="connsiteY162" fmla="*/ 235369 h 1149698"/>
              <a:gd name="connsiteX163" fmla="*/ 307261 w 620360"/>
              <a:gd name="connsiteY163" fmla="*/ 218902 h 1149698"/>
              <a:gd name="connsiteX164" fmla="*/ 359184 w 620360"/>
              <a:gd name="connsiteY164" fmla="*/ 193293 h 1149698"/>
              <a:gd name="connsiteX165" fmla="*/ 387323 w 620360"/>
              <a:gd name="connsiteY165" fmla="*/ 190519 h 1149698"/>
              <a:gd name="connsiteX166" fmla="*/ 440923 w 620360"/>
              <a:gd name="connsiteY166" fmla="*/ 145279 h 1149698"/>
              <a:gd name="connsiteX167" fmla="*/ 489727 w 620360"/>
              <a:gd name="connsiteY167" fmla="*/ 151024 h 1149698"/>
              <a:gd name="connsiteX168" fmla="*/ 533255 w 620360"/>
              <a:gd name="connsiteY168" fmla="*/ 196048 h 1149698"/>
              <a:gd name="connsiteX169" fmla="*/ 540538 w 620360"/>
              <a:gd name="connsiteY169" fmla="*/ 221721 h 1149698"/>
              <a:gd name="connsiteX170" fmla="*/ 459056 w 620360"/>
              <a:gd name="connsiteY170" fmla="*/ 229303 h 1149698"/>
              <a:gd name="connsiteX171" fmla="*/ 427125 w 620360"/>
              <a:gd name="connsiteY171" fmla="*/ 188508 h 1149698"/>
              <a:gd name="connsiteX172" fmla="*/ 379624 w 620360"/>
              <a:gd name="connsiteY172" fmla="*/ 169948 h 1149698"/>
              <a:gd name="connsiteX173" fmla="*/ 395557 w 620360"/>
              <a:gd name="connsiteY173" fmla="*/ 159183 h 1149698"/>
              <a:gd name="connsiteX174" fmla="*/ 440923 w 620360"/>
              <a:gd name="connsiteY174" fmla="*/ 145279 h 1149698"/>
              <a:gd name="connsiteX175" fmla="*/ 214352 w 620360"/>
              <a:gd name="connsiteY175" fmla="*/ 117834 h 1149698"/>
              <a:gd name="connsiteX176" fmla="*/ 237014 w 620360"/>
              <a:gd name="connsiteY176" fmla="*/ 127274 h 1149698"/>
              <a:gd name="connsiteX177" fmla="*/ 267022 w 620360"/>
              <a:gd name="connsiteY177" fmla="*/ 196539 h 1149698"/>
              <a:gd name="connsiteX178" fmla="*/ 256193 w 620360"/>
              <a:gd name="connsiteY178" fmla="*/ 222682 h 1149698"/>
              <a:gd name="connsiteX179" fmla="*/ 231866 w 620360"/>
              <a:gd name="connsiteY179" fmla="*/ 253353 h 1149698"/>
              <a:gd name="connsiteX180" fmla="*/ 214630 w 620360"/>
              <a:gd name="connsiteY180" fmla="*/ 294959 h 1149698"/>
              <a:gd name="connsiteX181" fmla="*/ 189406 w 620360"/>
              <a:gd name="connsiteY181" fmla="*/ 243507 h 1149698"/>
              <a:gd name="connsiteX182" fmla="*/ 198099 w 620360"/>
              <a:gd name="connsiteY182" fmla="*/ 202285 h 1149698"/>
              <a:gd name="connsiteX183" fmla="*/ 217876 w 620360"/>
              <a:gd name="connsiteY183" fmla="*/ 134664 h 1149698"/>
              <a:gd name="connsiteX184" fmla="*/ 216830 w 620360"/>
              <a:gd name="connsiteY184" fmla="*/ 126057 h 1149698"/>
              <a:gd name="connsiteX185" fmla="*/ 214352 w 620360"/>
              <a:gd name="connsiteY185" fmla="*/ 117834 h 1149698"/>
              <a:gd name="connsiteX186" fmla="*/ 619287 w 620360"/>
              <a:gd name="connsiteY186" fmla="*/ 50854 h 1149698"/>
              <a:gd name="connsiteX187" fmla="*/ 620163 w 620360"/>
              <a:gd name="connsiteY187" fmla="*/ 55574 h 1149698"/>
              <a:gd name="connsiteX188" fmla="*/ 613328 w 620360"/>
              <a:gd name="connsiteY188" fmla="*/ 107155 h 1149698"/>
              <a:gd name="connsiteX189" fmla="*/ 567300 w 620360"/>
              <a:gd name="connsiteY189" fmla="*/ 141649 h 1149698"/>
              <a:gd name="connsiteX190" fmla="*/ 507881 w 620360"/>
              <a:gd name="connsiteY190" fmla="*/ 130115 h 1149698"/>
              <a:gd name="connsiteX191" fmla="*/ 482977 w 620360"/>
              <a:gd name="connsiteY191" fmla="*/ 121059 h 1149698"/>
              <a:gd name="connsiteX192" fmla="*/ 472533 w 620360"/>
              <a:gd name="connsiteY192" fmla="*/ 121508 h 1149698"/>
              <a:gd name="connsiteX193" fmla="*/ 502627 w 620360"/>
              <a:gd name="connsiteY193" fmla="*/ 86031 h 1149698"/>
              <a:gd name="connsiteX194" fmla="*/ 540859 w 620360"/>
              <a:gd name="connsiteY194" fmla="*/ 73024 h 1149698"/>
              <a:gd name="connsiteX195" fmla="*/ 564972 w 620360"/>
              <a:gd name="connsiteY195" fmla="*/ 73750 h 1149698"/>
              <a:gd name="connsiteX196" fmla="*/ 606771 w 620360"/>
              <a:gd name="connsiteY196" fmla="*/ 61554 h 1149698"/>
              <a:gd name="connsiteX197" fmla="*/ 619287 w 620360"/>
              <a:gd name="connsiteY197" fmla="*/ 50854 h 1149698"/>
              <a:gd name="connsiteX198" fmla="*/ 326206 w 620360"/>
              <a:gd name="connsiteY198" fmla="*/ 48868 h 1149698"/>
              <a:gd name="connsiteX199" fmla="*/ 346304 w 620360"/>
              <a:gd name="connsiteY199" fmla="*/ 63413 h 1149698"/>
              <a:gd name="connsiteX200" fmla="*/ 363242 w 620360"/>
              <a:gd name="connsiteY200" fmla="*/ 132208 h 1149698"/>
              <a:gd name="connsiteX201" fmla="*/ 340132 w 620360"/>
              <a:gd name="connsiteY201" fmla="*/ 162110 h 1149698"/>
              <a:gd name="connsiteX202" fmla="*/ 310252 w 620360"/>
              <a:gd name="connsiteY202" fmla="*/ 187356 h 1149698"/>
              <a:gd name="connsiteX203" fmla="*/ 287185 w 620360"/>
              <a:gd name="connsiteY203" fmla="*/ 221166 h 1149698"/>
              <a:gd name="connsiteX204" fmla="*/ 274263 w 620360"/>
              <a:gd name="connsiteY204" fmla="*/ 182465 h 1149698"/>
              <a:gd name="connsiteX205" fmla="*/ 278470 w 620360"/>
              <a:gd name="connsiteY205" fmla="*/ 145515 h 1149698"/>
              <a:gd name="connsiteX206" fmla="*/ 290901 w 620360"/>
              <a:gd name="connsiteY206" fmla="*/ 127595 h 1149698"/>
              <a:gd name="connsiteX207" fmla="*/ 324946 w 620360"/>
              <a:gd name="connsiteY207" fmla="*/ 65335 h 1149698"/>
              <a:gd name="connsiteX208" fmla="*/ 326206 w 620360"/>
              <a:gd name="connsiteY208" fmla="*/ 48868 h 1149698"/>
              <a:gd name="connsiteX209" fmla="*/ 462153 w 620360"/>
              <a:gd name="connsiteY209" fmla="*/ 0 h 1149698"/>
              <a:gd name="connsiteX210" fmla="*/ 472576 w 620360"/>
              <a:gd name="connsiteY210" fmla="*/ 12003 h 1149698"/>
              <a:gd name="connsiteX211" fmla="*/ 481333 w 620360"/>
              <a:gd name="connsiteY211" fmla="*/ 80435 h 1149698"/>
              <a:gd name="connsiteX212" fmla="*/ 453866 w 620360"/>
              <a:gd name="connsiteY212" fmla="*/ 109632 h 1149698"/>
              <a:gd name="connsiteX213" fmla="*/ 419800 w 620360"/>
              <a:gd name="connsiteY213" fmla="*/ 123878 h 1149698"/>
              <a:gd name="connsiteX214" fmla="*/ 375780 w 620360"/>
              <a:gd name="connsiteY214" fmla="*/ 155147 h 1149698"/>
              <a:gd name="connsiteX215" fmla="*/ 373623 w 620360"/>
              <a:gd name="connsiteY215" fmla="*/ 143442 h 1149698"/>
              <a:gd name="connsiteX216" fmla="*/ 382700 w 620360"/>
              <a:gd name="connsiteY216" fmla="*/ 88103 h 1149698"/>
              <a:gd name="connsiteX217" fmla="*/ 405981 w 620360"/>
              <a:gd name="connsiteY217" fmla="*/ 66360 h 1149698"/>
              <a:gd name="connsiteX218" fmla="*/ 451901 w 620360"/>
              <a:gd name="connsiteY218" fmla="*/ 24434 h 1149698"/>
              <a:gd name="connsiteX219" fmla="*/ 462153 w 620360"/>
              <a:gd name="connsiteY219" fmla="*/ 0 h 114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620360" h="1149698">
                <a:moveTo>
                  <a:pt x="401880" y="1074966"/>
                </a:moveTo>
                <a:cubicBezTo>
                  <a:pt x="412495" y="1072189"/>
                  <a:pt x="422789" y="1073471"/>
                  <a:pt x="433127" y="1076781"/>
                </a:cubicBezTo>
                <a:cubicBezTo>
                  <a:pt x="448078" y="1081587"/>
                  <a:pt x="463093" y="1086328"/>
                  <a:pt x="478236" y="1090515"/>
                </a:cubicBezTo>
                <a:cubicBezTo>
                  <a:pt x="489727" y="1093697"/>
                  <a:pt x="501495" y="1093740"/>
                  <a:pt x="513712" y="1090750"/>
                </a:cubicBezTo>
                <a:cubicBezTo>
                  <a:pt x="513392" y="1091967"/>
                  <a:pt x="513370" y="1092950"/>
                  <a:pt x="512922" y="1093654"/>
                </a:cubicBezTo>
                <a:cubicBezTo>
                  <a:pt x="502969" y="1109374"/>
                  <a:pt x="490987" y="1123086"/>
                  <a:pt x="474477" y="1132291"/>
                </a:cubicBezTo>
                <a:cubicBezTo>
                  <a:pt x="462452" y="1138998"/>
                  <a:pt x="449658" y="1140386"/>
                  <a:pt x="436203" y="1138272"/>
                </a:cubicBezTo>
                <a:cubicBezTo>
                  <a:pt x="414374" y="1134833"/>
                  <a:pt x="392482" y="1133722"/>
                  <a:pt x="370995" y="1139980"/>
                </a:cubicBezTo>
                <a:cubicBezTo>
                  <a:pt x="363242" y="1142223"/>
                  <a:pt x="356002" y="1146238"/>
                  <a:pt x="347928" y="1149698"/>
                </a:cubicBezTo>
                <a:cubicBezTo>
                  <a:pt x="344981" y="1140749"/>
                  <a:pt x="345750" y="1130775"/>
                  <a:pt x="349594" y="1121399"/>
                </a:cubicBezTo>
                <a:cubicBezTo>
                  <a:pt x="359398" y="1097541"/>
                  <a:pt x="376591" y="1081587"/>
                  <a:pt x="401880" y="1074966"/>
                </a:cubicBezTo>
                <a:close/>
                <a:moveTo>
                  <a:pt x="278450" y="1013112"/>
                </a:moveTo>
                <a:cubicBezTo>
                  <a:pt x="293657" y="1010591"/>
                  <a:pt x="307583" y="1015077"/>
                  <a:pt x="320953" y="1022830"/>
                </a:cubicBezTo>
                <a:cubicBezTo>
                  <a:pt x="335583" y="1031288"/>
                  <a:pt x="350748" y="1039041"/>
                  <a:pt x="366254" y="1045769"/>
                </a:cubicBezTo>
                <a:cubicBezTo>
                  <a:pt x="373858" y="1049079"/>
                  <a:pt x="382743" y="1049357"/>
                  <a:pt x="391628" y="1051130"/>
                </a:cubicBezTo>
                <a:cubicBezTo>
                  <a:pt x="373559" y="1069711"/>
                  <a:pt x="354059" y="1086179"/>
                  <a:pt x="325695" y="1085346"/>
                </a:cubicBezTo>
                <a:cubicBezTo>
                  <a:pt x="319159" y="1085153"/>
                  <a:pt x="312495" y="1083231"/>
                  <a:pt x="306216" y="1081095"/>
                </a:cubicBezTo>
                <a:cubicBezTo>
                  <a:pt x="286758" y="1074453"/>
                  <a:pt x="267002" y="1069818"/>
                  <a:pt x="246305" y="1070502"/>
                </a:cubicBezTo>
                <a:cubicBezTo>
                  <a:pt x="235306" y="1070865"/>
                  <a:pt x="229411" y="1072424"/>
                  <a:pt x="218283" y="1077806"/>
                </a:cubicBezTo>
                <a:cubicBezTo>
                  <a:pt x="216660" y="1067042"/>
                  <a:pt x="219351" y="1057281"/>
                  <a:pt x="224925" y="1048609"/>
                </a:cubicBezTo>
                <a:cubicBezTo>
                  <a:pt x="237484" y="1029024"/>
                  <a:pt x="255532" y="1016913"/>
                  <a:pt x="278450" y="1013112"/>
                </a:cubicBezTo>
                <a:close/>
                <a:moveTo>
                  <a:pt x="431610" y="954932"/>
                </a:moveTo>
                <a:cubicBezTo>
                  <a:pt x="449786" y="969477"/>
                  <a:pt x="467941" y="983446"/>
                  <a:pt x="492952" y="982719"/>
                </a:cubicBezTo>
                <a:cubicBezTo>
                  <a:pt x="493806" y="1012643"/>
                  <a:pt x="498932" y="1040579"/>
                  <a:pt x="526249" y="1060314"/>
                </a:cubicBezTo>
                <a:cubicBezTo>
                  <a:pt x="518945" y="1060549"/>
                  <a:pt x="511597" y="1061468"/>
                  <a:pt x="504378" y="1060848"/>
                </a:cubicBezTo>
                <a:cubicBezTo>
                  <a:pt x="483298" y="1059076"/>
                  <a:pt x="464523" y="1051130"/>
                  <a:pt x="448313" y="1037525"/>
                </a:cubicBezTo>
                <a:cubicBezTo>
                  <a:pt x="434835" y="1026226"/>
                  <a:pt x="426164" y="1012151"/>
                  <a:pt x="424690" y="994146"/>
                </a:cubicBezTo>
                <a:cubicBezTo>
                  <a:pt x="423579" y="980626"/>
                  <a:pt x="425651" y="967768"/>
                  <a:pt x="431610" y="954932"/>
                </a:cubicBezTo>
                <a:close/>
                <a:moveTo>
                  <a:pt x="184900" y="910677"/>
                </a:moveTo>
                <a:cubicBezTo>
                  <a:pt x="201837" y="911894"/>
                  <a:pt x="215165" y="919840"/>
                  <a:pt x="226271" y="932719"/>
                </a:cubicBezTo>
                <a:cubicBezTo>
                  <a:pt x="237975" y="946324"/>
                  <a:pt x="250107" y="959630"/>
                  <a:pt x="263093" y="971975"/>
                </a:cubicBezTo>
                <a:cubicBezTo>
                  <a:pt x="269394" y="977956"/>
                  <a:pt x="278044" y="981458"/>
                  <a:pt x="286053" y="986350"/>
                </a:cubicBezTo>
                <a:cubicBezTo>
                  <a:pt x="263242" y="997136"/>
                  <a:pt x="239620" y="1006298"/>
                  <a:pt x="213648" y="996345"/>
                </a:cubicBezTo>
                <a:cubicBezTo>
                  <a:pt x="206194" y="993483"/>
                  <a:pt x="199488" y="988186"/>
                  <a:pt x="193102" y="983167"/>
                </a:cubicBezTo>
                <a:cubicBezTo>
                  <a:pt x="176357" y="970053"/>
                  <a:pt x="158821" y="958370"/>
                  <a:pt x="137933" y="953158"/>
                </a:cubicBezTo>
                <a:cubicBezTo>
                  <a:pt x="130436" y="951279"/>
                  <a:pt x="122533" y="951065"/>
                  <a:pt x="114332" y="950040"/>
                </a:cubicBezTo>
                <a:cubicBezTo>
                  <a:pt x="115507" y="942159"/>
                  <a:pt x="120718" y="935153"/>
                  <a:pt x="127104" y="929493"/>
                </a:cubicBezTo>
                <a:cubicBezTo>
                  <a:pt x="143529" y="914991"/>
                  <a:pt x="163179" y="909118"/>
                  <a:pt x="184900" y="910677"/>
                </a:cubicBezTo>
                <a:close/>
                <a:moveTo>
                  <a:pt x="351772" y="904099"/>
                </a:moveTo>
                <a:cubicBezTo>
                  <a:pt x="367983" y="923065"/>
                  <a:pt x="384258" y="940622"/>
                  <a:pt x="409931" y="944424"/>
                </a:cubicBezTo>
                <a:cubicBezTo>
                  <a:pt x="404827" y="975244"/>
                  <a:pt x="405403" y="1004548"/>
                  <a:pt x="430606" y="1028533"/>
                </a:cubicBezTo>
                <a:cubicBezTo>
                  <a:pt x="418496" y="1029089"/>
                  <a:pt x="407240" y="1026568"/>
                  <a:pt x="396454" y="1022126"/>
                </a:cubicBezTo>
                <a:cubicBezTo>
                  <a:pt x="374775" y="1013198"/>
                  <a:pt x="357197" y="999230"/>
                  <a:pt x="345621" y="978576"/>
                </a:cubicBezTo>
                <a:cubicBezTo>
                  <a:pt x="334728" y="959161"/>
                  <a:pt x="335753" y="939191"/>
                  <a:pt x="344126" y="919242"/>
                </a:cubicBezTo>
                <a:cubicBezTo>
                  <a:pt x="346219" y="914223"/>
                  <a:pt x="349017" y="909502"/>
                  <a:pt x="351772" y="904099"/>
                </a:cubicBezTo>
                <a:close/>
                <a:moveTo>
                  <a:pt x="290090" y="832741"/>
                </a:moveTo>
                <a:cubicBezTo>
                  <a:pt x="301538" y="855680"/>
                  <a:pt x="312986" y="876824"/>
                  <a:pt x="337484" y="887076"/>
                </a:cubicBezTo>
                <a:cubicBezTo>
                  <a:pt x="330350" y="900917"/>
                  <a:pt x="326036" y="915483"/>
                  <a:pt x="324947" y="930797"/>
                </a:cubicBezTo>
                <a:cubicBezTo>
                  <a:pt x="323857" y="946175"/>
                  <a:pt x="326100" y="960912"/>
                  <a:pt x="336331" y="974731"/>
                </a:cubicBezTo>
                <a:cubicBezTo>
                  <a:pt x="334109" y="974411"/>
                  <a:pt x="332507" y="974411"/>
                  <a:pt x="331034" y="973941"/>
                </a:cubicBezTo>
                <a:cubicBezTo>
                  <a:pt x="305895" y="966017"/>
                  <a:pt x="287634" y="949720"/>
                  <a:pt x="274391" y="927337"/>
                </a:cubicBezTo>
                <a:cubicBezTo>
                  <a:pt x="267130" y="915077"/>
                  <a:pt x="262623" y="902113"/>
                  <a:pt x="262922" y="887546"/>
                </a:cubicBezTo>
                <a:cubicBezTo>
                  <a:pt x="263285" y="870545"/>
                  <a:pt x="270120" y="856320"/>
                  <a:pt x="280457" y="843420"/>
                </a:cubicBezTo>
                <a:cubicBezTo>
                  <a:pt x="283319" y="839874"/>
                  <a:pt x="286544" y="836650"/>
                  <a:pt x="290090" y="832741"/>
                </a:cubicBezTo>
                <a:close/>
                <a:moveTo>
                  <a:pt x="96487" y="782233"/>
                </a:moveTo>
                <a:cubicBezTo>
                  <a:pt x="112479" y="783798"/>
                  <a:pt x="127958" y="790056"/>
                  <a:pt x="138253" y="800596"/>
                </a:cubicBezTo>
                <a:cubicBezTo>
                  <a:pt x="142461" y="804910"/>
                  <a:pt x="145707" y="810378"/>
                  <a:pt x="148655" y="815718"/>
                </a:cubicBezTo>
                <a:cubicBezTo>
                  <a:pt x="157753" y="832100"/>
                  <a:pt x="165827" y="849079"/>
                  <a:pt x="175694" y="864970"/>
                </a:cubicBezTo>
                <a:cubicBezTo>
                  <a:pt x="180415" y="872574"/>
                  <a:pt x="188275" y="878191"/>
                  <a:pt x="194810" y="884812"/>
                </a:cubicBezTo>
                <a:cubicBezTo>
                  <a:pt x="175716" y="888870"/>
                  <a:pt x="156173" y="890451"/>
                  <a:pt x="136608" y="884043"/>
                </a:cubicBezTo>
                <a:cubicBezTo>
                  <a:pt x="123836" y="879878"/>
                  <a:pt x="114652" y="871527"/>
                  <a:pt x="106984" y="860827"/>
                </a:cubicBezTo>
                <a:cubicBezTo>
                  <a:pt x="93699" y="842309"/>
                  <a:pt x="78556" y="825500"/>
                  <a:pt x="58052" y="814671"/>
                </a:cubicBezTo>
                <a:cubicBezTo>
                  <a:pt x="51815" y="811382"/>
                  <a:pt x="44767" y="809631"/>
                  <a:pt x="37783" y="807068"/>
                </a:cubicBezTo>
                <a:cubicBezTo>
                  <a:pt x="40218" y="801023"/>
                  <a:pt x="45536" y="796111"/>
                  <a:pt x="51644" y="792031"/>
                </a:cubicBezTo>
                <a:cubicBezTo>
                  <a:pt x="63990" y="783798"/>
                  <a:pt x="80494" y="780669"/>
                  <a:pt x="96487" y="782233"/>
                </a:cubicBezTo>
                <a:close/>
                <a:moveTo>
                  <a:pt x="230329" y="734513"/>
                </a:moveTo>
                <a:cubicBezTo>
                  <a:pt x="238296" y="762706"/>
                  <a:pt x="247052" y="788549"/>
                  <a:pt x="272063" y="804632"/>
                </a:cubicBezTo>
                <a:cubicBezTo>
                  <a:pt x="251965" y="834342"/>
                  <a:pt x="238231" y="865247"/>
                  <a:pt x="252755" y="902838"/>
                </a:cubicBezTo>
                <a:cubicBezTo>
                  <a:pt x="246134" y="898609"/>
                  <a:pt x="239128" y="894893"/>
                  <a:pt x="232956" y="890087"/>
                </a:cubicBezTo>
                <a:cubicBezTo>
                  <a:pt x="209568" y="871804"/>
                  <a:pt x="195579" y="847520"/>
                  <a:pt x="189962" y="818643"/>
                </a:cubicBezTo>
                <a:cubicBezTo>
                  <a:pt x="185241" y="794359"/>
                  <a:pt x="191927" y="772766"/>
                  <a:pt x="208629" y="754611"/>
                </a:cubicBezTo>
                <a:cubicBezTo>
                  <a:pt x="215058" y="747627"/>
                  <a:pt x="222576" y="741625"/>
                  <a:pt x="230329" y="734513"/>
                </a:cubicBezTo>
                <a:close/>
                <a:moveTo>
                  <a:pt x="191371" y="642331"/>
                </a:moveTo>
                <a:cubicBezTo>
                  <a:pt x="194618" y="669926"/>
                  <a:pt x="199124" y="696752"/>
                  <a:pt x="221700" y="716914"/>
                </a:cubicBezTo>
                <a:cubicBezTo>
                  <a:pt x="208629" y="728726"/>
                  <a:pt x="198206" y="742395"/>
                  <a:pt x="191371" y="758542"/>
                </a:cubicBezTo>
                <a:cubicBezTo>
                  <a:pt x="184451" y="774817"/>
                  <a:pt x="181012" y="791455"/>
                  <a:pt x="187270" y="810336"/>
                </a:cubicBezTo>
                <a:cubicBezTo>
                  <a:pt x="173686" y="801536"/>
                  <a:pt x="164032" y="791007"/>
                  <a:pt x="156258" y="778725"/>
                </a:cubicBezTo>
                <a:cubicBezTo>
                  <a:pt x="145664" y="762023"/>
                  <a:pt x="140025" y="743698"/>
                  <a:pt x="137932" y="724005"/>
                </a:cubicBezTo>
                <a:cubicBezTo>
                  <a:pt x="135348" y="699721"/>
                  <a:pt x="142887" y="679238"/>
                  <a:pt x="159825" y="662258"/>
                </a:cubicBezTo>
                <a:cubicBezTo>
                  <a:pt x="168539" y="653523"/>
                  <a:pt x="178834" y="646688"/>
                  <a:pt x="191371" y="642331"/>
                </a:cubicBezTo>
                <a:close/>
                <a:moveTo>
                  <a:pt x="46946" y="634727"/>
                </a:moveTo>
                <a:cubicBezTo>
                  <a:pt x="61640" y="636415"/>
                  <a:pt x="74733" y="642096"/>
                  <a:pt x="86223" y="651259"/>
                </a:cubicBezTo>
                <a:cubicBezTo>
                  <a:pt x="99145" y="661575"/>
                  <a:pt x="104805" y="675671"/>
                  <a:pt x="107454" y="691605"/>
                </a:cubicBezTo>
                <a:cubicBezTo>
                  <a:pt x="109696" y="705039"/>
                  <a:pt x="112580" y="718410"/>
                  <a:pt x="115848" y="731652"/>
                </a:cubicBezTo>
                <a:cubicBezTo>
                  <a:pt x="118774" y="743527"/>
                  <a:pt x="123964" y="754463"/>
                  <a:pt x="132742" y="763412"/>
                </a:cubicBezTo>
                <a:cubicBezTo>
                  <a:pt x="132593" y="763924"/>
                  <a:pt x="132422" y="764458"/>
                  <a:pt x="132272" y="764971"/>
                </a:cubicBezTo>
                <a:cubicBezTo>
                  <a:pt x="123643" y="763689"/>
                  <a:pt x="114908" y="762856"/>
                  <a:pt x="106407" y="760998"/>
                </a:cubicBezTo>
                <a:cubicBezTo>
                  <a:pt x="90944" y="757602"/>
                  <a:pt x="76271" y="751771"/>
                  <a:pt x="66061" y="739170"/>
                </a:cubicBezTo>
                <a:cubicBezTo>
                  <a:pt x="60593" y="732421"/>
                  <a:pt x="56578" y="724155"/>
                  <a:pt x="53332" y="715996"/>
                </a:cubicBezTo>
                <a:cubicBezTo>
                  <a:pt x="44767" y="694424"/>
                  <a:pt x="34665" y="673963"/>
                  <a:pt x="17257" y="658008"/>
                </a:cubicBezTo>
                <a:cubicBezTo>
                  <a:pt x="12366" y="653523"/>
                  <a:pt x="7283" y="648973"/>
                  <a:pt x="0" y="648824"/>
                </a:cubicBezTo>
                <a:cubicBezTo>
                  <a:pt x="0" y="648162"/>
                  <a:pt x="0" y="647457"/>
                  <a:pt x="0" y="646774"/>
                </a:cubicBezTo>
                <a:cubicBezTo>
                  <a:pt x="1046" y="646368"/>
                  <a:pt x="2307" y="646197"/>
                  <a:pt x="3075" y="645492"/>
                </a:cubicBezTo>
                <a:cubicBezTo>
                  <a:pt x="15826" y="634215"/>
                  <a:pt x="31012" y="632912"/>
                  <a:pt x="46946" y="634727"/>
                </a:cubicBezTo>
                <a:close/>
                <a:moveTo>
                  <a:pt x="200064" y="535475"/>
                </a:moveTo>
                <a:cubicBezTo>
                  <a:pt x="197843" y="549401"/>
                  <a:pt x="195002" y="562771"/>
                  <a:pt x="193721" y="576312"/>
                </a:cubicBezTo>
                <a:cubicBezTo>
                  <a:pt x="192460" y="589853"/>
                  <a:pt x="193400" y="603395"/>
                  <a:pt x="201004" y="615975"/>
                </a:cubicBezTo>
                <a:cubicBezTo>
                  <a:pt x="167941" y="631246"/>
                  <a:pt x="140282" y="650511"/>
                  <a:pt x="134002" y="689426"/>
                </a:cubicBezTo>
                <a:cubicBezTo>
                  <a:pt x="128172" y="682036"/>
                  <a:pt x="124156" y="673279"/>
                  <a:pt x="121251" y="664052"/>
                </a:cubicBezTo>
                <a:cubicBezTo>
                  <a:pt x="111661" y="633510"/>
                  <a:pt x="112964" y="603651"/>
                  <a:pt x="127851" y="574988"/>
                </a:cubicBezTo>
                <a:cubicBezTo>
                  <a:pt x="136416" y="558521"/>
                  <a:pt x="150427" y="548204"/>
                  <a:pt x="167514" y="541647"/>
                </a:cubicBezTo>
                <a:cubicBezTo>
                  <a:pt x="178278" y="537525"/>
                  <a:pt x="189449" y="536201"/>
                  <a:pt x="200064" y="535475"/>
                </a:cubicBezTo>
                <a:close/>
                <a:moveTo>
                  <a:pt x="46391" y="481587"/>
                </a:moveTo>
                <a:cubicBezTo>
                  <a:pt x="73217" y="489191"/>
                  <a:pt x="92973" y="504953"/>
                  <a:pt x="100299" y="532698"/>
                </a:cubicBezTo>
                <a:cubicBezTo>
                  <a:pt x="102478" y="540963"/>
                  <a:pt x="101303" y="550318"/>
                  <a:pt x="100662" y="559097"/>
                </a:cubicBezTo>
                <a:cubicBezTo>
                  <a:pt x="99616" y="573279"/>
                  <a:pt x="97330" y="587354"/>
                  <a:pt x="96369" y="601514"/>
                </a:cubicBezTo>
                <a:cubicBezTo>
                  <a:pt x="95579" y="613240"/>
                  <a:pt x="97522" y="624731"/>
                  <a:pt x="103631" y="636542"/>
                </a:cubicBezTo>
                <a:cubicBezTo>
                  <a:pt x="83212" y="628746"/>
                  <a:pt x="65891" y="619199"/>
                  <a:pt x="52990" y="602817"/>
                </a:cubicBezTo>
                <a:cubicBezTo>
                  <a:pt x="43400" y="590643"/>
                  <a:pt x="41521" y="576504"/>
                  <a:pt x="41030" y="561766"/>
                </a:cubicBezTo>
                <a:cubicBezTo>
                  <a:pt x="40304" y="540109"/>
                  <a:pt x="35968" y="519285"/>
                  <a:pt x="25182" y="500276"/>
                </a:cubicBezTo>
                <a:cubicBezTo>
                  <a:pt x="21957" y="494616"/>
                  <a:pt x="17215" y="489810"/>
                  <a:pt x="13093" y="484514"/>
                </a:cubicBezTo>
                <a:cubicBezTo>
                  <a:pt x="22961" y="478853"/>
                  <a:pt x="34601" y="478255"/>
                  <a:pt x="46391" y="481587"/>
                </a:cubicBezTo>
                <a:close/>
                <a:moveTo>
                  <a:pt x="201197" y="435112"/>
                </a:moveTo>
                <a:cubicBezTo>
                  <a:pt x="216746" y="433361"/>
                  <a:pt x="231163" y="436864"/>
                  <a:pt x="246156" y="442139"/>
                </a:cubicBezTo>
                <a:cubicBezTo>
                  <a:pt x="228557" y="464480"/>
                  <a:pt x="212944" y="486778"/>
                  <a:pt x="214866" y="516445"/>
                </a:cubicBezTo>
                <a:cubicBezTo>
                  <a:pt x="178770" y="517535"/>
                  <a:pt x="145772" y="524626"/>
                  <a:pt x="125032" y="558500"/>
                </a:cubicBezTo>
                <a:cubicBezTo>
                  <a:pt x="121337" y="542866"/>
                  <a:pt x="121978" y="527253"/>
                  <a:pt x="125887" y="511789"/>
                </a:cubicBezTo>
                <a:cubicBezTo>
                  <a:pt x="132294" y="486373"/>
                  <a:pt x="144703" y="464523"/>
                  <a:pt x="165763" y="448355"/>
                </a:cubicBezTo>
                <a:cubicBezTo>
                  <a:pt x="176122" y="440409"/>
                  <a:pt x="188125" y="436586"/>
                  <a:pt x="201197" y="435112"/>
                </a:cubicBezTo>
                <a:close/>
                <a:moveTo>
                  <a:pt x="51623" y="346774"/>
                </a:moveTo>
                <a:cubicBezTo>
                  <a:pt x="63285" y="342459"/>
                  <a:pt x="74220" y="344488"/>
                  <a:pt x="84408" y="349230"/>
                </a:cubicBezTo>
                <a:cubicBezTo>
                  <a:pt x="108223" y="360315"/>
                  <a:pt x="123644" y="378662"/>
                  <a:pt x="128578" y="404762"/>
                </a:cubicBezTo>
                <a:cubicBezTo>
                  <a:pt x="130094" y="412792"/>
                  <a:pt x="129133" y="421037"/>
                  <a:pt x="126420" y="429067"/>
                </a:cubicBezTo>
                <a:cubicBezTo>
                  <a:pt x="121700" y="443143"/>
                  <a:pt x="117322" y="457325"/>
                  <a:pt x="113135" y="471549"/>
                </a:cubicBezTo>
                <a:cubicBezTo>
                  <a:pt x="109227" y="484834"/>
                  <a:pt x="107497" y="498312"/>
                  <a:pt x="111875" y="513241"/>
                </a:cubicBezTo>
                <a:cubicBezTo>
                  <a:pt x="108159" y="510892"/>
                  <a:pt x="105361" y="509247"/>
                  <a:pt x="102691" y="507410"/>
                </a:cubicBezTo>
                <a:cubicBezTo>
                  <a:pt x="99872" y="505466"/>
                  <a:pt x="97074" y="503480"/>
                  <a:pt x="94468" y="501259"/>
                </a:cubicBezTo>
                <a:cubicBezTo>
                  <a:pt x="82080" y="490708"/>
                  <a:pt x="71038" y="479174"/>
                  <a:pt x="65869" y="463134"/>
                </a:cubicBezTo>
                <a:cubicBezTo>
                  <a:pt x="62388" y="452348"/>
                  <a:pt x="63455" y="441626"/>
                  <a:pt x="64886" y="430669"/>
                </a:cubicBezTo>
                <a:cubicBezTo>
                  <a:pt x="68026" y="406577"/>
                  <a:pt x="68688" y="382527"/>
                  <a:pt x="59397" y="359332"/>
                </a:cubicBezTo>
                <a:cubicBezTo>
                  <a:pt x="58500" y="357111"/>
                  <a:pt x="57411" y="354954"/>
                  <a:pt x="56151" y="352925"/>
                </a:cubicBezTo>
                <a:cubicBezTo>
                  <a:pt x="54912" y="350917"/>
                  <a:pt x="53353" y="349102"/>
                  <a:pt x="51623" y="346774"/>
                </a:cubicBezTo>
                <a:close/>
                <a:moveTo>
                  <a:pt x="239513" y="332165"/>
                </a:moveTo>
                <a:cubicBezTo>
                  <a:pt x="253118" y="331716"/>
                  <a:pt x="274306" y="336116"/>
                  <a:pt x="289748" y="347265"/>
                </a:cubicBezTo>
                <a:cubicBezTo>
                  <a:pt x="269201" y="365826"/>
                  <a:pt x="250449" y="384920"/>
                  <a:pt x="247138" y="414587"/>
                </a:cubicBezTo>
                <a:cubicBezTo>
                  <a:pt x="212175" y="410251"/>
                  <a:pt x="178279" y="411297"/>
                  <a:pt x="151709" y="441178"/>
                </a:cubicBezTo>
                <a:cubicBezTo>
                  <a:pt x="151709" y="436201"/>
                  <a:pt x="151218" y="431353"/>
                  <a:pt x="151794" y="426633"/>
                </a:cubicBezTo>
                <a:cubicBezTo>
                  <a:pt x="154891" y="400853"/>
                  <a:pt x="166147" y="378790"/>
                  <a:pt x="183661" y="359952"/>
                </a:cubicBezTo>
                <a:cubicBezTo>
                  <a:pt x="198719" y="343762"/>
                  <a:pt x="216852" y="332934"/>
                  <a:pt x="239513" y="332165"/>
                </a:cubicBezTo>
                <a:close/>
                <a:moveTo>
                  <a:pt x="295899" y="251302"/>
                </a:moveTo>
                <a:cubicBezTo>
                  <a:pt x="318924" y="246197"/>
                  <a:pt x="339748" y="254036"/>
                  <a:pt x="357518" y="269307"/>
                </a:cubicBezTo>
                <a:cubicBezTo>
                  <a:pt x="363306" y="274262"/>
                  <a:pt x="368432" y="279986"/>
                  <a:pt x="374498" y="285966"/>
                </a:cubicBezTo>
                <a:cubicBezTo>
                  <a:pt x="333938" y="300874"/>
                  <a:pt x="316574" y="318559"/>
                  <a:pt x="309932" y="334343"/>
                </a:cubicBezTo>
                <a:cubicBezTo>
                  <a:pt x="278428" y="317427"/>
                  <a:pt x="246369" y="306428"/>
                  <a:pt x="210722" y="325415"/>
                </a:cubicBezTo>
                <a:cubicBezTo>
                  <a:pt x="212089" y="321827"/>
                  <a:pt x="213135" y="318388"/>
                  <a:pt x="214673" y="315185"/>
                </a:cubicBezTo>
                <a:cubicBezTo>
                  <a:pt x="231418" y="280776"/>
                  <a:pt x="259034" y="259461"/>
                  <a:pt x="295899" y="251302"/>
                </a:cubicBezTo>
                <a:close/>
                <a:moveTo>
                  <a:pt x="125502" y="219606"/>
                </a:moveTo>
                <a:cubicBezTo>
                  <a:pt x="132571" y="218282"/>
                  <a:pt x="139385" y="220161"/>
                  <a:pt x="145771" y="223151"/>
                </a:cubicBezTo>
                <a:cubicBezTo>
                  <a:pt x="169137" y="234023"/>
                  <a:pt x="182016" y="253160"/>
                  <a:pt x="187335" y="277765"/>
                </a:cubicBezTo>
                <a:cubicBezTo>
                  <a:pt x="190645" y="293121"/>
                  <a:pt x="186630" y="307026"/>
                  <a:pt x="178748" y="320460"/>
                </a:cubicBezTo>
                <a:cubicBezTo>
                  <a:pt x="169650" y="335945"/>
                  <a:pt x="160914" y="351729"/>
                  <a:pt x="153353" y="368004"/>
                </a:cubicBezTo>
                <a:cubicBezTo>
                  <a:pt x="149701" y="375971"/>
                  <a:pt x="149039" y="385326"/>
                  <a:pt x="146946" y="394296"/>
                </a:cubicBezTo>
                <a:cubicBezTo>
                  <a:pt x="131717" y="379473"/>
                  <a:pt x="118838" y="362173"/>
                  <a:pt x="114780" y="339960"/>
                </a:cubicBezTo>
                <a:cubicBezTo>
                  <a:pt x="112366" y="326697"/>
                  <a:pt x="116403" y="314117"/>
                  <a:pt x="121358" y="301686"/>
                </a:cubicBezTo>
                <a:cubicBezTo>
                  <a:pt x="126847" y="287953"/>
                  <a:pt x="130649" y="273579"/>
                  <a:pt x="130884" y="258628"/>
                </a:cubicBezTo>
                <a:cubicBezTo>
                  <a:pt x="131034" y="249807"/>
                  <a:pt x="130670" y="240943"/>
                  <a:pt x="129773" y="232186"/>
                </a:cubicBezTo>
                <a:cubicBezTo>
                  <a:pt x="129346" y="228064"/>
                  <a:pt x="127104" y="224155"/>
                  <a:pt x="125502" y="219606"/>
                </a:cubicBezTo>
                <a:close/>
                <a:moveTo>
                  <a:pt x="387323" y="190519"/>
                </a:moveTo>
                <a:cubicBezTo>
                  <a:pt x="396657" y="190821"/>
                  <a:pt x="405916" y="192621"/>
                  <a:pt x="415014" y="196732"/>
                </a:cubicBezTo>
                <a:cubicBezTo>
                  <a:pt x="429837" y="203438"/>
                  <a:pt x="441093" y="214139"/>
                  <a:pt x="449551" y="227787"/>
                </a:cubicBezTo>
                <a:cubicBezTo>
                  <a:pt x="453289" y="233810"/>
                  <a:pt x="456151" y="240388"/>
                  <a:pt x="459696" y="247287"/>
                </a:cubicBezTo>
                <a:cubicBezTo>
                  <a:pt x="431055" y="249230"/>
                  <a:pt x="404207" y="252883"/>
                  <a:pt x="382870" y="274049"/>
                </a:cubicBezTo>
                <a:cubicBezTo>
                  <a:pt x="358393" y="248205"/>
                  <a:pt x="330905" y="228940"/>
                  <a:pt x="291627" y="235369"/>
                </a:cubicBezTo>
                <a:cubicBezTo>
                  <a:pt x="296817" y="229859"/>
                  <a:pt x="301601" y="223878"/>
                  <a:pt x="307261" y="218902"/>
                </a:cubicBezTo>
                <a:cubicBezTo>
                  <a:pt x="322233" y="205788"/>
                  <a:pt x="339705" y="197202"/>
                  <a:pt x="359184" y="193293"/>
                </a:cubicBezTo>
                <a:cubicBezTo>
                  <a:pt x="368581" y="191414"/>
                  <a:pt x="377990" y="190218"/>
                  <a:pt x="387323" y="190519"/>
                </a:cubicBezTo>
                <a:close/>
                <a:moveTo>
                  <a:pt x="440923" y="145279"/>
                </a:moveTo>
                <a:cubicBezTo>
                  <a:pt x="457774" y="143528"/>
                  <a:pt x="474049" y="145236"/>
                  <a:pt x="489727" y="151024"/>
                </a:cubicBezTo>
                <a:cubicBezTo>
                  <a:pt x="511256" y="158970"/>
                  <a:pt x="525374" y="174796"/>
                  <a:pt x="533255" y="196048"/>
                </a:cubicBezTo>
                <a:cubicBezTo>
                  <a:pt x="536224" y="204057"/>
                  <a:pt x="537975" y="212537"/>
                  <a:pt x="540538" y="221721"/>
                </a:cubicBezTo>
                <a:cubicBezTo>
                  <a:pt x="511790" y="216894"/>
                  <a:pt x="484771" y="213562"/>
                  <a:pt x="459056" y="229303"/>
                </a:cubicBezTo>
                <a:cubicBezTo>
                  <a:pt x="450769" y="213605"/>
                  <a:pt x="440859" y="199508"/>
                  <a:pt x="427125" y="188508"/>
                </a:cubicBezTo>
                <a:cubicBezTo>
                  <a:pt x="413498" y="177616"/>
                  <a:pt x="398611" y="169756"/>
                  <a:pt x="379624" y="169948"/>
                </a:cubicBezTo>
                <a:cubicBezTo>
                  <a:pt x="384921" y="166338"/>
                  <a:pt x="389961" y="162238"/>
                  <a:pt x="395557" y="159183"/>
                </a:cubicBezTo>
                <a:cubicBezTo>
                  <a:pt x="409675" y="151473"/>
                  <a:pt x="424754" y="146945"/>
                  <a:pt x="440923" y="145279"/>
                </a:cubicBezTo>
                <a:close/>
                <a:moveTo>
                  <a:pt x="214352" y="117834"/>
                </a:moveTo>
                <a:cubicBezTo>
                  <a:pt x="223344" y="117898"/>
                  <a:pt x="230691" y="121764"/>
                  <a:pt x="237014" y="127274"/>
                </a:cubicBezTo>
                <a:cubicBezTo>
                  <a:pt x="257966" y="145536"/>
                  <a:pt x="268752" y="168496"/>
                  <a:pt x="267022" y="196539"/>
                </a:cubicBezTo>
                <a:cubicBezTo>
                  <a:pt x="266424" y="206258"/>
                  <a:pt x="262408" y="215015"/>
                  <a:pt x="256193" y="222682"/>
                </a:cubicBezTo>
                <a:cubicBezTo>
                  <a:pt x="247970" y="232806"/>
                  <a:pt x="239726" y="242930"/>
                  <a:pt x="231866" y="253353"/>
                </a:cubicBezTo>
                <a:cubicBezTo>
                  <a:pt x="222896" y="265249"/>
                  <a:pt x="215613" y="278022"/>
                  <a:pt x="214630" y="294959"/>
                </a:cubicBezTo>
                <a:cubicBezTo>
                  <a:pt x="201708" y="278812"/>
                  <a:pt x="192674" y="262644"/>
                  <a:pt x="189406" y="243507"/>
                </a:cubicBezTo>
                <a:cubicBezTo>
                  <a:pt x="186843" y="228513"/>
                  <a:pt x="190816" y="215292"/>
                  <a:pt x="198099" y="202285"/>
                </a:cubicBezTo>
                <a:cubicBezTo>
                  <a:pt x="209824" y="181354"/>
                  <a:pt x="217962" y="159141"/>
                  <a:pt x="217876" y="134664"/>
                </a:cubicBezTo>
                <a:cubicBezTo>
                  <a:pt x="217876" y="131781"/>
                  <a:pt x="217428" y="128876"/>
                  <a:pt x="216830" y="126057"/>
                </a:cubicBezTo>
                <a:cubicBezTo>
                  <a:pt x="216275" y="123408"/>
                  <a:pt x="215271" y="120867"/>
                  <a:pt x="214352" y="117834"/>
                </a:cubicBezTo>
                <a:close/>
                <a:moveTo>
                  <a:pt x="619287" y="50854"/>
                </a:moveTo>
                <a:cubicBezTo>
                  <a:pt x="619607" y="52477"/>
                  <a:pt x="620120" y="54015"/>
                  <a:pt x="620163" y="55574"/>
                </a:cubicBezTo>
                <a:cubicBezTo>
                  <a:pt x="620761" y="73152"/>
                  <a:pt x="620398" y="90645"/>
                  <a:pt x="613328" y="107155"/>
                </a:cubicBezTo>
                <a:cubicBezTo>
                  <a:pt x="604635" y="127445"/>
                  <a:pt x="589406" y="138851"/>
                  <a:pt x="567300" y="141649"/>
                </a:cubicBezTo>
                <a:cubicBezTo>
                  <a:pt x="546091" y="144319"/>
                  <a:pt x="526762" y="139192"/>
                  <a:pt x="507881" y="130115"/>
                </a:cubicBezTo>
                <a:cubicBezTo>
                  <a:pt x="499957" y="126292"/>
                  <a:pt x="491435" y="123601"/>
                  <a:pt x="482977" y="121059"/>
                </a:cubicBezTo>
                <a:cubicBezTo>
                  <a:pt x="480073" y="120162"/>
                  <a:pt x="476613" y="121251"/>
                  <a:pt x="472533" y="121508"/>
                </a:cubicBezTo>
                <a:cubicBezTo>
                  <a:pt x="479581" y="106770"/>
                  <a:pt x="489983" y="95450"/>
                  <a:pt x="502627" y="86031"/>
                </a:cubicBezTo>
                <a:cubicBezTo>
                  <a:pt x="513968" y="77573"/>
                  <a:pt x="527082" y="73921"/>
                  <a:pt x="540859" y="73024"/>
                </a:cubicBezTo>
                <a:cubicBezTo>
                  <a:pt x="548847" y="72511"/>
                  <a:pt x="556942" y="74028"/>
                  <a:pt x="564972" y="73750"/>
                </a:cubicBezTo>
                <a:cubicBezTo>
                  <a:pt x="579880" y="73259"/>
                  <a:pt x="594255" y="70247"/>
                  <a:pt x="606771" y="61554"/>
                </a:cubicBezTo>
                <a:cubicBezTo>
                  <a:pt x="611064" y="58586"/>
                  <a:pt x="614759" y="54763"/>
                  <a:pt x="619287" y="50854"/>
                </a:cubicBezTo>
                <a:close/>
                <a:moveTo>
                  <a:pt x="326206" y="48868"/>
                </a:moveTo>
                <a:cubicBezTo>
                  <a:pt x="334664" y="51025"/>
                  <a:pt x="341029" y="56621"/>
                  <a:pt x="346304" y="63413"/>
                </a:cubicBezTo>
                <a:cubicBezTo>
                  <a:pt x="362110" y="83789"/>
                  <a:pt x="369200" y="106471"/>
                  <a:pt x="363242" y="132208"/>
                </a:cubicBezTo>
                <a:cubicBezTo>
                  <a:pt x="360123" y="145664"/>
                  <a:pt x="350256" y="153951"/>
                  <a:pt x="340132" y="162110"/>
                </a:cubicBezTo>
                <a:cubicBezTo>
                  <a:pt x="329987" y="170290"/>
                  <a:pt x="319884" y="178577"/>
                  <a:pt x="310252" y="187356"/>
                </a:cubicBezTo>
                <a:cubicBezTo>
                  <a:pt x="297180" y="199252"/>
                  <a:pt x="294019" y="204400"/>
                  <a:pt x="287185" y="221166"/>
                </a:cubicBezTo>
                <a:cubicBezTo>
                  <a:pt x="280521" y="208586"/>
                  <a:pt x="276313" y="195920"/>
                  <a:pt x="274263" y="182465"/>
                </a:cubicBezTo>
                <a:cubicBezTo>
                  <a:pt x="272319" y="169714"/>
                  <a:pt x="272554" y="157134"/>
                  <a:pt x="278470" y="145515"/>
                </a:cubicBezTo>
                <a:cubicBezTo>
                  <a:pt x="281738" y="139086"/>
                  <a:pt x="286202" y="133127"/>
                  <a:pt x="290901" y="127595"/>
                </a:cubicBezTo>
                <a:cubicBezTo>
                  <a:pt x="306557" y="109141"/>
                  <a:pt x="319948" y="89492"/>
                  <a:pt x="324946" y="65335"/>
                </a:cubicBezTo>
                <a:cubicBezTo>
                  <a:pt x="326035" y="60060"/>
                  <a:pt x="325822" y="54528"/>
                  <a:pt x="326206" y="48868"/>
                </a:cubicBezTo>
                <a:close/>
                <a:moveTo>
                  <a:pt x="462153" y="0"/>
                </a:moveTo>
                <a:cubicBezTo>
                  <a:pt x="465678" y="3973"/>
                  <a:pt x="470056" y="7475"/>
                  <a:pt x="472576" y="12003"/>
                </a:cubicBezTo>
                <a:cubicBezTo>
                  <a:pt x="484580" y="33554"/>
                  <a:pt x="488211" y="56429"/>
                  <a:pt x="481333" y="80435"/>
                </a:cubicBezTo>
                <a:cubicBezTo>
                  <a:pt x="477233" y="94788"/>
                  <a:pt x="467707" y="104186"/>
                  <a:pt x="453866" y="109632"/>
                </a:cubicBezTo>
                <a:cubicBezTo>
                  <a:pt x="442418" y="114139"/>
                  <a:pt x="430991" y="118774"/>
                  <a:pt x="419800" y="123878"/>
                </a:cubicBezTo>
                <a:cubicBezTo>
                  <a:pt x="403439" y="131311"/>
                  <a:pt x="387057" y="138872"/>
                  <a:pt x="375780" y="155147"/>
                </a:cubicBezTo>
                <a:cubicBezTo>
                  <a:pt x="374904" y="150598"/>
                  <a:pt x="373772" y="147052"/>
                  <a:pt x="373623" y="143442"/>
                </a:cubicBezTo>
                <a:cubicBezTo>
                  <a:pt x="372811" y="124391"/>
                  <a:pt x="372747" y="105467"/>
                  <a:pt x="382700" y="88103"/>
                </a:cubicBezTo>
                <a:cubicBezTo>
                  <a:pt x="388253" y="78385"/>
                  <a:pt x="396668" y="72042"/>
                  <a:pt x="405981" y="66360"/>
                </a:cubicBezTo>
                <a:cubicBezTo>
                  <a:pt x="423986" y="55382"/>
                  <a:pt x="439684" y="41713"/>
                  <a:pt x="451901" y="24434"/>
                </a:cubicBezTo>
                <a:cubicBezTo>
                  <a:pt x="456835" y="17450"/>
                  <a:pt x="460744" y="9803"/>
                  <a:pt x="462153" y="0"/>
                </a:cubicBezTo>
                <a:close/>
              </a:path>
            </a:pathLst>
          </a:custGeom>
          <a:gradFill>
            <a:gsLst>
              <a:gs pos="0">
                <a:srgbClr val="43FFE9"/>
              </a:gs>
              <a:gs pos="94000">
                <a:srgbClr val="018FFF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889365" y="3515360"/>
            <a:ext cx="218376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15F7F9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分层定价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5F7F9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5F7F9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免费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15F7F9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引流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447405" y="4283075"/>
            <a:ext cx="320230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000">
                      <a:prstClr val="white"/>
                    </a:gs>
                    <a:gs pos="82000">
                      <a:srgbClr val="F7C076"/>
                    </a:gs>
                  </a:gsLst>
                  <a:lin ang="2700000" scaled="1"/>
                  <a:tileRect/>
                </a:gradFill>
                <a:effectLst>
                  <a:outerShdw blurRad="177800" dist="76200" dir="5400000" algn="t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个人用户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免费体验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付费转化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通过免费版吸引体验，逐步引导升级至标准版/无限版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000">
                      <a:prstClr val="white"/>
                    </a:gs>
                    <a:gs pos="82000">
                      <a:srgbClr val="F7C076"/>
                    </a:gs>
                  </a:gsLst>
                  <a:lin ang="2700000" scaled="1"/>
                  <a:tileRect/>
                </a:gradFill>
                <a:effectLst>
                  <a:outerShdw blurRad="177800" dist="76200" dir="5400000" algn="t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企业客户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定制服务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增值权益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提供定制化报价（团队版），附加增值服务，享受八折优惠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18490" y="4283075"/>
            <a:ext cx="320230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000">
                      <a:prstClr val="white"/>
                    </a:gs>
                    <a:gs pos="82000">
                      <a:srgbClr val="F7C076"/>
                    </a:gs>
                  </a:gsLst>
                  <a:lin ang="2700000" scaled="1"/>
                  <a:tileRect/>
                </a:gradFill>
                <a:effectLst>
                  <a:outerShdw blurRad="177800" dist="76200" dir="5400000" algn="t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社交媒体运营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多平台内容矩阵搭建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，通过YouTube、Instagram及Bilibili开展活动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000">
                      <a:prstClr val="white"/>
                    </a:gs>
                    <a:gs pos="82000">
                      <a:srgbClr val="F7C076"/>
                    </a:gs>
                  </a:gsLst>
                  <a:lin ang="2700000" scaled="1"/>
                  <a:tileRect/>
                </a:gradFill>
                <a:effectLst>
                  <a:outerShdw blurRad="177800" dist="76200" dir="5400000" algn="t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内容营销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知识输出与品牌曝光结合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推广平台特色功能，构建情景化专业化内容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1836" y="129810"/>
            <a:ext cx="6413548" cy="487722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4130889" y="6214688"/>
            <a:ext cx="386799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平台宣传视频发布至哔哩哔哩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形状 1719" hidden="1"/>
          <p:cNvSpPr/>
          <p:nvPr/>
        </p:nvSpPr>
        <p:spPr>
          <a:xfrm rot="18900000" flipV="1">
            <a:off x="13654504" y="1333725"/>
            <a:ext cx="17153979" cy="13584662"/>
          </a:xfrm>
          <a:prstGeom prst="swooshArrow">
            <a:avLst>
              <a:gd name="adj1" fmla="val 25000"/>
              <a:gd name="adj2" fmla="val 34210"/>
            </a:avLst>
          </a:prstGeom>
          <a:gradFill>
            <a:gsLst>
              <a:gs pos="38000">
                <a:srgbClr val="016DFF"/>
              </a:gs>
              <a:gs pos="83000">
                <a:srgbClr val="00FFFF"/>
              </a:gs>
              <a:gs pos="0">
                <a:srgbClr val="016DFF">
                  <a:alpha val="0"/>
                </a:srgbClr>
              </a:gs>
            </a:gsLst>
            <a:lin ang="0" scaled="1"/>
          </a:gradFill>
          <a:ln>
            <a:noFill/>
          </a:ln>
          <a:effectLst>
            <a:outerShdw blurRad="635000" dist="6350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635" y="0"/>
            <a:ext cx="12192635" cy="6883400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55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22910" y="895350"/>
            <a:ext cx="4102735" cy="5789295"/>
          </a:xfrm>
          <a:prstGeom prst="rect">
            <a:avLst/>
          </a:prstGeom>
          <a:gradFill flip="none" rotWithShape="1">
            <a:gsLst>
              <a:gs pos="0">
                <a:srgbClr val="26D4F1">
                  <a:lumMod val="50000"/>
                  <a:lumOff val="50000"/>
                  <a:alpha val="27000"/>
                </a:srgbClr>
              </a:gs>
              <a:gs pos="100000">
                <a:srgbClr val="000000">
                  <a:lumMod val="95000"/>
                  <a:lumOff val="5000"/>
                  <a:alpha val="0"/>
                </a:srgbClr>
              </a:gs>
              <a:gs pos="53000">
                <a:srgbClr val="20D3F1">
                  <a:alpha val="15000"/>
                </a:srgbClr>
              </a:gs>
              <a:gs pos="33000">
                <a:srgbClr val="000000">
                  <a:lumMod val="95000"/>
                  <a:lumOff val="5000"/>
                  <a:alpha val="0"/>
                </a:srgbClr>
              </a:gs>
            </a:gsLst>
            <a:lin ang="2700000" scaled="1"/>
            <a:tileRect/>
          </a:gradFill>
          <a:ln w="19050" cap="flat" cmpd="sng" algn="ctr">
            <a:gradFill flip="none" rotWithShape="1">
              <a:gsLst>
                <a:gs pos="52000">
                  <a:srgbClr val="20D3F1"/>
                </a:gs>
                <a:gs pos="0">
                  <a:srgbClr val="26D4F1">
                    <a:alpha val="0"/>
                  </a:srgbClr>
                </a:gs>
                <a:gs pos="100000">
                  <a:srgbClr val="26D4F1">
                    <a:alpha val="25000"/>
                  </a:srgbClr>
                </a:gs>
              </a:gsLst>
              <a:lin ang="2082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 Light" panose="020F0302020204030204"/>
                <a:ea typeface="思源宋体 CN Medium" charset="0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 Light" panose="020F0302020204030204"/>
                <a:ea typeface="思源宋体 CN Medium" charset="0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 Light" panose="020F0302020204030204"/>
                <a:ea typeface="思源宋体 CN Medium" charset="0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 Light" panose="020F0302020204030204"/>
                <a:ea typeface="思源宋体 CN Medium" charset="0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 Light" panose="020F0302020204030204"/>
                <a:ea typeface="思源宋体 CN Medium" charset="0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 Light" panose="020F0302020204030204"/>
                <a:ea typeface="思源宋体 CN Medium" charset="0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 Light" panose="020F0302020204030204"/>
                <a:ea typeface="思源宋体 CN Medium" charset="0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 Light" panose="020F0302020204030204"/>
                <a:ea typeface="思源宋体 CN Medium" charset="0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 Light" panose="020F0302020204030204"/>
                <a:ea typeface="思源宋体 CN Medium" charset="0"/>
                <a:cs typeface="+mn-ea"/>
              </a:defRPr>
            </a:lvl9pPr>
          </a:lstStyle>
          <a:p>
            <a:pPr algn="ctr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6333" y="101600"/>
            <a:ext cx="253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院校资源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664210" y="1761490"/>
            <a:ext cx="3595370" cy="1553845"/>
            <a:chOff x="296333" y="1009489"/>
            <a:chExt cx="3470124" cy="1601595"/>
          </a:xfrm>
        </p:grpSpPr>
        <p:grpSp>
          <p:nvGrpSpPr>
            <p:cNvPr id="11" name="组合 10"/>
            <p:cNvGrpSpPr/>
            <p:nvPr/>
          </p:nvGrpSpPr>
          <p:grpSpPr>
            <a:xfrm>
              <a:off x="296333" y="1009489"/>
              <a:ext cx="3470124" cy="1601595"/>
              <a:chOff x="296333" y="1009489"/>
              <a:chExt cx="3470124" cy="1601595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screen"/>
              <a:stretch>
                <a:fillRect/>
              </a:stretch>
            </p:blipFill>
            <p:spPr>
              <a:xfrm>
                <a:off x="296333" y="1009489"/>
                <a:ext cx="3470124" cy="160159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9" name="矩形 8"/>
              <p:cNvSpPr/>
              <p:nvPr/>
            </p:nvSpPr>
            <p:spPr>
              <a:xfrm>
                <a:off x="355600" y="2039257"/>
                <a:ext cx="3360057" cy="515257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墨迹 12"/>
                <p14:cNvContentPartPr/>
                <p14:nvPr/>
              </p14:nvContentPartPr>
              <p14:xfrm>
                <a:off x="362560" y="1088029"/>
                <a:ext cx="362160" cy="7920"/>
              </p14:xfrm>
            </p:contentPart>
          </mc:Choice>
          <mc:Fallback xmlns="">
            <p:pic>
              <p:nvPicPr>
                <p:cNvPr id="13" name="墨迹 12"/>
              </p:nvPicPr>
              <p:blipFill>
                <a:blip r:embed="rId5"/>
              </p:blipFill>
              <p:spPr>
                <a:xfrm>
                  <a:off x="362560" y="1088029"/>
                  <a:ext cx="362160" cy="7920"/>
                </a:xfrm>
                <a:prstGeom prst="rect"/>
              </p:spPr>
            </p:pic>
          </mc:Fallback>
        </mc:AlternateContent>
      </p:grpSp>
      <p:grpSp>
        <p:nvGrpSpPr>
          <p:cNvPr id="2" name="组合 1"/>
          <p:cNvGrpSpPr/>
          <p:nvPr/>
        </p:nvGrpSpPr>
        <p:grpSpPr>
          <a:xfrm>
            <a:off x="676910" y="3347720"/>
            <a:ext cx="3590925" cy="3120390"/>
            <a:chOff x="1334760" y="2767285"/>
            <a:chExt cx="3317069" cy="3215871"/>
          </a:xfrm>
        </p:grpSpPr>
        <p:grpSp>
          <p:nvGrpSpPr>
            <p:cNvPr id="12" name="组合 11"/>
            <p:cNvGrpSpPr/>
            <p:nvPr/>
          </p:nvGrpSpPr>
          <p:grpSpPr>
            <a:xfrm>
              <a:off x="1334760" y="2767285"/>
              <a:ext cx="3317069" cy="3215871"/>
              <a:chOff x="1334760" y="2767285"/>
              <a:chExt cx="3317069" cy="3215871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6" cstate="screen"/>
              <a:stretch>
                <a:fillRect/>
              </a:stretch>
            </p:blipFill>
            <p:spPr>
              <a:xfrm>
                <a:off x="1334760" y="2767285"/>
                <a:ext cx="3317069" cy="321587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0" name="矩形 9"/>
              <p:cNvSpPr/>
              <p:nvPr/>
            </p:nvSpPr>
            <p:spPr>
              <a:xfrm>
                <a:off x="1357087" y="5451994"/>
                <a:ext cx="3243943" cy="494877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墨迹 13"/>
                <p14:cNvContentPartPr/>
                <p14:nvPr/>
              </p14:nvContentPartPr>
              <p14:xfrm>
                <a:off x="1393240" y="2881189"/>
                <a:ext cx="297000" cy="360"/>
              </p14:xfrm>
            </p:contentPart>
          </mc:Choice>
          <mc:Fallback xmlns="">
            <p:pic>
              <p:nvPicPr>
                <p:cNvPr id="14" name="墨迹 13"/>
              </p:nvPicPr>
              <p:blipFill>
                <a:blip r:embed="rId8"/>
              </p:blipFill>
              <p:spPr>
                <a:xfrm>
                  <a:off x="1393240" y="2881189"/>
                  <a:ext cx="297000" cy="360"/>
                </a:xfrm>
                <a:prstGeom prst="rect"/>
              </p:spPr>
            </p:pic>
          </mc:Fallback>
        </mc:AlternateContent>
      </p:grpSp>
      <p:grpSp>
        <p:nvGrpSpPr>
          <p:cNvPr id="20" name="组合 19"/>
          <p:cNvGrpSpPr/>
          <p:nvPr/>
        </p:nvGrpSpPr>
        <p:grpSpPr>
          <a:xfrm>
            <a:off x="4704715" y="895350"/>
            <a:ext cx="7127240" cy="5789295"/>
            <a:chOff x="7669" y="1410"/>
            <a:chExt cx="11224" cy="9117"/>
          </a:xfrm>
        </p:grpSpPr>
        <p:sp>
          <p:nvSpPr>
            <p:cNvPr id="19" name="矩形 18"/>
            <p:cNvSpPr/>
            <p:nvPr/>
          </p:nvSpPr>
          <p:spPr>
            <a:xfrm>
              <a:off x="7669" y="1410"/>
              <a:ext cx="11224" cy="9117"/>
            </a:xfrm>
            <a:prstGeom prst="rect">
              <a:avLst/>
            </a:prstGeom>
            <a:gradFill flip="none" rotWithShape="1">
              <a:gsLst>
                <a:gs pos="0">
                  <a:srgbClr val="26D4F1">
                    <a:lumMod val="50000"/>
                    <a:lumOff val="50000"/>
                    <a:alpha val="27000"/>
                  </a:srgbClr>
                </a:gs>
                <a:gs pos="94000">
                  <a:srgbClr val="000000">
                    <a:lumMod val="92000"/>
                    <a:lumOff val="8000"/>
                    <a:alpha val="0"/>
                  </a:srgbClr>
                </a:gs>
                <a:gs pos="53000">
                  <a:srgbClr val="20D3F1">
                    <a:alpha val="15000"/>
                  </a:srgbClr>
                </a:gs>
                <a:gs pos="33000">
                  <a:srgbClr val="000000">
                    <a:lumMod val="95000"/>
                    <a:lumOff val="5000"/>
                    <a:alpha val="0"/>
                  </a:srgbClr>
                </a:gs>
              </a:gsLst>
              <a:lin ang="2700000" scaled="1"/>
              <a:tileRect/>
            </a:gradFill>
            <a:ln w="19050" cap="flat" cmpd="sng" algn="ctr">
              <a:gradFill flip="none" rotWithShape="1">
                <a:gsLst>
                  <a:gs pos="52000">
                    <a:srgbClr val="20D3F1"/>
                  </a:gs>
                  <a:gs pos="0">
                    <a:srgbClr val="FFFFFF">
                      <a:alpha val="0"/>
                    </a:srgbClr>
                  </a:gs>
                  <a:gs pos="100000">
                    <a:srgbClr val="26D4F1">
                      <a:alpha val="4800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9pPr>
            </a:lstStyle>
            <a:p>
              <a:pPr algn="ctr"/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8041" y="2438"/>
              <a:ext cx="10501" cy="7580"/>
              <a:chOff x="7465" y="1990"/>
              <a:chExt cx="11101" cy="8014"/>
            </a:xfrm>
          </p:grpSpPr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9" cstate="screen"/>
              <a:stretch>
                <a:fillRect/>
              </a:stretch>
            </p:blipFill>
            <p:spPr>
              <a:xfrm>
                <a:off x="12953" y="6324"/>
                <a:ext cx="5613" cy="367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10" cstate="screen"/>
              <a:stretch>
                <a:fillRect/>
              </a:stretch>
            </p:blipFill>
            <p:spPr>
              <a:xfrm>
                <a:off x="7465" y="6354"/>
                <a:ext cx="5223" cy="365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026" name="Picture 2" descr="图片"/>
              <p:cNvPicPr>
                <a:picLocks noChangeAspect="1" noChangeArrowheads="1"/>
              </p:cNvPicPr>
              <p:nvPr/>
            </p:nvPicPr>
            <p:blipFill>
              <a:blip r:embed="rId11" cstate="screen"/>
              <a:srcRect/>
              <a:stretch>
                <a:fillRect/>
              </a:stretch>
            </p:blipFill>
            <p:spPr bwMode="auto">
              <a:xfrm>
                <a:off x="7465" y="1990"/>
                <a:ext cx="5237" cy="3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2" descr="图片"/>
              <p:cNvPicPr>
                <a:picLocks noChangeAspect="1" noChangeArrowheads="1"/>
              </p:cNvPicPr>
              <p:nvPr/>
            </p:nvPicPr>
            <p:blipFill>
              <a:blip r:embed="rId12" cstate="screen"/>
              <a:srcRect/>
              <a:stretch>
                <a:fillRect/>
              </a:stretch>
            </p:blipFill>
            <p:spPr bwMode="auto">
              <a:xfrm>
                <a:off x="12952" y="1990"/>
                <a:ext cx="5612" cy="369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6" name="图片 15" descr="查看图片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63" y="355518"/>
            <a:ext cx="1868245" cy="105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 descr="查看图片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23"/>
          <a:stretch>
            <a:fillRect/>
          </a:stretch>
        </p:blipFill>
        <p:spPr bwMode="auto">
          <a:xfrm>
            <a:off x="811163" y="6467875"/>
            <a:ext cx="4271433" cy="55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 descr="查看图片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894988" y="1204513"/>
            <a:ext cx="1868245" cy="105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图片 24" descr="查看图片"/>
          <p:cNvPicPr>
            <a:picLocks noChangeAspect="1" noChangeArrowheads="1"/>
          </p:cNvPicPr>
          <p:nvPr/>
        </p:nvPicPr>
        <p:blipFill rotWithShape="1">
          <a:blip r:embed="rId14" cstate="print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23"/>
          <a:stretch>
            <a:fillRect/>
          </a:stretch>
        </p:blipFill>
        <p:spPr bwMode="auto">
          <a:xfrm rot="5400000">
            <a:off x="1798955" y="3564255"/>
            <a:ext cx="5688330" cy="5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组合 25"/>
          <p:cNvGrpSpPr/>
          <p:nvPr/>
        </p:nvGrpSpPr>
        <p:grpSpPr>
          <a:xfrm>
            <a:off x="5651227" y="3817191"/>
            <a:ext cx="1892211" cy="299643"/>
            <a:chOff x="8900" y="5802"/>
            <a:chExt cx="3017" cy="601"/>
          </a:xfrm>
        </p:grpSpPr>
        <p:sp>
          <p:nvSpPr>
            <p:cNvPr id="89" name="矩形 88"/>
            <p:cNvSpPr/>
            <p:nvPr/>
          </p:nvSpPr>
          <p:spPr>
            <a:xfrm>
              <a:off x="8900" y="5802"/>
              <a:ext cx="3017" cy="601"/>
            </a:xfrm>
            <a:prstGeom prst="rect">
              <a:avLst/>
            </a:prstGeom>
            <a:gradFill flip="none" rotWithShape="1">
              <a:gsLst>
                <a:gs pos="0">
                  <a:srgbClr val="20D3F1"/>
                </a:gs>
                <a:gs pos="96330">
                  <a:srgbClr val="20D3F1">
                    <a:alpha val="0"/>
                  </a:srgbClr>
                </a:gs>
                <a:gs pos="53000">
                  <a:srgbClr val="20D3F1">
                    <a:alpha val="64000"/>
                  </a:srgbClr>
                </a:gs>
                <a:gs pos="0">
                  <a:srgbClr val="20D3F1">
                    <a:alpha val="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9pPr>
            </a:lstStyle>
            <a:p>
              <a:pPr algn="ctr">
                <a:lnSpc>
                  <a:spcPct val="90000"/>
                </a:lnSpc>
              </a:pPr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9167" y="5811"/>
              <a:ext cx="2369" cy="5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zh-CN" altLang="en-US" sz="1400" b="1" dirty="0">
                  <a:gradFill flip="none" rotWithShape="1">
                    <a:gsLst>
                      <a:gs pos="0">
                        <a:srgbClr val="002060">
                          <a:lumMod val="60000"/>
                          <a:lumOff val="40000"/>
                        </a:srgbClr>
                      </a:gs>
                      <a:gs pos="96330">
                        <a:srgbClr val="20D3F1"/>
                      </a:gs>
                      <a:gs pos="0">
                        <a:srgbClr val="FFFFFF"/>
                      </a:gs>
                    </a:gsLst>
                    <a:lin ang="27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国汉之夜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012917" y="3811476"/>
            <a:ext cx="1892211" cy="299643"/>
            <a:chOff x="8900" y="5802"/>
            <a:chExt cx="3017" cy="601"/>
          </a:xfrm>
        </p:grpSpPr>
        <p:sp>
          <p:nvSpPr>
            <p:cNvPr id="33" name="矩形 32"/>
            <p:cNvSpPr/>
            <p:nvPr/>
          </p:nvSpPr>
          <p:spPr>
            <a:xfrm>
              <a:off x="8900" y="5802"/>
              <a:ext cx="3017" cy="601"/>
            </a:xfrm>
            <a:prstGeom prst="rect">
              <a:avLst/>
            </a:prstGeom>
            <a:gradFill flip="none" rotWithShape="1">
              <a:gsLst>
                <a:gs pos="0">
                  <a:srgbClr val="20D3F1"/>
                </a:gs>
                <a:gs pos="96330">
                  <a:srgbClr val="20D3F1">
                    <a:alpha val="0"/>
                  </a:srgbClr>
                </a:gs>
                <a:gs pos="53000">
                  <a:srgbClr val="20D3F1">
                    <a:alpha val="64000"/>
                  </a:srgbClr>
                </a:gs>
                <a:gs pos="0">
                  <a:srgbClr val="20D3F1">
                    <a:alpha val="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9pPr>
            </a:lstStyle>
            <a:p>
              <a:pPr algn="ctr">
                <a:lnSpc>
                  <a:spcPct val="90000"/>
                </a:lnSpc>
              </a:pPr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167" y="5811"/>
              <a:ext cx="2369" cy="5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zh-CN" altLang="en-US" sz="1400" b="1" dirty="0">
                  <a:gradFill flip="none" rotWithShape="1">
                    <a:gsLst>
                      <a:gs pos="0">
                        <a:srgbClr val="002060">
                          <a:lumMod val="60000"/>
                          <a:lumOff val="40000"/>
                        </a:srgbClr>
                      </a:gs>
                      <a:gs pos="96330">
                        <a:srgbClr val="20D3F1"/>
                      </a:gs>
                      <a:gs pos="0">
                        <a:srgbClr val="FFFFFF"/>
                      </a:gs>
                    </a:gsLst>
                    <a:lin ang="27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国汉之夜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615667" y="6376876"/>
            <a:ext cx="1892211" cy="299643"/>
            <a:chOff x="8900" y="5802"/>
            <a:chExt cx="3017" cy="601"/>
          </a:xfrm>
        </p:grpSpPr>
        <p:sp>
          <p:nvSpPr>
            <p:cNvPr id="36" name="矩形 35"/>
            <p:cNvSpPr/>
            <p:nvPr/>
          </p:nvSpPr>
          <p:spPr>
            <a:xfrm>
              <a:off x="8900" y="5802"/>
              <a:ext cx="3017" cy="601"/>
            </a:xfrm>
            <a:prstGeom prst="rect">
              <a:avLst/>
            </a:prstGeom>
            <a:gradFill flip="none" rotWithShape="1">
              <a:gsLst>
                <a:gs pos="0">
                  <a:srgbClr val="20D3F1"/>
                </a:gs>
                <a:gs pos="96330">
                  <a:srgbClr val="20D3F1">
                    <a:alpha val="0"/>
                  </a:srgbClr>
                </a:gs>
                <a:gs pos="53000">
                  <a:srgbClr val="20D3F1">
                    <a:alpha val="64000"/>
                  </a:srgbClr>
                </a:gs>
                <a:gs pos="0">
                  <a:srgbClr val="20D3F1">
                    <a:alpha val="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9pPr>
            </a:lstStyle>
            <a:p>
              <a:pPr algn="ctr">
                <a:lnSpc>
                  <a:spcPct val="90000"/>
                </a:lnSpc>
              </a:pPr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9167" y="5811"/>
              <a:ext cx="2369" cy="5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zh-CN" altLang="en-US" sz="1400" b="1" dirty="0">
                  <a:gradFill flip="none" rotWithShape="1">
                    <a:gsLst>
                      <a:gs pos="0">
                        <a:srgbClr val="002060">
                          <a:lumMod val="60000"/>
                          <a:lumOff val="40000"/>
                        </a:srgbClr>
                      </a:gs>
                      <a:gs pos="96330">
                        <a:srgbClr val="20D3F1"/>
                      </a:gs>
                      <a:gs pos="0">
                        <a:srgbClr val="FFFFFF"/>
                      </a:gs>
                    </a:gsLst>
                    <a:lin ang="27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中外融合课程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9012917" y="6364811"/>
            <a:ext cx="1892211" cy="299643"/>
            <a:chOff x="8900" y="5802"/>
            <a:chExt cx="3017" cy="601"/>
          </a:xfrm>
        </p:grpSpPr>
        <p:sp>
          <p:nvSpPr>
            <p:cNvPr id="39" name="矩形 38"/>
            <p:cNvSpPr/>
            <p:nvPr/>
          </p:nvSpPr>
          <p:spPr>
            <a:xfrm>
              <a:off x="8900" y="5802"/>
              <a:ext cx="3017" cy="601"/>
            </a:xfrm>
            <a:prstGeom prst="rect">
              <a:avLst/>
            </a:prstGeom>
            <a:gradFill flip="none" rotWithShape="1">
              <a:gsLst>
                <a:gs pos="0">
                  <a:srgbClr val="20D3F1"/>
                </a:gs>
                <a:gs pos="96330">
                  <a:srgbClr val="20D3F1">
                    <a:alpha val="0"/>
                  </a:srgbClr>
                </a:gs>
                <a:gs pos="53000">
                  <a:srgbClr val="20D3F1">
                    <a:alpha val="64000"/>
                  </a:srgbClr>
                </a:gs>
                <a:gs pos="0">
                  <a:srgbClr val="20D3F1">
                    <a:alpha val="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9pPr>
            </a:lstStyle>
            <a:p>
              <a:pPr algn="ctr">
                <a:lnSpc>
                  <a:spcPct val="90000"/>
                </a:lnSpc>
              </a:pPr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167" y="5811"/>
              <a:ext cx="2369" cy="5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Calibri Light" panose="020F0302020204030204"/>
                  <a:ea typeface="思源宋体 CN Medium" charset="0"/>
                  <a:cs typeface="+mn-ea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zh-CN" altLang="en-US" sz="1400" b="1" dirty="0">
                  <a:gradFill flip="none" rotWithShape="1">
                    <a:gsLst>
                      <a:gs pos="0">
                        <a:srgbClr val="002060">
                          <a:lumMod val="60000"/>
                          <a:lumOff val="40000"/>
                        </a:srgbClr>
                      </a:gs>
                      <a:gs pos="96330">
                        <a:srgbClr val="20D3F1"/>
                      </a:gs>
                      <a:gs pos="0">
                        <a:srgbClr val="FFFFFF"/>
                      </a:gs>
                    </a:gsLst>
                    <a:lin ang="27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国际文化节</a:t>
              </a: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359410" y="948055"/>
            <a:ext cx="4345940" cy="781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2025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年华东师范大学汉语国际教育、软件工程专业均评分</a:t>
            </a:r>
            <a:r>
              <a:rPr lang="en-US" altLang="zh-CN" sz="24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A+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，位列全国前五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5203825" y="103822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提供丰富的跨文化交流资源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形状 1719" hidden="1"/>
          <p:cNvSpPr/>
          <p:nvPr/>
        </p:nvSpPr>
        <p:spPr>
          <a:xfrm rot="18900000" flipV="1">
            <a:off x="13654504" y="1333725"/>
            <a:ext cx="17153979" cy="13584662"/>
          </a:xfrm>
          <a:prstGeom prst="swooshArrow">
            <a:avLst>
              <a:gd name="adj1" fmla="val 25000"/>
              <a:gd name="adj2" fmla="val 34210"/>
            </a:avLst>
          </a:prstGeom>
          <a:gradFill>
            <a:gsLst>
              <a:gs pos="38000">
                <a:srgbClr val="016DFF"/>
              </a:gs>
              <a:gs pos="83000">
                <a:srgbClr val="00FFFF"/>
              </a:gs>
              <a:gs pos="0">
                <a:srgbClr val="016DFF">
                  <a:alpha val="0"/>
                </a:srgbClr>
              </a:gs>
            </a:gsLst>
            <a:lin ang="0" scaled="1"/>
          </a:gradFill>
          <a:ln>
            <a:noFill/>
          </a:ln>
          <a:effectLst>
            <a:outerShdw blurRad="635000" dist="6350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0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0" y="3620140"/>
            <a:ext cx="12343098" cy="4262819"/>
          </a:xfrm>
          <a:custGeom>
            <a:avLst/>
            <a:gdLst>
              <a:gd name="connsiteX0" fmla="*/ 12191997 w 12191997"/>
              <a:gd name="connsiteY0" fmla="*/ 0 h 4300068"/>
              <a:gd name="connsiteX1" fmla="*/ 12191997 w 12191997"/>
              <a:gd name="connsiteY1" fmla="*/ 4300068 h 4300068"/>
              <a:gd name="connsiteX2" fmla="*/ 0 w 12191997"/>
              <a:gd name="connsiteY2" fmla="*/ 4300068 h 4300068"/>
              <a:gd name="connsiteX3" fmla="*/ 0 w 12191997"/>
              <a:gd name="connsiteY3" fmla="*/ 1549558 h 4300068"/>
              <a:gd name="connsiteX4" fmla="*/ 10940 w 12191997"/>
              <a:gd name="connsiteY4" fmla="*/ 1548545 h 4300068"/>
              <a:gd name="connsiteX5" fmla="*/ 22129 w 12191997"/>
              <a:gd name="connsiteY5" fmla="*/ 1547507 h 4300068"/>
              <a:gd name="connsiteX6" fmla="*/ 33325 w 12191997"/>
              <a:gd name="connsiteY6" fmla="*/ 1546468 h 4300068"/>
              <a:gd name="connsiteX7" fmla="*/ 44525 w 12191997"/>
              <a:gd name="connsiteY7" fmla="*/ 1545426 h 4300068"/>
              <a:gd name="connsiteX8" fmla="*/ 55730 w 12191997"/>
              <a:gd name="connsiteY8" fmla="*/ 1544383 h 4300068"/>
              <a:gd name="connsiteX9" fmla="*/ 66942 w 12191997"/>
              <a:gd name="connsiteY9" fmla="*/ 1543338 h 4300068"/>
              <a:gd name="connsiteX10" fmla="*/ 78160 w 12191997"/>
              <a:gd name="connsiteY10" fmla="*/ 1542290 h 4300068"/>
              <a:gd name="connsiteX11" fmla="*/ 89384 w 12191997"/>
              <a:gd name="connsiteY11" fmla="*/ 1541239 h 4300068"/>
              <a:gd name="connsiteX12" fmla="*/ 100614 w 12191997"/>
              <a:gd name="connsiteY12" fmla="*/ 1540186 h 4300068"/>
              <a:gd name="connsiteX13" fmla="*/ 111855 w 12191997"/>
              <a:gd name="connsiteY13" fmla="*/ 1539130 h 4300068"/>
              <a:gd name="connsiteX14" fmla="*/ 123100 w 12191997"/>
              <a:gd name="connsiteY14" fmla="*/ 1538070 h 4300068"/>
              <a:gd name="connsiteX15" fmla="*/ 134354 w 12191997"/>
              <a:gd name="connsiteY15" fmla="*/ 1537007 h 4300068"/>
              <a:gd name="connsiteX16" fmla="*/ 145618 w 12191997"/>
              <a:gd name="connsiteY16" fmla="*/ 1535942 h 4300068"/>
              <a:gd name="connsiteX17" fmla="*/ 156890 w 12191997"/>
              <a:gd name="connsiteY17" fmla="*/ 1534872 h 4300068"/>
              <a:gd name="connsiteX18" fmla="*/ 168171 w 12191997"/>
              <a:gd name="connsiteY18" fmla="*/ 1533799 h 4300068"/>
              <a:gd name="connsiteX19" fmla="*/ 179463 w 12191997"/>
              <a:gd name="connsiteY19" fmla="*/ 1532722 h 4300068"/>
              <a:gd name="connsiteX20" fmla="*/ 190765 w 12191997"/>
              <a:gd name="connsiteY20" fmla="*/ 1531641 h 4300068"/>
              <a:gd name="connsiteX21" fmla="*/ 202077 w 12191997"/>
              <a:gd name="connsiteY21" fmla="*/ 1530556 h 4300068"/>
              <a:gd name="connsiteX22" fmla="*/ 213400 w 12191997"/>
              <a:gd name="connsiteY22" fmla="*/ 1529466 h 4300068"/>
              <a:gd name="connsiteX23" fmla="*/ 224735 w 12191997"/>
              <a:gd name="connsiteY23" fmla="*/ 1528372 h 4300068"/>
              <a:gd name="connsiteX24" fmla="*/ 236081 w 12191997"/>
              <a:gd name="connsiteY24" fmla="*/ 1527273 h 4300068"/>
              <a:gd name="connsiteX25" fmla="*/ 247439 w 12191997"/>
              <a:gd name="connsiteY25" fmla="*/ 1526169 h 4300068"/>
              <a:gd name="connsiteX26" fmla="*/ 258811 w 12191997"/>
              <a:gd name="connsiteY26" fmla="*/ 1525061 h 4300068"/>
              <a:gd name="connsiteX27" fmla="*/ 270195 w 12191997"/>
              <a:gd name="connsiteY27" fmla="*/ 1523948 h 4300068"/>
              <a:gd name="connsiteX28" fmla="*/ 281592 w 12191997"/>
              <a:gd name="connsiteY28" fmla="*/ 1522829 h 4300068"/>
              <a:gd name="connsiteX29" fmla="*/ 293004 w 12191997"/>
              <a:gd name="connsiteY29" fmla="*/ 1521704 h 4300068"/>
              <a:gd name="connsiteX30" fmla="*/ 304429 w 12191997"/>
              <a:gd name="connsiteY30" fmla="*/ 1520574 h 4300068"/>
              <a:gd name="connsiteX31" fmla="*/ 315868 w 12191997"/>
              <a:gd name="connsiteY31" fmla="*/ 1519438 h 4300068"/>
              <a:gd name="connsiteX32" fmla="*/ 327324 w 12191997"/>
              <a:gd name="connsiteY32" fmla="*/ 1518296 h 4300068"/>
              <a:gd name="connsiteX33" fmla="*/ 338793 w 12191997"/>
              <a:gd name="connsiteY33" fmla="*/ 1517148 h 4300068"/>
              <a:gd name="connsiteX34" fmla="*/ 350280 w 12191997"/>
              <a:gd name="connsiteY34" fmla="*/ 1515994 h 4300068"/>
              <a:gd name="connsiteX35" fmla="*/ 361782 w 12191997"/>
              <a:gd name="connsiteY35" fmla="*/ 1514833 h 4300068"/>
              <a:gd name="connsiteX36" fmla="*/ 373300 w 12191997"/>
              <a:gd name="connsiteY36" fmla="*/ 1513666 h 4300068"/>
              <a:gd name="connsiteX37" fmla="*/ 384836 w 12191997"/>
              <a:gd name="connsiteY37" fmla="*/ 1512492 h 4300068"/>
              <a:gd name="connsiteX38" fmla="*/ 396389 w 12191997"/>
              <a:gd name="connsiteY38" fmla="*/ 1511311 h 4300068"/>
              <a:gd name="connsiteX39" fmla="*/ 407959 w 12191997"/>
              <a:gd name="connsiteY39" fmla="*/ 1510124 h 4300068"/>
              <a:gd name="connsiteX40" fmla="*/ 419548 w 12191997"/>
              <a:gd name="connsiteY40" fmla="*/ 1508929 h 4300068"/>
              <a:gd name="connsiteX41" fmla="*/ 431156 w 12191997"/>
              <a:gd name="connsiteY41" fmla="*/ 1507726 h 4300068"/>
              <a:gd name="connsiteX42" fmla="*/ 442782 w 12191997"/>
              <a:gd name="connsiteY42" fmla="*/ 1506516 h 4300068"/>
              <a:gd name="connsiteX43" fmla="*/ 454428 w 12191997"/>
              <a:gd name="connsiteY43" fmla="*/ 1505298 h 4300068"/>
              <a:gd name="connsiteX44" fmla="*/ 466093 w 12191997"/>
              <a:gd name="connsiteY44" fmla="*/ 1504072 h 4300068"/>
              <a:gd name="connsiteX45" fmla="*/ 477778 w 12191997"/>
              <a:gd name="connsiteY45" fmla="*/ 1502839 h 4300068"/>
              <a:gd name="connsiteX46" fmla="*/ 489484 w 12191997"/>
              <a:gd name="connsiteY46" fmla="*/ 1501597 h 4300068"/>
              <a:gd name="connsiteX47" fmla="*/ 501211 w 12191997"/>
              <a:gd name="connsiteY47" fmla="*/ 1500347 h 4300068"/>
              <a:gd name="connsiteX48" fmla="*/ 512958 w 12191997"/>
              <a:gd name="connsiteY48" fmla="*/ 1499088 h 4300068"/>
              <a:gd name="connsiteX49" fmla="*/ 524729 w 12191997"/>
              <a:gd name="connsiteY49" fmla="*/ 1497821 h 4300068"/>
              <a:gd name="connsiteX50" fmla="*/ 536520 w 12191997"/>
              <a:gd name="connsiteY50" fmla="*/ 1496545 h 4300068"/>
              <a:gd name="connsiteX51" fmla="*/ 548335 w 12191997"/>
              <a:gd name="connsiteY51" fmla="*/ 1495259 h 4300068"/>
              <a:gd name="connsiteX52" fmla="*/ 560172 w 12191997"/>
              <a:gd name="connsiteY52" fmla="*/ 1493965 h 4300068"/>
              <a:gd name="connsiteX53" fmla="*/ 572033 w 12191997"/>
              <a:gd name="connsiteY53" fmla="*/ 1492661 h 4300068"/>
              <a:gd name="connsiteX54" fmla="*/ 583916 w 12191997"/>
              <a:gd name="connsiteY54" fmla="*/ 1491348 h 4300068"/>
              <a:gd name="connsiteX55" fmla="*/ 595825 w 12191997"/>
              <a:gd name="connsiteY55" fmla="*/ 1490026 h 4300068"/>
              <a:gd name="connsiteX56" fmla="*/ 607758 w 12191997"/>
              <a:gd name="connsiteY56" fmla="*/ 1488693 h 4300068"/>
              <a:gd name="connsiteX57" fmla="*/ 619716 w 12191997"/>
              <a:gd name="connsiteY57" fmla="*/ 1487351 h 4300068"/>
              <a:gd name="connsiteX58" fmla="*/ 631698 w 12191997"/>
              <a:gd name="connsiteY58" fmla="*/ 1485998 h 4300068"/>
              <a:gd name="connsiteX59" fmla="*/ 643707 w 12191997"/>
              <a:gd name="connsiteY59" fmla="*/ 1484636 h 4300068"/>
              <a:gd name="connsiteX60" fmla="*/ 655741 w 12191997"/>
              <a:gd name="connsiteY60" fmla="*/ 1483262 h 4300068"/>
              <a:gd name="connsiteX61" fmla="*/ 667803 w 12191997"/>
              <a:gd name="connsiteY61" fmla="*/ 1481879 h 4300068"/>
              <a:gd name="connsiteX62" fmla="*/ 679890 w 12191997"/>
              <a:gd name="connsiteY62" fmla="*/ 1480484 h 4300068"/>
              <a:gd name="connsiteX63" fmla="*/ 692007 w 12191997"/>
              <a:gd name="connsiteY63" fmla="*/ 1479079 h 4300068"/>
              <a:gd name="connsiteX64" fmla="*/ 704148 w 12191997"/>
              <a:gd name="connsiteY64" fmla="*/ 1477662 h 4300068"/>
              <a:gd name="connsiteX65" fmla="*/ 716319 w 12191997"/>
              <a:gd name="connsiteY65" fmla="*/ 1476235 h 4300068"/>
              <a:gd name="connsiteX66" fmla="*/ 728519 w 12191997"/>
              <a:gd name="connsiteY66" fmla="*/ 1474796 h 4300068"/>
              <a:gd name="connsiteX67" fmla="*/ 740746 w 12191997"/>
              <a:gd name="connsiteY67" fmla="*/ 1473345 h 4300068"/>
              <a:gd name="connsiteX68" fmla="*/ 753004 w 12191997"/>
              <a:gd name="connsiteY68" fmla="*/ 1471883 h 4300068"/>
              <a:gd name="connsiteX69" fmla="*/ 765291 w 12191997"/>
              <a:gd name="connsiteY69" fmla="*/ 1470409 h 4300068"/>
              <a:gd name="connsiteX70" fmla="*/ 777608 w 12191997"/>
              <a:gd name="connsiteY70" fmla="*/ 1468922 h 4300068"/>
              <a:gd name="connsiteX71" fmla="*/ 789954 w 12191997"/>
              <a:gd name="connsiteY71" fmla="*/ 1467424 h 4300068"/>
              <a:gd name="connsiteX72" fmla="*/ 802333 w 12191997"/>
              <a:gd name="connsiteY72" fmla="*/ 1465913 h 4300068"/>
              <a:gd name="connsiteX73" fmla="*/ 814742 w 12191997"/>
              <a:gd name="connsiteY73" fmla="*/ 1464390 h 4300068"/>
              <a:gd name="connsiteX74" fmla="*/ 827183 w 12191997"/>
              <a:gd name="connsiteY74" fmla="*/ 1462854 h 4300068"/>
              <a:gd name="connsiteX75" fmla="*/ 839656 w 12191997"/>
              <a:gd name="connsiteY75" fmla="*/ 1461306 h 4300068"/>
              <a:gd name="connsiteX76" fmla="*/ 852161 w 12191997"/>
              <a:gd name="connsiteY76" fmla="*/ 1459744 h 4300068"/>
              <a:gd name="connsiteX77" fmla="*/ 864700 w 12191997"/>
              <a:gd name="connsiteY77" fmla="*/ 1458169 h 4300068"/>
              <a:gd name="connsiteX78" fmla="*/ 877271 w 12191997"/>
              <a:gd name="connsiteY78" fmla="*/ 1456581 h 4300068"/>
              <a:gd name="connsiteX79" fmla="*/ 889875 w 12191997"/>
              <a:gd name="connsiteY79" fmla="*/ 1454979 h 4300068"/>
              <a:gd name="connsiteX80" fmla="*/ 902515 w 12191997"/>
              <a:gd name="connsiteY80" fmla="*/ 1453364 h 4300068"/>
              <a:gd name="connsiteX81" fmla="*/ 915188 w 12191997"/>
              <a:gd name="connsiteY81" fmla="*/ 1451735 h 4300068"/>
              <a:gd name="connsiteX82" fmla="*/ 927896 w 12191997"/>
              <a:gd name="connsiteY82" fmla="*/ 1450092 h 4300068"/>
              <a:gd name="connsiteX83" fmla="*/ 940639 w 12191997"/>
              <a:gd name="connsiteY83" fmla="*/ 1448435 h 4300068"/>
              <a:gd name="connsiteX84" fmla="*/ 953417 w 12191997"/>
              <a:gd name="connsiteY84" fmla="*/ 1446763 h 4300068"/>
              <a:gd name="connsiteX85" fmla="*/ 966233 w 12191997"/>
              <a:gd name="connsiteY85" fmla="*/ 1445078 h 4300068"/>
              <a:gd name="connsiteX86" fmla="*/ 979083 w 12191997"/>
              <a:gd name="connsiteY86" fmla="*/ 1443378 h 4300068"/>
              <a:gd name="connsiteX87" fmla="*/ 991971 w 12191997"/>
              <a:gd name="connsiteY87" fmla="*/ 1441663 h 4300068"/>
              <a:gd name="connsiteX88" fmla="*/ 1004897 w 12191997"/>
              <a:gd name="connsiteY88" fmla="*/ 1439933 h 4300068"/>
              <a:gd name="connsiteX89" fmla="*/ 1017858 w 12191997"/>
              <a:gd name="connsiteY89" fmla="*/ 1438188 h 4300068"/>
              <a:gd name="connsiteX90" fmla="*/ 1030860 w 12191997"/>
              <a:gd name="connsiteY90" fmla="*/ 1436428 h 4300068"/>
              <a:gd name="connsiteX91" fmla="*/ 1043898 w 12191997"/>
              <a:gd name="connsiteY91" fmla="*/ 1434652 h 4300068"/>
              <a:gd name="connsiteX92" fmla="*/ 1056976 w 12191997"/>
              <a:gd name="connsiteY92" fmla="*/ 1432861 h 4300068"/>
              <a:gd name="connsiteX93" fmla="*/ 1083241 w 12191997"/>
              <a:gd name="connsiteY93" fmla="*/ 1429232 h 4300068"/>
              <a:gd name="connsiteX94" fmla="*/ 1096494 w 12191997"/>
              <a:gd name="connsiteY94" fmla="*/ 1427374 h 4300068"/>
              <a:gd name="connsiteX95" fmla="*/ 1109740 w 12191997"/>
              <a:gd name="connsiteY95" fmla="*/ 1425483 h 4300068"/>
              <a:gd name="connsiteX96" fmla="*/ 1123009 w 12191997"/>
              <a:gd name="connsiteY96" fmla="*/ 1423556 h 4300068"/>
              <a:gd name="connsiteX97" fmla="*/ 1136298 w 12191997"/>
              <a:gd name="connsiteY97" fmla="*/ 1421593 h 4300068"/>
              <a:gd name="connsiteX98" fmla="*/ 1149609 w 12191997"/>
              <a:gd name="connsiteY98" fmla="*/ 1419596 h 4300068"/>
              <a:gd name="connsiteX99" fmla="*/ 1162942 w 12191997"/>
              <a:gd name="connsiteY99" fmla="*/ 1417566 h 4300068"/>
              <a:gd name="connsiteX100" fmla="*/ 1176297 w 12191997"/>
              <a:gd name="connsiteY100" fmla="*/ 1415504 h 4300068"/>
              <a:gd name="connsiteX101" fmla="*/ 1189674 w 12191997"/>
              <a:gd name="connsiteY101" fmla="*/ 1413409 h 4300068"/>
              <a:gd name="connsiteX102" fmla="*/ 1203073 w 12191997"/>
              <a:gd name="connsiteY102" fmla="*/ 1411284 h 4300068"/>
              <a:gd name="connsiteX103" fmla="*/ 1216496 w 12191997"/>
              <a:gd name="connsiteY103" fmla="*/ 1409129 h 4300068"/>
              <a:gd name="connsiteX104" fmla="*/ 1229938 w 12191997"/>
              <a:gd name="connsiteY104" fmla="*/ 1406943 h 4300068"/>
              <a:gd name="connsiteX105" fmla="*/ 1243405 w 12191997"/>
              <a:gd name="connsiteY105" fmla="*/ 1404730 h 4300068"/>
              <a:gd name="connsiteX106" fmla="*/ 1256894 w 12191997"/>
              <a:gd name="connsiteY106" fmla="*/ 1402489 h 4300068"/>
              <a:gd name="connsiteX107" fmla="*/ 1270407 w 12191997"/>
              <a:gd name="connsiteY107" fmla="*/ 1400221 h 4300068"/>
              <a:gd name="connsiteX108" fmla="*/ 1283941 w 12191997"/>
              <a:gd name="connsiteY108" fmla="*/ 1397927 h 4300068"/>
              <a:gd name="connsiteX109" fmla="*/ 1297501 w 12191997"/>
              <a:gd name="connsiteY109" fmla="*/ 1395607 h 4300068"/>
              <a:gd name="connsiteX110" fmla="*/ 1311080 w 12191997"/>
              <a:gd name="connsiteY110" fmla="*/ 1393263 h 4300068"/>
              <a:gd name="connsiteX111" fmla="*/ 1324684 w 12191997"/>
              <a:gd name="connsiteY111" fmla="*/ 1390896 h 4300068"/>
              <a:gd name="connsiteX112" fmla="*/ 1338314 w 12191997"/>
              <a:gd name="connsiteY112" fmla="*/ 1388505 h 4300068"/>
              <a:gd name="connsiteX113" fmla="*/ 1351964 w 12191997"/>
              <a:gd name="connsiteY113" fmla="*/ 1386092 h 4300068"/>
              <a:gd name="connsiteX114" fmla="*/ 1365639 w 12191997"/>
              <a:gd name="connsiteY114" fmla="*/ 1383659 h 4300068"/>
              <a:gd name="connsiteX115" fmla="*/ 1379338 w 12191997"/>
              <a:gd name="connsiteY115" fmla="*/ 1381205 h 4300068"/>
              <a:gd name="connsiteX116" fmla="*/ 1393061 w 12191997"/>
              <a:gd name="connsiteY116" fmla="*/ 1378731 h 4300068"/>
              <a:gd name="connsiteX117" fmla="*/ 1406808 w 12191997"/>
              <a:gd name="connsiteY117" fmla="*/ 1376239 h 4300068"/>
              <a:gd name="connsiteX118" fmla="*/ 1420579 w 12191997"/>
              <a:gd name="connsiteY118" fmla="*/ 1373729 h 4300068"/>
              <a:gd name="connsiteX119" fmla="*/ 1434374 w 12191997"/>
              <a:gd name="connsiteY119" fmla="*/ 1371201 h 4300068"/>
              <a:gd name="connsiteX120" fmla="*/ 1448194 w 12191997"/>
              <a:gd name="connsiteY120" fmla="*/ 1368657 h 4300068"/>
              <a:gd name="connsiteX121" fmla="*/ 1462038 w 12191997"/>
              <a:gd name="connsiteY121" fmla="*/ 1366097 h 4300068"/>
              <a:gd name="connsiteX122" fmla="*/ 1475907 w 12191997"/>
              <a:gd name="connsiteY122" fmla="*/ 1363523 h 4300068"/>
              <a:gd name="connsiteX123" fmla="*/ 1489801 w 12191997"/>
              <a:gd name="connsiteY123" fmla="*/ 1360935 h 4300068"/>
              <a:gd name="connsiteX124" fmla="*/ 1503719 w 12191997"/>
              <a:gd name="connsiteY124" fmla="*/ 1358334 h 4300068"/>
              <a:gd name="connsiteX125" fmla="*/ 1517663 w 12191997"/>
              <a:gd name="connsiteY125" fmla="*/ 1355720 h 4300068"/>
              <a:gd name="connsiteX126" fmla="*/ 1531631 w 12191997"/>
              <a:gd name="connsiteY126" fmla="*/ 1353095 h 4300068"/>
              <a:gd name="connsiteX127" fmla="*/ 1545626 w 12191997"/>
              <a:gd name="connsiteY127" fmla="*/ 1350459 h 4300068"/>
              <a:gd name="connsiteX128" fmla="*/ 1559644 w 12191997"/>
              <a:gd name="connsiteY128" fmla="*/ 1347813 h 4300068"/>
              <a:gd name="connsiteX129" fmla="*/ 1573689 w 12191997"/>
              <a:gd name="connsiteY129" fmla="*/ 1345159 h 4300068"/>
              <a:gd name="connsiteX130" fmla="*/ 1587759 w 12191997"/>
              <a:gd name="connsiteY130" fmla="*/ 1342496 h 4300068"/>
              <a:gd name="connsiteX131" fmla="*/ 1601856 w 12191997"/>
              <a:gd name="connsiteY131" fmla="*/ 1339825 h 4300068"/>
              <a:gd name="connsiteX132" fmla="*/ 1615978 w 12191997"/>
              <a:gd name="connsiteY132" fmla="*/ 1337148 h 4300068"/>
              <a:gd name="connsiteX133" fmla="*/ 1630125 w 12191997"/>
              <a:gd name="connsiteY133" fmla="*/ 1334465 h 4300068"/>
              <a:gd name="connsiteX134" fmla="*/ 1644300 w 12191997"/>
              <a:gd name="connsiteY134" fmla="*/ 1331777 h 4300068"/>
              <a:gd name="connsiteX135" fmla="*/ 1658499 w 12191997"/>
              <a:gd name="connsiteY135" fmla="*/ 1329084 h 4300068"/>
              <a:gd name="connsiteX136" fmla="*/ 1672726 w 12191997"/>
              <a:gd name="connsiteY136" fmla="*/ 1326389 h 4300068"/>
              <a:gd name="connsiteX137" fmla="*/ 1686979 w 12191997"/>
              <a:gd name="connsiteY137" fmla="*/ 1323690 h 4300068"/>
              <a:gd name="connsiteX138" fmla="*/ 1701259 w 12191997"/>
              <a:gd name="connsiteY138" fmla="*/ 1320990 h 4300068"/>
              <a:gd name="connsiteX139" fmla="*/ 1715565 w 12191997"/>
              <a:gd name="connsiteY139" fmla="*/ 1318289 h 4300068"/>
              <a:gd name="connsiteX140" fmla="*/ 1729898 w 12191997"/>
              <a:gd name="connsiteY140" fmla="*/ 1315588 h 4300068"/>
              <a:gd name="connsiteX141" fmla="*/ 1744258 w 12191997"/>
              <a:gd name="connsiteY141" fmla="*/ 1312887 h 4300068"/>
              <a:gd name="connsiteX142" fmla="*/ 1758645 w 12191997"/>
              <a:gd name="connsiteY142" fmla="*/ 1310188 h 4300068"/>
              <a:gd name="connsiteX143" fmla="*/ 1773060 w 12191997"/>
              <a:gd name="connsiteY143" fmla="*/ 1307490 h 4300068"/>
              <a:gd name="connsiteX144" fmla="*/ 1787501 w 12191997"/>
              <a:gd name="connsiteY144" fmla="*/ 1304796 h 4300068"/>
              <a:gd name="connsiteX145" fmla="*/ 1801970 w 12191997"/>
              <a:gd name="connsiteY145" fmla="*/ 1302105 h 4300068"/>
              <a:gd name="connsiteX146" fmla="*/ 1816466 w 12191997"/>
              <a:gd name="connsiteY146" fmla="*/ 1299420 h 4300068"/>
              <a:gd name="connsiteX147" fmla="*/ 1830991 w 12191997"/>
              <a:gd name="connsiteY147" fmla="*/ 1296740 h 4300068"/>
              <a:gd name="connsiteX148" fmla="*/ 1845542 w 12191997"/>
              <a:gd name="connsiteY148" fmla="*/ 1294065 h 4300068"/>
              <a:gd name="connsiteX149" fmla="*/ 1860123 w 12191997"/>
              <a:gd name="connsiteY149" fmla="*/ 1291399 h 4300068"/>
              <a:gd name="connsiteX150" fmla="*/ 1874730 w 12191997"/>
              <a:gd name="connsiteY150" fmla="*/ 1288739 h 4300068"/>
              <a:gd name="connsiteX151" fmla="*/ 1889367 w 12191997"/>
              <a:gd name="connsiteY151" fmla="*/ 1286089 h 4300068"/>
              <a:gd name="connsiteX152" fmla="*/ 1904030 w 12191997"/>
              <a:gd name="connsiteY152" fmla="*/ 1283447 h 4300068"/>
              <a:gd name="connsiteX153" fmla="*/ 1918723 w 12191997"/>
              <a:gd name="connsiteY153" fmla="*/ 1280817 h 4300068"/>
              <a:gd name="connsiteX154" fmla="*/ 1933444 w 12191997"/>
              <a:gd name="connsiteY154" fmla="*/ 1278197 h 4300068"/>
              <a:gd name="connsiteX155" fmla="*/ 1948193 w 12191997"/>
              <a:gd name="connsiteY155" fmla="*/ 1275589 h 4300068"/>
              <a:gd name="connsiteX156" fmla="*/ 1962972 w 12191997"/>
              <a:gd name="connsiteY156" fmla="*/ 1272994 h 4300068"/>
              <a:gd name="connsiteX157" fmla="*/ 1977780 w 12191997"/>
              <a:gd name="connsiteY157" fmla="*/ 1270412 h 4300068"/>
              <a:gd name="connsiteX158" fmla="*/ 1992616 w 12191997"/>
              <a:gd name="connsiteY158" fmla="*/ 1267844 h 4300068"/>
              <a:gd name="connsiteX159" fmla="*/ 2007481 w 12191997"/>
              <a:gd name="connsiteY159" fmla="*/ 1265292 h 4300068"/>
              <a:gd name="connsiteX160" fmla="*/ 2022375 w 12191997"/>
              <a:gd name="connsiteY160" fmla="*/ 1262755 h 4300068"/>
              <a:gd name="connsiteX161" fmla="*/ 2037299 w 12191997"/>
              <a:gd name="connsiteY161" fmla="*/ 1260235 h 4300068"/>
              <a:gd name="connsiteX162" fmla="*/ 2052252 w 12191997"/>
              <a:gd name="connsiteY162" fmla="*/ 1257733 h 4300068"/>
              <a:gd name="connsiteX163" fmla="*/ 2067235 w 12191997"/>
              <a:gd name="connsiteY163" fmla="*/ 1255249 h 4300068"/>
              <a:gd name="connsiteX164" fmla="*/ 2082246 w 12191997"/>
              <a:gd name="connsiteY164" fmla="*/ 1252783 h 4300068"/>
              <a:gd name="connsiteX165" fmla="*/ 2097290 w 12191997"/>
              <a:gd name="connsiteY165" fmla="*/ 1250339 h 4300068"/>
              <a:gd name="connsiteX166" fmla="*/ 2112362 w 12191997"/>
              <a:gd name="connsiteY166" fmla="*/ 1247914 h 4300068"/>
              <a:gd name="connsiteX167" fmla="*/ 2127464 w 12191997"/>
              <a:gd name="connsiteY167" fmla="*/ 1245511 h 4300068"/>
              <a:gd name="connsiteX168" fmla="*/ 2142595 w 12191997"/>
              <a:gd name="connsiteY168" fmla="*/ 1243130 h 4300068"/>
              <a:gd name="connsiteX169" fmla="*/ 2157758 w 12191997"/>
              <a:gd name="connsiteY169" fmla="*/ 1240773 h 4300068"/>
              <a:gd name="connsiteX170" fmla="*/ 2172952 w 12191997"/>
              <a:gd name="connsiteY170" fmla="*/ 1238439 h 4300068"/>
              <a:gd name="connsiteX171" fmla="*/ 2188174 w 12191997"/>
              <a:gd name="connsiteY171" fmla="*/ 1236129 h 4300068"/>
              <a:gd name="connsiteX172" fmla="*/ 2203429 w 12191997"/>
              <a:gd name="connsiteY172" fmla="*/ 1233847 h 4300068"/>
              <a:gd name="connsiteX173" fmla="*/ 2218713 w 12191997"/>
              <a:gd name="connsiteY173" fmla="*/ 1231589 h 4300068"/>
              <a:gd name="connsiteX174" fmla="*/ 2234029 w 12191997"/>
              <a:gd name="connsiteY174" fmla="*/ 1229359 h 4300068"/>
              <a:gd name="connsiteX175" fmla="*/ 2249375 w 12191997"/>
              <a:gd name="connsiteY175" fmla="*/ 1227156 h 4300068"/>
              <a:gd name="connsiteX176" fmla="*/ 2264753 w 12191997"/>
              <a:gd name="connsiteY176" fmla="*/ 1224983 h 4300068"/>
              <a:gd name="connsiteX177" fmla="*/ 2280162 w 12191997"/>
              <a:gd name="connsiteY177" fmla="*/ 1222839 h 4300068"/>
              <a:gd name="connsiteX178" fmla="*/ 2295601 w 12191997"/>
              <a:gd name="connsiteY178" fmla="*/ 1220725 h 4300068"/>
              <a:gd name="connsiteX179" fmla="*/ 2311073 w 12191997"/>
              <a:gd name="connsiteY179" fmla="*/ 1218643 h 4300068"/>
              <a:gd name="connsiteX180" fmla="*/ 2326576 w 12191997"/>
              <a:gd name="connsiteY180" fmla="*/ 1216591 h 4300068"/>
              <a:gd name="connsiteX181" fmla="*/ 2342111 w 12191997"/>
              <a:gd name="connsiteY181" fmla="*/ 1214574 h 4300068"/>
              <a:gd name="connsiteX182" fmla="*/ 2357678 w 12191997"/>
              <a:gd name="connsiteY182" fmla="*/ 1212589 h 4300068"/>
              <a:gd name="connsiteX183" fmla="*/ 2373276 w 12191997"/>
              <a:gd name="connsiteY183" fmla="*/ 1210638 h 4300068"/>
              <a:gd name="connsiteX184" fmla="*/ 2388906 w 12191997"/>
              <a:gd name="connsiteY184" fmla="*/ 1208724 h 4300068"/>
              <a:gd name="connsiteX185" fmla="*/ 2404570 w 12191997"/>
              <a:gd name="connsiteY185" fmla="*/ 1206845 h 4300068"/>
              <a:gd name="connsiteX186" fmla="*/ 2420264 w 12191997"/>
              <a:gd name="connsiteY186" fmla="*/ 1205002 h 4300068"/>
              <a:gd name="connsiteX187" fmla="*/ 2435992 w 12191997"/>
              <a:gd name="connsiteY187" fmla="*/ 1203197 h 4300068"/>
              <a:gd name="connsiteX188" fmla="*/ 2451752 w 12191997"/>
              <a:gd name="connsiteY188" fmla="*/ 1201430 h 4300068"/>
              <a:gd name="connsiteX189" fmla="*/ 2467544 w 12191997"/>
              <a:gd name="connsiteY189" fmla="*/ 1199703 h 4300068"/>
              <a:gd name="connsiteX190" fmla="*/ 2483370 w 12191997"/>
              <a:gd name="connsiteY190" fmla="*/ 1198015 h 4300068"/>
              <a:gd name="connsiteX191" fmla="*/ 2499226 w 12191997"/>
              <a:gd name="connsiteY191" fmla="*/ 1196368 h 4300068"/>
              <a:gd name="connsiteX192" fmla="*/ 2531075 w 12191997"/>
              <a:gd name="connsiteY192" fmla="*/ 1193196 h 4300068"/>
              <a:gd name="connsiteX193" fmla="*/ 2546962 w 12191997"/>
              <a:gd name="connsiteY193" fmla="*/ 1191692 h 4300068"/>
              <a:gd name="connsiteX194" fmla="*/ 2562930 w 12191997"/>
              <a:gd name="connsiteY194" fmla="*/ 1190246 h 4300068"/>
              <a:gd name="connsiteX195" fmla="*/ 2578935 w 12191997"/>
              <a:gd name="connsiteY195" fmla="*/ 1188861 h 4300068"/>
              <a:gd name="connsiteX196" fmla="*/ 2594972 w 12191997"/>
              <a:gd name="connsiteY196" fmla="*/ 1187533 h 4300068"/>
              <a:gd name="connsiteX197" fmla="*/ 2611047 w 12191997"/>
              <a:gd name="connsiteY197" fmla="*/ 1186264 h 4300068"/>
              <a:gd name="connsiteX198" fmla="*/ 2627158 w 12191997"/>
              <a:gd name="connsiteY198" fmla="*/ 1185052 h 4300068"/>
              <a:gd name="connsiteX199" fmla="*/ 2643303 w 12191997"/>
              <a:gd name="connsiteY199" fmla="*/ 1183893 h 4300068"/>
              <a:gd name="connsiteX200" fmla="*/ 2659483 w 12191997"/>
              <a:gd name="connsiteY200" fmla="*/ 1182789 h 4300068"/>
              <a:gd name="connsiteX201" fmla="*/ 2675700 w 12191997"/>
              <a:gd name="connsiteY201" fmla="*/ 1181736 h 4300068"/>
              <a:gd name="connsiteX202" fmla="*/ 2691951 w 12191997"/>
              <a:gd name="connsiteY202" fmla="*/ 1180734 h 4300068"/>
              <a:gd name="connsiteX203" fmla="*/ 2708235 w 12191997"/>
              <a:gd name="connsiteY203" fmla="*/ 1179781 h 4300068"/>
              <a:gd name="connsiteX204" fmla="*/ 2724556 w 12191997"/>
              <a:gd name="connsiteY204" fmla="*/ 1178876 h 4300068"/>
              <a:gd name="connsiteX205" fmla="*/ 2740911 w 12191997"/>
              <a:gd name="connsiteY205" fmla="*/ 1178017 h 4300068"/>
              <a:gd name="connsiteX206" fmla="*/ 2757300 w 12191997"/>
              <a:gd name="connsiteY206" fmla="*/ 1177203 h 4300068"/>
              <a:gd name="connsiteX207" fmla="*/ 2773725 w 12191997"/>
              <a:gd name="connsiteY207" fmla="*/ 1176433 h 4300068"/>
              <a:gd name="connsiteX208" fmla="*/ 2790183 w 12191997"/>
              <a:gd name="connsiteY208" fmla="*/ 1175705 h 4300068"/>
              <a:gd name="connsiteX209" fmla="*/ 2806674 w 12191997"/>
              <a:gd name="connsiteY209" fmla="*/ 1175018 h 4300068"/>
              <a:gd name="connsiteX210" fmla="*/ 2823201 w 12191997"/>
              <a:gd name="connsiteY210" fmla="*/ 1174370 h 4300068"/>
              <a:gd name="connsiteX211" fmla="*/ 2839763 w 12191997"/>
              <a:gd name="connsiteY211" fmla="*/ 1173760 h 4300068"/>
              <a:gd name="connsiteX212" fmla="*/ 2856356 w 12191997"/>
              <a:gd name="connsiteY212" fmla="*/ 1173186 h 4300068"/>
              <a:gd name="connsiteX213" fmla="*/ 2872984 w 12191997"/>
              <a:gd name="connsiteY213" fmla="*/ 1172648 h 4300068"/>
              <a:gd name="connsiteX214" fmla="*/ 2889645 w 12191997"/>
              <a:gd name="connsiteY214" fmla="*/ 1172143 h 4300068"/>
              <a:gd name="connsiteX215" fmla="*/ 2906341 w 12191997"/>
              <a:gd name="connsiteY215" fmla="*/ 1171671 h 4300068"/>
              <a:gd name="connsiteX216" fmla="*/ 2923070 w 12191997"/>
              <a:gd name="connsiteY216" fmla="*/ 1171230 h 4300068"/>
              <a:gd name="connsiteX217" fmla="*/ 2939832 w 12191997"/>
              <a:gd name="connsiteY217" fmla="*/ 1170818 h 4300068"/>
              <a:gd name="connsiteX218" fmla="*/ 2956627 w 12191997"/>
              <a:gd name="connsiteY218" fmla="*/ 1170434 h 4300068"/>
              <a:gd name="connsiteX219" fmla="*/ 2973455 w 12191997"/>
              <a:gd name="connsiteY219" fmla="*/ 1170076 h 4300068"/>
              <a:gd name="connsiteX220" fmla="*/ 2990316 w 12191997"/>
              <a:gd name="connsiteY220" fmla="*/ 1169744 h 4300068"/>
              <a:gd name="connsiteX221" fmla="*/ 3007210 w 12191997"/>
              <a:gd name="connsiteY221" fmla="*/ 1169436 h 4300068"/>
              <a:gd name="connsiteX222" fmla="*/ 3024137 w 12191997"/>
              <a:gd name="connsiteY222" fmla="*/ 1169150 h 4300068"/>
              <a:gd name="connsiteX223" fmla="*/ 3041097 w 12191997"/>
              <a:gd name="connsiteY223" fmla="*/ 1168885 h 4300068"/>
              <a:gd name="connsiteX224" fmla="*/ 3058088 w 12191997"/>
              <a:gd name="connsiteY224" fmla="*/ 1168639 h 4300068"/>
              <a:gd name="connsiteX225" fmla="*/ 3075113 w 12191997"/>
              <a:gd name="connsiteY225" fmla="*/ 1168412 h 4300068"/>
              <a:gd name="connsiteX226" fmla="*/ 3092169 w 12191997"/>
              <a:gd name="connsiteY226" fmla="*/ 1168201 h 4300068"/>
              <a:gd name="connsiteX227" fmla="*/ 3109258 w 12191997"/>
              <a:gd name="connsiteY227" fmla="*/ 1168006 h 4300068"/>
              <a:gd name="connsiteX228" fmla="*/ 3126380 w 12191997"/>
              <a:gd name="connsiteY228" fmla="*/ 1167824 h 4300068"/>
              <a:gd name="connsiteX229" fmla="*/ 3143532 w 12191997"/>
              <a:gd name="connsiteY229" fmla="*/ 1167655 h 4300068"/>
              <a:gd name="connsiteX230" fmla="*/ 3160717 w 12191997"/>
              <a:gd name="connsiteY230" fmla="*/ 1167497 h 4300068"/>
              <a:gd name="connsiteX231" fmla="*/ 3177934 w 12191997"/>
              <a:gd name="connsiteY231" fmla="*/ 1167349 h 4300068"/>
              <a:gd name="connsiteX232" fmla="*/ 3195182 w 12191997"/>
              <a:gd name="connsiteY232" fmla="*/ 1167208 h 4300068"/>
              <a:gd name="connsiteX233" fmla="*/ 3212462 w 12191997"/>
              <a:gd name="connsiteY233" fmla="*/ 1167075 h 4300068"/>
              <a:gd name="connsiteX234" fmla="*/ 3229773 w 12191997"/>
              <a:gd name="connsiteY234" fmla="*/ 1166947 h 4300068"/>
              <a:gd name="connsiteX235" fmla="*/ 3247115 w 12191997"/>
              <a:gd name="connsiteY235" fmla="*/ 1166822 h 4300068"/>
              <a:gd name="connsiteX236" fmla="*/ 3264490 w 12191997"/>
              <a:gd name="connsiteY236" fmla="*/ 1166701 h 4300068"/>
              <a:gd name="connsiteX237" fmla="*/ 3281895 w 12191997"/>
              <a:gd name="connsiteY237" fmla="*/ 1166580 h 4300068"/>
              <a:gd name="connsiteX238" fmla="*/ 3299330 w 12191997"/>
              <a:gd name="connsiteY238" fmla="*/ 1166458 h 4300068"/>
              <a:gd name="connsiteX239" fmla="*/ 3316797 w 12191997"/>
              <a:gd name="connsiteY239" fmla="*/ 1166336 h 4300068"/>
              <a:gd name="connsiteX240" fmla="*/ 3334294 w 12191997"/>
              <a:gd name="connsiteY240" fmla="*/ 1166209 h 4300068"/>
              <a:gd name="connsiteX241" fmla="*/ 3351823 w 12191997"/>
              <a:gd name="connsiteY241" fmla="*/ 1166079 h 4300068"/>
              <a:gd name="connsiteX242" fmla="*/ 3369382 w 12191997"/>
              <a:gd name="connsiteY242" fmla="*/ 1165941 h 4300068"/>
              <a:gd name="connsiteX243" fmla="*/ 3386970 w 12191997"/>
              <a:gd name="connsiteY243" fmla="*/ 1165797 h 4300068"/>
              <a:gd name="connsiteX244" fmla="*/ 3404589 w 12191997"/>
              <a:gd name="connsiteY244" fmla="*/ 1165644 h 4300068"/>
              <a:gd name="connsiteX245" fmla="*/ 3422240 w 12191997"/>
              <a:gd name="connsiteY245" fmla="*/ 1165480 h 4300068"/>
              <a:gd name="connsiteX246" fmla="*/ 3439919 w 12191997"/>
              <a:gd name="connsiteY246" fmla="*/ 1165304 h 4300068"/>
              <a:gd name="connsiteX247" fmla="*/ 3457629 w 12191997"/>
              <a:gd name="connsiteY247" fmla="*/ 1165116 h 4300068"/>
              <a:gd name="connsiteX248" fmla="*/ 3475369 w 12191997"/>
              <a:gd name="connsiteY248" fmla="*/ 1164912 h 4300068"/>
              <a:gd name="connsiteX249" fmla="*/ 3493139 w 12191997"/>
              <a:gd name="connsiteY249" fmla="*/ 1164693 h 4300068"/>
              <a:gd name="connsiteX250" fmla="*/ 3510938 w 12191997"/>
              <a:gd name="connsiteY250" fmla="*/ 1164456 h 4300068"/>
              <a:gd name="connsiteX251" fmla="*/ 3528767 w 12191997"/>
              <a:gd name="connsiteY251" fmla="*/ 1164200 h 4300068"/>
              <a:gd name="connsiteX252" fmla="*/ 3546625 w 12191997"/>
              <a:gd name="connsiteY252" fmla="*/ 1163923 h 4300068"/>
              <a:gd name="connsiteX253" fmla="*/ 3564512 w 12191997"/>
              <a:gd name="connsiteY253" fmla="*/ 1163625 h 4300068"/>
              <a:gd name="connsiteX254" fmla="*/ 3582429 w 12191997"/>
              <a:gd name="connsiteY254" fmla="*/ 1163304 h 4300068"/>
              <a:gd name="connsiteX255" fmla="*/ 3600376 w 12191997"/>
              <a:gd name="connsiteY255" fmla="*/ 1162958 h 4300068"/>
              <a:gd name="connsiteX256" fmla="*/ 3618352 w 12191997"/>
              <a:gd name="connsiteY256" fmla="*/ 1162586 h 4300068"/>
              <a:gd name="connsiteX257" fmla="*/ 3636355 w 12191997"/>
              <a:gd name="connsiteY257" fmla="*/ 1162186 h 4300068"/>
              <a:gd name="connsiteX258" fmla="*/ 3654387 w 12191997"/>
              <a:gd name="connsiteY258" fmla="*/ 1161758 h 4300068"/>
              <a:gd name="connsiteX259" fmla="*/ 3672450 w 12191997"/>
              <a:gd name="connsiteY259" fmla="*/ 1161299 h 4300068"/>
              <a:gd name="connsiteX260" fmla="*/ 3690540 w 12191997"/>
              <a:gd name="connsiteY260" fmla="*/ 1160808 h 4300068"/>
              <a:gd name="connsiteX261" fmla="*/ 3708659 w 12191997"/>
              <a:gd name="connsiteY261" fmla="*/ 1160284 h 4300068"/>
              <a:gd name="connsiteX262" fmla="*/ 3726805 w 12191997"/>
              <a:gd name="connsiteY262" fmla="*/ 1159724 h 4300068"/>
              <a:gd name="connsiteX263" fmla="*/ 3744981 w 12191997"/>
              <a:gd name="connsiteY263" fmla="*/ 1159129 h 4300068"/>
              <a:gd name="connsiteX264" fmla="*/ 3763185 w 12191997"/>
              <a:gd name="connsiteY264" fmla="*/ 1158497 h 4300068"/>
              <a:gd name="connsiteX265" fmla="*/ 3781416 w 12191997"/>
              <a:gd name="connsiteY265" fmla="*/ 1157826 h 4300068"/>
              <a:gd name="connsiteX266" fmla="*/ 3799676 w 12191997"/>
              <a:gd name="connsiteY266" fmla="*/ 1157114 h 4300068"/>
              <a:gd name="connsiteX267" fmla="*/ 3817964 w 12191997"/>
              <a:gd name="connsiteY267" fmla="*/ 1156360 h 4300068"/>
              <a:gd name="connsiteX268" fmla="*/ 3836278 w 12191997"/>
              <a:gd name="connsiteY268" fmla="*/ 1155563 h 4300068"/>
              <a:gd name="connsiteX269" fmla="*/ 3854622 w 12191997"/>
              <a:gd name="connsiteY269" fmla="*/ 1154721 h 4300068"/>
              <a:gd name="connsiteX270" fmla="*/ 3872992 w 12191997"/>
              <a:gd name="connsiteY270" fmla="*/ 1153833 h 4300068"/>
              <a:gd name="connsiteX271" fmla="*/ 3891391 w 12191997"/>
              <a:gd name="connsiteY271" fmla="*/ 1152897 h 4300068"/>
              <a:gd name="connsiteX272" fmla="*/ 3909815 w 12191997"/>
              <a:gd name="connsiteY272" fmla="*/ 1151912 h 4300068"/>
              <a:gd name="connsiteX273" fmla="*/ 3928268 w 12191997"/>
              <a:gd name="connsiteY273" fmla="*/ 1150877 h 4300068"/>
              <a:gd name="connsiteX274" fmla="*/ 3946747 w 12191997"/>
              <a:gd name="connsiteY274" fmla="*/ 1149789 h 4300068"/>
              <a:gd name="connsiteX275" fmla="*/ 3965253 w 12191997"/>
              <a:gd name="connsiteY275" fmla="*/ 1148648 h 4300068"/>
              <a:gd name="connsiteX276" fmla="*/ 3983787 w 12191997"/>
              <a:gd name="connsiteY276" fmla="*/ 1147453 h 4300068"/>
              <a:gd name="connsiteX277" fmla="*/ 4002347 w 12191997"/>
              <a:gd name="connsiteY277" fmla="*/ 1146201 h 4300068"/>
              <a:gd name="connsiteX278" fmla="*/ 4020933 w 12191997"/>
              <a:gd name="connsiteY278" fmla="*/ 1144892 h 4300068"/>
              <a:gd name="connsiteX279" fmla="*/ 4039546 w 12191997"/>
              <a:gd name="connsiteY279" fmla="*/ 1143523 h 4300068"/>
              <a:gd name="connsiteX280" fmla="*/ 4058187 w 12191997"/>
              <a:gd name="connsiteY280" fmla="*/ 1142094 h 4300068"/>
              <a:gd name="connsiteX281" fmla="*/ 4076852 w 12191997"/>
              <a:gd name="connsiteY281" fmla="*/ 1140603 h 4300068"/>
              <a:gd name="connsiteX282" fmla="*/ 4095545 w 12191997"/>
              <a:gd name="connsiteY282" fmla="*/ 1139049 h 4300068"/>
              <a:gd name="connsiteX283" fmla="*/ 4114263 w 12191997"/>
              <a:gd name="connsiteY283" fmla="*/ 1137429 h 4300068"/>
              <a:gd name="connsiteX284" fmla="*/ 4133007 w 12191997"/>
              <a:gd name="connsiteY284" fmla="*/ 1135743 h 4300068"/>
              <a:gd name="connsiteX285" fmla="*/ 4151778 w 12191997"/>
              <a:gd name="connsiteY285" fmla="*/ 1133990 h 4300068"/>
              <a:gd name="connsiteX286" fmla="*/ 4170573 w 12191997"/>
              <a:gd name="connsiteY286" fmla="*/ 1132167 h 4300068"/>
              <a:gd name="connsiteX287" fmla="*/ 4189395 w 12191997"/>
              <a:gd name="connsiteY287" fmla="*/ 1130274 h 4300068"/>
              <a:gd name="connsiteX288" fmla="*/ 4208242 w 12191997"/>
              <a:gd name="connsiteY288" fmla="*/ 1128308 h 4300068"/>
              <a:gd name="connsiteX289" fmla="*/ 4227115 w 12191997"/>
              <a:gd name="connsiteY289" fmla="*/ 1126270 h 4300068"/>
              <a:gd name="connsiteX290" fmla="*/ 4246013 w 12191997"/>
              <a:gd name="connsiteY290" fmla="*/ 1124156 h 4300068"/>
              <a:gd name="connsiteX291" fmla="*/ 4283842 w 12191997"/>
              <a:gd name="connsiteY291" fmla="*/ 1119702 h 4300068"/>
              <a:gd name="connsiteX292" fmla="*/ 4302863 w 12191997"/>
              <a:gd name="connsiteY292" fmla="*/ 1117348 h 4300068"/>
              <a:gd name="connsiteX293" fmla="*/ 4321868 w 12191997"/>
              <a:gd name="connsiteY293" fmla="*/ 1114919 h 4300068"/>
              <a:gd name="connsiteX294" fmla="*/ 4340902 w 12191997"/>
              <a:gd name="connsiteY294" fmla="*/ 1112410 h 4300068"/>
              <a:gd name="connsiteX295" fmla="*/ 4359961 w 12191997"/>
              <a:gd name="connsiteY295" fmla="*/ 1109824 h 4300068"/>
              <a:gd name="connsiteX296" fmla="*/ 4379052 w 12191997"/>
              <a:gd name="connsiteY296" fmla="*/ 1107162 h 4300068"/>
              <a:gd name="connsiteX297" fmla="*/ 4398169 w 12191997"/>
              <a:gd name="connsiteY297" fmla="*/ 1104425 h 4300068"/>
              <a:gd name="connsiteX298" fmla="*/ 4417315 w 12191997"/>
              <a:gd name="connsiteY298" fmla="*/ 1101616 h 4300068"/>
              <a:gd name="connsiteX299" fmla="*/ 4436489 w 12191997"/>
              <a:gd name="connsiteY299" fmla="*/ 1098735 h 4300068"/>
              <a:gd name="connsiteX300" fmla="*/ 4455690 w 12191997"/>
              <a:gd name="connsiteY300" fmla="*/ 1095784 h 4300068"/>
              <a:gd name="connsiteX301" fmla="*/ 4474920 w 12191997"/>
              <a:gd name="connsiteY301" fmla="*/ 1092764 h 4300068"/>
              <a:gd name="connsiteX302" fmla="*/ 4494176 w 12191997"/>
              <a:gd name="connsiteY302" fmla="*/ 1089678 h 4300068"/>
              <a:gd name="connsiteX303" fmla="*/ 4513459 w 12191997"/>
              <a:gd name="connsiteY303" fmla="*/ 1086527 h 4300068"/>
              <a:gd name="connsiteX304" fmla="*/ 4532772 w 12191997"/>
              <a:gd name="connsiteY304" fmla="*/ 1083312 h 4300068"/>
              <a:gd name="connsiteX305" fmla="*/ 4552111 w 12191997"/>
              <a:gd name="connsiteY305" fmla="*/ 1080034 h 4300068"/>
              <a:gd name="connsiteX306" fmla="*/ 4571477 w 12191997"/>
              <a:gd name="connsiteY306" fmla="*/ 1076697 h 4300068"/>
              <a:gd name="connsiteX307" fmla="*/ 4590871 w 12191997"/>
              <a:gd name="connsiteY307" fmla="*/ 1073300 h 4300068"/>
              <a:gd name="connsiteX308" fmla="*/ 4610291 w 12191997"/>
              <a:gd name="connsiteY308" fmla="*/ 1069845 h 4300068"/>
              <a:gd name="connsiteX309" fmla="*/ 4629739 w 12191997"/>
              <a:gd name="connsiteY309" fmla="*/ 1066335 h 4300068"/>
              <a:gd name="connsiteX310" fmla="*/ 4649214 w 12191997"/>
              <a:gd name="connsiteY310" fmla="*/ 1062770 h 4300068"/>
              <a:gd name="connsiteX311" fmla="*/ 4668714 w 12191997"/>
              <a:gd name="connsiteY311" fmla="*/ 1059151 h 4300068"/>
              <a:gd name="connsiteX312" fmla="*/ 4688241 w 12191997"/>
              <a:gd name="connsiteY312" fmla="*/ 1055482 h 4300068"/>
              <a:gd name="connsiteX313" fmla="*/ 4707796 w 12191997"/>
              <a:gd name="connsiteY313" fmla="*/ 1051764 h 4300068"/>
              <a:gd name="connsiteX314" fmla="*/ 4727377 w 12191997"/>
              <a:gd name="connsiteY314" fmla="*/ 1047996 h 4300068"/>
              <a:gd name="connsiteX315" fmla="*/ 4746985 w 12191997"/>
              <a:gd name="connsiteY315" fmla="*/ 1044182 h 4300068"/>
              <a:gd name="connsiteX316" fmla="*/ 4766618 w 12191997"/>
              <a:gd name="connsiteY316" fmla="*/ 1040323 h 4300068"/>
              <a:gd name="connsiteX317" fmla="*/ 4786278 w 12191997"/>
              <a:gd name="connsiteY317" fmla="*/ 1036420 h 4300068"/>
              <a:gd name="connsiteX318" fmla="*/ 4805963 w 12191997"/>
              <a:gd name="connsiteY318" fmla="*/ 1032474 h 4300068"/>
              <a:gd name="connsiteX319" fmla="*/ 4825675 w 12191997"/>
              <a:gd name="connsiteY319" fmla="*/ 1028489 h 4300068"/>
              <a:gd name="connsiteX320" fmla="*/ 4845412 w 12191997"/>
              <a:gd name="connsiteY320" fmla="*/ 1024464 h 4300068"/>
              <a:gd name="connsiteX321" fmla="*/ 4865176 w 12191997"/>
              <a:gd name="connsiteY321" fmla="*/ 1020401 h 4300068"/>
              <a:gd name="connsiteX322" fmla="*/ 4884965 w 12191997"/>
              <a:gd name="connsiteY322" fmla="*/ 1016302 h 4300068"/>
              <a:gd name="connsiteX323" fmla="*/ 4904779 w 12191997"/>
              <a:gd name="connsiteY323" fmla="*/ 1012169 h 4300068"/>
              <a:gd name="connsiteX324" fmla="*/ 4924620 w 12191997"/>
              <a:gd name="connsiteY324" fmla="*/ 1008003 h 4300068"/>
              <a:gd name="connsiteX325" fmla="*/ 4944485 w 12191997"/>
              <a:gd name="connsiteY325" fmla="*/ 1003805 h 4300068"/>
              <a:gd name="connsiteX326" fmla="*/ 4964376 w 12191997"/>
              <a:gd name="connsiteY326" fmla="*/ 999578 h 4300068"/>
              <a:gd name="connsiteX327" fmla="*/ 4984291 w 12191997"/>
              <a:gd name="connsiteY327" fmla="*/ 995322 h 4300068"/>
              <a:gd name="connsiteX328" fmla="*/ 5004233 w 12191997"/>
              <a:gd name="connsiteY328" fmla="*/ 991039 h 4300068"/>
              <a:gd name="connsiteX329" fmla="*/ 5024198 w 12191997"/>
              <a:gd name="connsiteY329" fmla="*/ 986731 h 4300068"/>
              <a:gd name="connsiteX330" fmla="*/ 5044189 w 12191997"/>
              <a:gd name="connsiteY330" fmla="*/ 982400 h 4300068"/>
              <a:gd name="connsiteX331" fmla="*/ 5064204 w 12191997"/>
              <a:gd name="connsiteY331" fmla="*/ 978046 h 4300068"/>
              <a:gd name="connsiteX332" fmla="*/ 5084245 w 12191997"/>
              <a:gd name="connsiteY332" fmla="*/ 973671 h 4300068"/>
              <a:gd name="connsiteX333" fmla="*/ 5104310 w 12191997"/>
              <a:gd name="connsiteY333" fmla="*/ 969277 h 4300068"/>
              <a:gd name="connsiteX334" fmla="*/ 5124398 w 12191997"/>
              <a:gd name="connsiteY334" fmla="*/ 964865 h 4300068"/>
              <a:gd name="connsiteX335" fmla="*/ 5144512 w 12191997"/>
              <a:gd name="connsiteY335" fmla="*/ 960437 h 4300068"/>
              <a:gd name="connsiteX336" fmla="*/ 5164650 w 12191997"/>
              <a:gd name="connsiteY336" fmla="*/ 955995 h 4300068"/>
              <a:gd name="connsiteX337" fmla="*/ 5184812 w 12191997"/>
              <a:gd name="connsiteY337" fmla="*/ 951539 h 4300068"/>
              <a:gd name="connsiteX338" fmla="*/ 5204998 w 12191997"/>
              <a:gd name="connsiteY338" fmla="*/ 947073 h 4300068"/>
              <a:gd name="connsiteX339" fmla="*/ 5225207 w 12191997"/>
              <a:gd name="connsiteY339" fmla="*/ 942595 h 4300068"/>
              <a:gd name="connsiteX340" fmla="*/ 5245441 w 12191997"/>
              <a:gd name="connsiteY340" fmla="*/ 938110 h 4300068"/>
              <a:gd name="connsiteX341" fmla="*/ 5265699 w 12191997"/>
              <a:gd name="connsiteY341" fmla="*/ 933617 h 4300068"/>
              <a:gd name="connsiteX342" fmla="*/ 5285980 w 12191997"/>
              <a:gd name="connsiteY342" fmla="*/ 929119 h 4300068"/>
              <a:gd name="connsiteX343" fmla="*/ 5306284 w 12191997"/>
              <a:gd name="connsiteY343" fmla="*/ 924617 h 4300068"/>
              <a:gd name="connsiteX344" fmla="*/ 5326612 w 12191997"/>
              <a:gd name="connsiteY344" fmla="*/ 920113 h 4300068"/>
              <a:gd name="connsiteX345" fmla="*/ 5346964 w 12191997"/>
              <a:gd name="connsiteY345" fmla="*/ 915608 h 4300068"/>
              <a:gd name="connsiteX346" fmla="*/ 5367338 w 12191997"/>
              <a:gd name="connsiteY346" fmla="*/ 911104 h 4300068"/>
              <a:gd name="connsiteX347" fmla="*/ 5387735 w 12191997"/>
              <a:gd name="connsiteY347" fmla="*/ 906601 h 4300068"/>
              <a:gd name="connsiteX348" fmla="*/ 5408156 w 12191997"/>
              <a:gd name="connsiteY348" fmla="*/ 902103 h 4300068"/>
              <a:gd name="connsiteX349" fmla="*/ 5428599 w 12191997"/>
              <a:gd name="connsiteY349" fmla="*/ 897609 h 4300068"/>
              <a:gd name="connsiteX350" fmla="*/ 5449065 w 12191997"/>
              <a:gd name="connsiteY350" fmla="*/ 893122 h 4300068"/>
              <a:gd name="connsiteX351" fmla="*/ 5469554 w 12191997"/>
              <a:gd name="connsiteY351" fmla="*/ 888644 h 4300068"/>
              <a:gd name="connsiteX352" fmla="*/ 5490066 w 12191997"/>
              <a:gd name="connsiteY352" fmla="*/ 884176 h 4300068"/>
              <a:gd name="connsiteX353" fmla="*/ 5510599 w 12191997"/>
              <a:gd name="connsiteY353" fmla="*/ 879718 h 4300068"/>
              <a:gd name="connsiteX354" fmla="*/ 5531155 w 12191997"/>
              <a:gd name="connsiteY354" fmla="*/ 875274 h 4300068"/>
              <a:gd name="connsiteX355" fmla="*/ 5551733 w 12191997"/>
              <a:gd name="connsiteY355" fmla="*/ 870844 h 4300068"/>
              <a:gd name="connsiteX356" fmla="*/ 5572334 w 12191997"/>
              <a:gd name="connsiteY356" fmla="*/ 866430 h 4300068"/>
              <a:gd name="connsiteX357" fmla="*/ 5592956 w 12191997"/>
              <a:gd name="connsiteY357" fmla="*/ 862034 h 4300068"/>
              <a:gd name="connsiteX358" fmla="*/ 5613601 w 12191997"/>
              <a:gd name="connsiteY358" fmla="*/ 857656 h 4300068"/>
              <a:gd name="connsiteX359" fmla="*/ 5634266 w 12191997"/>
              <a:gd name="connsiteY359" fmla="*/ 853299 h 4300068"/>
              <a:gd name="connsiteX360" fmla="*/ 5654954 w 12191997"/>
              <a:gd name="connsiteY360" fmla="*/ 848963 h 4300068"/>
              <a:gd name="connsiteX361" fmla="*/ 5675663 w 12191997"/>
              <a:gd name="connsiteY361" fmla="*/ 844651 h 4300068"/>
              <a:gd name="connsiteX362" fmla="*/ 5696394 w 12191997"/>
              <a:gd name="connsiteY362" fmla="*/ 840365 h 4300068"/>
              <a:gd name="connsiteX363" fmla="*/ 5717146 w 12191997"/>
              <a:gd name="connsiteY363" fmla="*/ 836105 h 4300068"/>
              <a:gd name="connsiteX364" fmla="*/ 5737919 w 12191997"/>
              <a:gd name="connsiteY364" fmla="*/ 831873 h 4300068"/>
              <a:gd name="connsiteX365" fmla="*/ 5758713 w 12191997"/>
              <a:gd name="connsiteY365" fmla="*/ 827670 h 4300068"/>
              <a:gd name="connsiteX366" fmla="*/ 5779528 w 12191997"/>
              <a:gd name="connsiteY366" fmla="*/ 823498 h 4300068"/>
              <a:gd name="connsiteX367" fmla="*/ 5800365 w 12191997"/>
              <a:gd name="connsiteY367" fmla="*/ 819360 h 4300068"/>
              <a:gd name="connsiteX368" fmla="*/ 5821221 w 12191997"/>
              <a:gd name="connsiteY368" fmla="*/ 815255 h 4300068"/>
              <a:gd name="connsiteX369" fmla="*/ 5842098 w 12191997"/>
              <a:gd name="connsiteY369" fmla="*/ 811186 h 4300068"/>
              <a:gd name="connsiteX370" fmla="*/ 5862996 w 12191997"/>
              <a:gd name="connsiteY370" fmla="*/ 807154 h 4300068"/>
              <a:gd name="connsiteX371" fmla="*/ 5883915 w 12191997"/>
              <a:gd name="connsiteY371" fmla="*/ 803162 h 4300068"/>
              <a:gd name="connsiteX372" fmla="*/ 5904854 w 12191997"/>
              <a:gd name="connsiteY372" fmla="*/ 799209 h 4300068"/>
              <a:gd name="connsiteX373" fmla="*/ 5925812 w 12191997"/>
              <a:gd name="connsiteY373" fmla="*/ 795297 h 4300068"/>
              <a:gd name="connsiteX374" fmla="*/ 5946792 w 12191997"/>
              <a:gd name="connsiteY374" fmla="*/ 791430 h 4300068"/>
              <a:gd name="connsiteX375" fmla="*/ 5967791 w 12191997"/>
              <a:gd name="connsiteY375" fmla="*/ 787606 h 4300068"/>
              <a:gd name="connsiteX376" fmla="*/ 5988810 w 12191997"/>
              <a:gd name="connsiteY376" fmla="*/ 783830 h 4300068"/>
              <a:gd name="connsiteX377" fmla="*/ 6009849 w 12191997"/>
              <a:gd name="connsiteY377" fmla="*/ 780101 h 4300068"/>
              <a:gd name="connsiteX378" fmla="*/ 6030906 w 12191997"/>
              <a:gd name="connsiteY378" fmla="*/ 776421 h 4300068"/>
              <a:gd name="connsiteX379" fmla="*/ 6051984 w 12191997"/>
              <a:gd name="connsiteY379" fmla="*/ 772792 h 4300068"/>
              <a:gd name="connsiteX380" fmla="*/ 6073081 w 12191997"/>
              <a:gd name="connsiteY380" fmla="*/ 769216 h 4300068"/>
              <a:gd name="connsiteX381" fmla="*/ 6094198 w 12191997"/>
              <a:gd name="connsiteY381" fmla="*/ 765693 h 4300068"/>
              <a:gd name="connsiteX382" fmla="*/ 6115333 w 12191997"/>
              <a:gd name="connsiteY382" fmla="*/ 762226 h 4300068"/>
              <a:gd name="connsiteX383" fmla="*/ 6136489 w 12191997"/>
              <a:gd name="connsiteY383" fmla="*/ 758816 h 4300068"/>
              <a:gd name="connsiteX384" fmla="*/ 6157662 w 12191997"/>
              <a:gd name="connsiteY384" fmla="*/ 755465 h 4300068"/>
              <a:gd name="connsiteX385" fmla="*/ 6178854 w 12191997"/>
              <a:gd name="connsiteY385" fmla="*/ 752173 h 4300068"/>
              <a:gd name="connsiteX386" fmla="*/ 6200066 w 12191997"/>
              <a:gd name="connsiteY386" fmla="*/ 748942 h 4300068"/>
              <a:gd name="connsiteX387" fmla="*/ 6221296 w 12191997"/>
              <a:gd name="connsiteY387" fmla="*/ 745775 h 4300068"/>
              <a:gd name="connsiteX388" fmla="*/ 6242545 w 12191997"/>
              <a:gd name="connsiteY388" fmla="*/ 742672 h 4300068"/>
              <a:gd name="connsiteX389" fmla="*/ 6263810 w 12191997"/>
              <a:gd name="connsiteY389" fmla="*/ 739635 h 4300068"/>
              <a:gd name="connsiteX390" fmla="*/ 6306438 w 12191997"/>
              <a:gd name="connsiteY390" fmla="*/ 733760 h 4300068"/>
              <a:gd name="connsiteX391" fmla="*/ 6327791 w 12191997"/>
              <a:gd name="connsiteY391" fmla="*/ 730923 h 4300068"/>
              <a:gd name="connsiteX392" fmla="*/ 6349309 w 12191997"/>
              <a:gd name="connsiteY392" fmla="*/ 728129 h 4300068"/>
              <a:gd name="connsiteX393" fmla="*/ 6370955 w 12191997"/>
              <a:gd name="connsiteY393" fmla="*/ 725383 h 4300068"/>
              <a:gd name="connsiteX394" fmla="*/ 6392722 w 12191997"/>
              <a:gd name="connsiteY394" fmla="*/ 722683 h 4300068"/>
              <a:gd name="connsiteX395" fmla="*/ 6414613 w 12191997"/>
              <a:gd name="connsiteY395" fmla="*/ 720030 h 4300068"/>
              <a:gd name="connsiteX396" fmla="*/ 6436621 w 12191997"/>
              <a:gd name="connsiteY396" fmla="*/ 717420 h 4300068"/>
              <a:gd name="connsiteX397" fmla="*/ 6458744 w 12191997"/>
              <a:gd name="connsiteY397" fmla="*/ 714855 h 4300068"/>
              <a:gd name="connsiteX398" fmla="*/ 6480978 w 12191997"/>
              <a:gd name="connsiteY398" fmla="*/ 712334 h 4300068"/>
              <a:gd name="connsiteX399" fmla="*/ 6503319 w 12191997"/>
              <a:gd name="connsiteY399" fmla="*/ 709854 h 4300068"/>
              <a:gd name="connsiteX400" fmla="*/ 6525765 w 12191997"/>
              <a:gd name="connsiteY400" fmla="*/ 707415 h 4300068"/>
              <a:gd name="connsiteX401" fmla="*/ 6548310 w 12191997"/>
              <a:gd name="connsiteY401" fmla="*/ 705017 h 4300068"/>
              <a:gd name="connsiteX402" fmla="*/ 6570956 w 12191997"/>
              <a:gd name="connsiteY402" fmla="*/ 702658 h 4300068"/>
              <a:gd name="connsiteX403" fmla="*/ 6593695 w 12191997"/>
              <a:gd name="connsiteY403" fmla="*/ 700338 h 4300068"/>
              <a:gd name="connsiteX404" fmla="*/ 6616525 w 12191997"/>
              <a:gd name="connsiteY404" fmla="*/ 698056 h 4300068"/>
              <a:gd name="connsiteX405" fmla="*/ 6639444 w 12191997"/>
              <a:gd name="connsiteY405" fmla="*/ 695811 h 4300068"/>
              <a:gd name="connsiteX406" fmla="*/ 6662448 w 12191997"/>
              <a:gd name="connsiteY406" fmla="*/ 693601 h 4300068"/>
              <a:gd name="connsiteX407" fmla="*/ 6685531 w 12191997"/>
              <a:gd name="connsiteY407" fmla="*/ 691427 h 4300068"/>
              <a:gd name="connsiteX408" fmla="*/ 6708693 w 12191997"/>
              <a:gd name="connsiteY408" fmla="*/ 689287 h 4300068"/>
              <a:gd name="connsiteX409" fmla="*/ 6731932 w 12191997"/>
              <a:gd name="connsiteY409" fmla="*/ 687180 h 4300068"/>
              <a:gd name="connsiteX410" fmla="*/ 6755238 w 12191997"/>
              <a:gd name="connsiteY410" fmla="*/ 685105 h 4300068"/>
              <a:gd name="connsiteX411" fmla="*/ 6778615 w 12191997"/>
              <a:gd name="connsiteY411" fmla="*/ 683062 h 4300068"/>
              <a:gd name="connsiteX412" fmla="*/ 6802056 w 12191997"/>
              <a:gd name="connsiteY412" fmla="*/ 681050 h 4300068"/>
              <a:gd name="connsiteX413" fmla="*/ 6825559 w 12191997"/>
              <a:gd name="connsiteY413" fmla="*/ 679068 h 4300068"/>
              <a:gd name="connsiteX414" fmla="*/ 6849121 w 12191997"/>
              <a:gd name="connsiteY414" fmla="*/ 677114 h 4300068"/>
              <a:gd name="connsiteX415" fmla="*/ 6872738 w 12191997"/>
              <a:gd name="connsiteY415" fmla="*/ 675188 h 4300068"/>
              <a:gd name="connsiteX416" fmla="*/ 6896405 w 12191997"/>
              <a:gd name="connsiteY416" fmla="*/ 673289 h 4300068"/>
              <a:gd name="connsiteX417" fmla="*/ 6920122 w 12191997"/>
              <a:gd name="connsiteY417" fmla="*/ 671416 h 4300068"/>
              <a:gd name="connsiteX418" fmla="*/ 6943883 w 12191997"/>
              <a:gd name="connsiteY418" fmla="*/ 669569 h 4300068"/>
              <a:gd name="connsiteX419" fmla="*/ 6967687 w 12191997"/>
              <a:gd name="connsiteY419" fmla="*/ 667746 h 4300068"/>
              <a:gd name="connsiteX420" fmla="*/ 6991528 w 12191997"/>
              <a:gd name="connsiteY420" fmla="*/ 665947 h 4300068"/>
              <a:gd name="connsiteX421" fmla="*/ 7015405 w 12191997"/>
              <a:gd name="connsiteY421" fmla="*/ 664169 h 4300068"/>
              <a:gd name="connsiteX422" fmla="*/ 7039315 w 12191997"/>
              <a:gd name="connsiteY422" fmla="*/ 662414 h 4300068"/>
              <a:gd name="connsiteX423" fmla="*/ 7063253 w 12191997"/>
              <a:gd name="connsiteY423" fmla="*/ 660680 h 4300068"/>
              <a:gd name="connsiteX424" fmla="*/ 7087216 w 12191997"/>
              <a:gd name="connsiteY424" fmla="*/ 658965 h 4300068"/>
              <a:gd name="connsiteX425" fmla="*/ 7111202 w 12191997"/>
              <a:gd name="connsiteY425" fmla="*/ 657269 h 4300068"/>
              <a:gd name="connsiteX426" fmla="*/ 7135206 w 12191997"/>
              <a:gd name="connsiteY426" fmla="*/ 655592 h 4300068"/>
              <a:gd name="connsiteX427" fmla="*/ 7159226 w 12191997"/>
              <a:gd name="connsiteY427" fmla="*/ 653931 h 4300068"/>
              <a:gd name="connsiteX428" fmla="*/ 7183258 w 12191997"/>
              <a:gd name="connsiteY428" fmla="*/ 652287 h 4300068"/>
              <a:gd name="connsiteX429" fmla="*/ 7207300 w 12191997"/>
              <a:gd name="connsiteY429" fmla="*/ 650658 h 4300068"/>
              <a:gd name="connsiteX430" fmla="*/ 7231347 w 12191997"/>
              <a:gd name="connsiteY430" fmla="*/ 649044 h 4300068"/>
              <a:gd name="connsiteX431" fmla="*/ 7255397 w 12191997"/>
              <a:gd name="connsiteY431" fmla="*/ 647444 h 4300068"/>
              <a:gd name="connsiteX432" fmla="*/ 7279445 w 12191997"/>
              <a:gd name="connsiteY432" fmla="*/ 645856 h 4300068"/>
              <a:gd name="connsiteX433" fmla="*/ 7303491 w 12191997"/>
              <a:gd name="connsiteY433" fmla="*/ 644280 h 4300068"/>
              <a:gd name="connsiteX434" fmla="*/ 7327528 w 12191997"/>
              <a:gd name="connsiteY434" fmla="*/ 642714 h 4300068"/>
              <a:gd name="connsiteX435" fmla="*/ 7351555 w 12191997"/>
              <a:gd name="connsiteY435" fmla="*/ 641159 h 4300068"/>
              <a:gd name="connsiteX436" fmla="*/ 7375568 w 12191997"/>
              <a:gd name="connsiteY436" fmla="*/ 639613 h 4300068"/>
              <a:gd name="connsiteX437" fmla="*/ 7399565 w 12191997"/>
              <a:gd name="connsiteY437" fmla="*/ 638075 h 4300068"/>
              <a:gd name="connsiteX438" fmla="*/ 7423540 w 12191997"/>
              <a:gd name="connsiteY438" fmla="*/ 636545 h 4300068"/>
              <a:gd name="connsiteX439" fmla="*/ 7447492 w 12191997"/>
              <a:gd name="connsiteY439" fmla="*/ 635020 h 4300068"/>
              <a:gd name="connsiteX440" fmla="*/ 7471418 w 12191997"/>
              <a:gd name="connsiteY440" fmla="*/ 633502 h 4300068"/>
              <a:gd name="connsiteX441" fmla="*/ 7495311 w 12191997"/>
              <a:gd name="connsiteY441" fmla="*/ 631987 h 4300068"/>
              <a:gd name="connsiteX442" fmla="*/ 7519174 w 12191997"/>
              <a:gd name="connsiteY442" fmla="*/ 630477 h 4300068"/>
              <a:gd name="connsiteX443" fmla="*/ 7542998 w 12191997"/>
              <a:gd name="connsiteY443" fmla="*/ 628969 h 4300068"/>
              <a:gd name="connsiteX444" fmla="*/ 7566784 w 12191997"/>
              <a:gd name="connsiteY444" fmla="*/ 627464 h 4300068"/>
              <a:gd name="connsiteX445" fmla="*/ 7590525 w 12191997"/>
              <a:gd name="connsiteY445" fmla="*/ 625959 h 4300068"/>
              <a:gd name="connsiteX446" fmla="*/ 7614221 w 12191997"/>
              <a:gd name="connsiteY446" fmla="*/ 624454 h 4300068"/>
              <a:gd name="connsiteX447" fmla="*/ 7637866 w 12191997"/>
              <a:gd name="connsiteY447" fmla="*/ 622949 h 4300068"/>
              <a:gd name="connsiteX448" fmla="*/ 7661458 w 12191997"/>
              <a:gd name="connsiteY448" fmla="*/ 621442 h 4300068"/>
              <a:gd name="connsiteX449" fmla="*/ 7684994 w 12191997"/>
              <a:gd name="connsiteY449" fmla="*/ 619933 h 4300068"/>
              <a:gd name="connsiteX450" fmla="*/ 7708471 w 12191997"/>
              <a:gd name="connsiteY450" fmla="*/ 618419 h 4300068"/>
              <a:gd name="connsiteX451" fmla="*/ 7731885 w 12191997"/>
              <a:gd name="connsiteY451" fmla="*/ 616902 h 4300068"/>
              <a:gd name="connsiteX452" fmla="*/ 7755233 w 12191997"/>
              <a:gd name="connsiteY452" fmla="*/ 615379 h 4300068"/>
              <a:gd name="connsiteX453" fmla="*/ 7778512 w 12191997"/>
              <a:gd name="connsiteY453" fmla="*/ 613850 h 4300068"/>
              <a:gd name="connsiteX454" fmla="*/ 7801718 w 12191997"/>
              <a:gd name="connsiteY454" fmla="*/ 612313 h 4300068"/>
              <a:gd name="connsiteX455" fmla="*/ 7824849 w 12191997"/>
              <a:gd name="connsiteY455" fmla="*/ 610769 h 4300068"/>
              <a:gd name="connsiteX456" fmla="*/ 7847901 w 12191997"/>
              <a:gd name="connsiteY456" fmla="*/ 609216 h 4300068"/>
              <a:gd name="connsiteX457" fmla="*/ 7870868 w 12191997"/>
              <a:gd name="connsiteY457" fmla="*/ 607653 h 4300068"/>
              <a:gd name="connsiteX458" fmla="*/ 7893752 w 12191997"/>
              <a:gd name="connsiteY458" fmla="*/ 606080 h 4300068"/>
              <a:gd name="connsiteX459" fmla="*/ 7916548 w 12191997"/>
              <a:gd name="connsiteY459" fmla="*/ 604494 h 4300068"/>
              <a:gd name="connsiteX460" fmla="*/ 7939250 w 12191997"/>
              <a:gd name="connsiteY460" fmla="*/ 602896 h 4300068"/>
              <a:gd name="connsiteX461" fmla="*/ 7961858 w 12191997"/>
              <a:gd name="connsiteY461" fmla="*/ 601285 h 4300068"/>
              <a:gd name="connsiteX462" fmla="*/ 7984366 w 12191997"/>
              <a:gd name="connsiteY462" fmla="*/ 599659 h 4300068"/>
              <a:gd name="connsiteX463" fmla="*/ 8006773 w 12191997"/>
              <a:gd name="connsiteY463" fmla="*/ 598018 h 4300068"/>
              <a:gd name="connsiteX464" fmla="*/ 8029077 w 12191997"/>
              <a:gd name="connsiteY464" fmla="*/ 596361 h 4300068"/>
              <a:gd name="connsiteX465" fmla="*/ 8051270 w 12191997"/>
              <a:gd name="connsiteY465" fmla="*/ 594687 h 4300068"/>
              <a:gd name="connsiteX466" fmla="*/ 8073353 w 12191997"/>
              <a:gd name="connsiteY466" fmla="*/ 592995 h 4300068"/>
              <a:gd name="connsiteX467" fmla="*/ 8095321 w 12191997"/>
              <a:gd name="connsiteY467" fmla="*/ 591284 h 4300068"/>
              <a:gd name="connsiteX468" fmla="*/ 8117171 w 12191997"/>
              <a:gd name="connsiteY468" fmla="*/ 589553 h 4300068"/>
              <a:gd name="connsiteX469" fmla="*/ 8138899 w 12191997"/>
              <a:gd name="connsiteY469" fmla="*/ 587801 h 4300068"/>
              <a:gd name="connsiteX470" fmla="*/ 8160504 w 12191997"/>
              <a:gd name="connsiteY470" fmla="*/ 586028 h 4300068"/>
              <a:gd name="connsiteX471" fmla="*/ 8181981 w 12191997"/>
              <a:gd name="connsiteY471" fmla="*/ 584232 h 4300068"/>
              <a:gd name="connsiteX472" fmla="*/ 8203326 w 12191997"/>
              <a:gd name="connsiteY472" fmla="*/ 582413 h 4300068"/>
              <a:gd name="connsiteX473" fmla="*/ 8224539 w 12191997"/>
              <a:gd name="connsiteY473" fmla="*/ 580570 h 4300068"/>
              <a:gd name="connsiteX474" fmla="*/ 8245613 w 12191997"/>
              <a:gd name="connsiteY474" fmla="*/ 578701 h 4300068"/>
              <a:gd name="connsiteX475" fmla="*/ 8266547 w 12191997"/>
              <a:gd name="connsiteY475" fmla="*/ 576806 h 4300068"/>
              <a:gd name="connsiteX476" fmla="*/ 8287339 w 12191997"/>
              <a:gd name="connsiteY476" fmla="*/ 574884 h 4300068"/>
              <a:gd name="connsiteX477" fmla="*/ 8307981 w 12191997"/>
              <a:gd name="connsiteY477" fmla="*/ 572934 h 4300068"/>
              <a:gd name="connsiteX478" fmla="*/ 8328475 w 12191997"/>
              <a:gd name="connsiteY478" fmla="*/ 570955 h 4300068"/>
              <a:gd name="connsiteX479" fmla="*/ 8348815 w 12191997"/>
              <a:gd name="connsiteY479" fmla="*/ 568946 h 4300068"/>
              <a:gd name="connsiteX480" fmla="*/ 8368998 w 12191997"/>
              <a:gd name="connsiteY480" fmla="*/ 566906 h 4300068"/>
              <a:gd name="connsiteX481" fmla="*/ 8389023 w 12191997"/>
              <a:gd name="connsiteY481" fmla="*/ 564835 h 4300068"/>
              <a:gd name="connsiteX482" fmla="*/ 8408884 w 12191997"/>
              <a:gd name="connsiteY482" fmla="*/ 562731 h 4300068"/>
              <a:gd name="connsiteX483" fmla="*/ 8428578 w 12191997"/>
              <a:gd name="connsiteY483" fmla="*/ 560594 h 4300068"/>
              <a:gd name="connsiteX484" fmla="*/ 8448104 w 12191997"/>
              <a:gd name="connsiteY484" fmla="*/ 558422 h 4300068"/>
              <a:gd name="connsiteX485" fmla="*/ 8467457 w 12191997"/>
              <a:gd name="connsiteY485" fmla="*/ 556214 h 4300068"/>
              <a:gd name="connsiteX486" fmla="*/ 8486635 w 12191997"/>
              <a:gd name="connsiteY486" fmla="*/ 553971 h 4300068"/>
              <a:gd name="connsiteX487" fmla="*/ 8505635 w 12191997"/>
              <a:gd name="connsiteY487" fmla="*/ 551690 h 4300068"/>
              <a:gd name="connsiteX488" fmla="*/ 8524450 w 12191997"/>
              <a:gd name="connsiteY488" fmla="*/ 549370 h 4300068"/>
              <a:gd name="connsiteX489" fmla="*/ 8561487 w 12191997"/>
              <a:gd name="connsiteY489" fmla="*/ 544618 h 4300068"/>
              <a:gd name="connsiteX490" fmla="*/ 8579762 w 12191997"/>
              <a:gd name="connsiteY490" fmla="*/ 542182 h 4300068"/>
              <a:gd name="connsiteX491" fmla="*/ 8597825 w 12191997"/>
              <a:gd name="connsiteY491" fmla="*/ 539720 h 4300068"/>
              <a:gd name="connsiteX492" fmla="*/ 8615708 w 12191997"/>
              <a:gd name="connsiteY492" fmla="*/ 537228 h 4300068"/>
              <a:gd name="connsiteX493" fmla="*/ 8633415 w 12191997"/>
              <a:gd name="connsiteY493" fmla="*/ 534707 h 4300068"/>
              <a:gd name="connsiteX494" fmla="*/ 8650952 w 12191997"/>
              <a:gd name="connsiteY494" fmla="*/ 532158 h 4300068"/>
              <a:gd name="connsiteX495" fmla="*/ 8668320 w 12191997"/>
              <a:gd name="connsiteY495" fmla="*/ 529581 h 4300068"/>
              <a:gd name="connsiteX496" fmla="*/ 8685521 w 12191997"/>
              <a:gd name="connsiteY496" fmla="*/ 526977 h 4300068"/>
              <a:gd name="connsiteX497" fmla="*/ 8702560 w 12191997"/>
              <a:gd name="connsiteY497" fmla="*/ 524347 h 4300068"/>
              <a:gd name="connsiteX498" fmla="*/ 8719438 w 12191997"/>
              <a:gd name="connsiteY498" fmla="*/ 521691 h 4300068"/>
              <a:gd name="connsiteX499" fmla="*/ 8736159 w 12191997"/>
              <a:gd name="connsiteY499" fmla="*/ 519009 h 4300068"/>
              <a:gd name="connsiteX500" fmla="*/ 8752722 w 12191997"/>
              <a:gd name="connsiteY500" fmla="*/ 516303 h 4300068"/>
              <a:gd name="connsiteX501" fmla="*/ 8769135 w 12191997"/>
              <a:gd name="connsiteY501" fmla="*/ 513573 h 4300068"/>
              <a:gd name="connsiteX502" fmla="*/ 8785400 w 12191997"/>
              <a:gd name="connsiteY502" fmla="*/ 510820 h 4300068"/>
              <a:gd name="connsiteX503" fmla="*/ 8801519 w 12191997"/>
              <a:gd name="connsiteY503" fmla="*/ 508044 h 4300068"/>
              <a:gd name="connsiteX504" fmla="*/ 8817497 w 12191997"/>
              <a:gd name="connsiteY504" fmla="*/ 505245 h 4300068"/>
              <a:gd name="connsiteX505" fmla="*/ 8833334 w 12191997"/>
              <a:gd name="connsiteY505" fmla="*/ 502425 h 4300068"/>
              <a:gd name="connsiteX506" fmla="*/ 8849030 w 12191997"/>
              <a:gd name="connsiteY506" fmla="*/ 499584 h 4300068"/>
              <a:gd name="connsiteX507" fmla="*/ 8864595 w 12191997"/>
              <a:gd name="connsiteY507" fmla="*/ 496723 h 4300068"/>
              <a:gd name="connsiteX508" fmla="*/ 8880030 w 12191997"/>
              <a:gd name="connsiteY508" fmla="*/ 493843 h 4300068"/>
              <a:gd name="connsiteX509" fmla="*/ 8895331 w 12191997"/>
              <a:gd name="connsiteY509" fmla="*/ 490943 h 4300068"/>
              <a:gd name="connsiteX510" fmla="*/ 8910511 w 12191997"/>
              <a:gd name="connsiteY510" fmla="*/ 488024 h 4300068"/>
              <a:gd name="connsiteX511" fmla="*/ 8925567 w 12191997"/>
              <a:gd name="connsiteY511" fmla="*/ 485088 h 4300068"/>
              <a:gd name="connsiteX512" fmla="*/ 8940503 w 12191997"/>
              <a:gd name="connsiteY512" fmla="*/ 482135 h 4300068"/>
              <a:gd name="connsiteX513" fmla="*/ 8955324 w 12191997"/>
              <a:gd name="connsiteY513" fmla="*/ 479165 h 4300068"/>
              <a:gd name="connsiteX514" fmla="*/ 8970028 w 12191997"/>
              <a:gd name="connsiteY514" fmla="*/ 476180 h 4300068"/>
              <a:gd name="connsiteX515" fmla="*/ 8984623 w 12191997"/>
              <a:gd name="connsiteY515" fmla="*/ 473179 h 4300068"/>
              <a:gd name="connsiteX516" fmla="*/ 8999108 w 12191997"/>
              <a:gd name="connsiteY516" fmla="*/ 470163 h 4300068"/>
              <a:gd name="connsiteX517" fmla="*/ 9013489 w 12191997"/>
              <a:gd name="connsiteY517" fmla="*/ 467133 h 4300068"/>
              <a:gd name="connsiteX518" fmla="*/ 9027766 w 12191997"/>
              <a:gd name="connsiteY518" fmla="*/ 464089 h 4300068"/>
              <a:gd name="connsiteX519" fmla="*/ 9041946 w 12191997"/>
              <a:gd name="connsiteY519" fmla="*/ 461033 h 4300068"/>
              <a:gd name="connsiteX520" fmla="*/ 9056026 w 12191997"/>
              <a:gd name="connsiteY520" fmla="*/ 457965 h 4300068"/>
              <a:gd name="connsiteX521" fmla="*/ 9070014 w 12191997"/>
              <a:gd name="connsiteY521" fmla="*/ 454885 h 4300068"/>
              <a:gd name="connsiteX522" fmla="*/ 9083910 w 12191997"/>
              <a:gd name="connsiteY522" fmla="*/ 451794 h 4300068"/>
              <a:gd name="connsiteX523" fmla="*/ 9097720 w 12191997"/>
              <a:gd name="connsiteY523" fmla="*/ 448693 h 4300068"/>
              <a:gd name="connsiteX524" fmla="*/ 9111443 w 12191997"/>
              <a:gd name="connsiteY524" fmla="*/ 445582 h 4300068"/>
              <a:gd name="connsiteX525" fmla="*/ 9125084 w 12191997"/>
              <a:gd name="connsiteY525" fmla="*/ 442462 h 4300068"/>
              <a:gd name="connsiteX526" fmla="*/ 9138645 w 12191997"/>
              <a:gd name="connsiteY526" fmla="*/ 439334 h 4300068"/>
              <a:gd name="connsiteX527" fmla="*/ 9152131 w 12191997"/>
              <a:gd name="connsiteY527" fmla="*/ 436198 h 4300068"/>
              <a:gd name="connsiteX528" fmla="*/ 9165542 w 12191997"/>
              <a:gd name="connsiteY528" fmla="*/ 433054 h 4300068"/>
              <a:gd name="connsiteX529" fmla="*/ 9178884 w 12191997"/>
              <a:gd name="connsiteY529" fmla="*/ 429905 h 4300068"/>
              <a:gd name="connsiteX530" fmla="*/ 9192158 w 12191997"/>
              <a:gd name="connsiteY530" fmla="*/ 426749 h 4300068"/>
              <a:gd name="connsiteX531" fmla="*/ 9205365 w 12191997"/>
              <a:gd name="connsiteY531" fmla="*/ 423588 h 4300068"/>
              <a:gd name="connsiteX532" fmla="*/ 9218513 w 12191997"/>
              <a:gd name="connsiteY532" fmla="*/ 420422 h 4300068"/>
              <a:gd name="connsiteX533" fmla="*/ 9231599 w 12191997"/>
              <a:gd name="connsiteY533" fmla="*/ 417252 h 4300068"/>
              <a:gd name="connsiteX534" fmla="*/ 9244631 w 12191997"/>
              <a:gd name="connsiteY534" fmla="*/ 414079 h 4300068"/>
              <a:gd name="connsiteX535" fmla="*/ 9257609 w 12191997"/>
              <a:gd name="connsiteY535" fmla="*/ 410902 h 4300068"/>
              <a:gd name="connsiteX536" fmla="*/ 9270536 w 12191997"/>
              <a:gd name="connsiteY536" fmla="*/ 407724 h 4300068"/>
              <a:gd name="connsiteX537" fmla="*/ 9283417 w 12191997"/>
              <a:gd name="connsiteY537" fmla="*/ 404544 h 4300068"/>
              <a:gd name="connsiteX538" fmla="*/ 9296253 w 12191997"/>
              <a:gd name="connsiteY538" fmla="*/ 401364 h 4300068"/>
              <a:gd name="connsiteX539" fmla="*/ 9309047 w 12191997"/>
              <a:gd name="connsiteY539" fmla="*/ 398182 h 4300068"/>
              <a:gd name="connsiteX540" fmla="*/ 9321801 w 12191997"/>
              <a:gd name="connsiteY540" fmla="*/ 395001 h 4300068"/>
              <a:gd name="connsiteX541" fmla="*/ 9334521 w 12191997"/>
              <a:gd name="connsiteY541" fmla="*/ 391821 h 4300068"/>
              <a:gd name="connsiteX542" fmla="*/ 9347208 w 12191997"/>
              <a:gd name="connsiteY542" fmla="*/ 388642 h 4300068"/>
              <a:gd name="connsiteX543" fmla="*/ 9359864 w 12191997"/>
              <a:gd name="connsiteY543" fmla="*/ 385466 h 4300068"/>
              <a:gd name="connsiteX544" fmla="*/ 9372495 w 12191997"/>
              <a:gd name="connsiteY544" fmla="*/ 382293 h 4300068"/>
              <a:gd name="connsiteX545" fmla="*/ 9385101 w 12191997"/>
              <a:gd name="connsiteY545" fmla="*/ 379122 h 4300068"/>
              <a:gd name="connsiteX546" fmla="*/ 9397685 w 12191997"/>
              <a:gd name="connsiteY546" fmla="*/ 375956 h 4300068"/>
              <a:gd name="connsiteX547" fmla="*/ 9410251 w 12191997"/>
              <a:gd name="connsiteY547" fmla="*/ 372794 h 4300068"/>
              <a:gd name="connsiteX548" fmla="*/ 9422803 w 12191997"/>
              <a:gd name="connsiteY548" fmla="*/ 369638 h 4300068"/>
              <a:gd name="connsiteX549" fmla="*/ 9435341 w 12191997"/>
              <a:gd name="connsiteY549" fmla="*/ 366487 h 4300068"/>
              <a:gd name="connsiteX550" fmla="*/ 9447871 w 12191997"/>
              <a:gd name="connsiteY550" fmla="*/ 363342 h 4300068"/>
              <a:gd name="connsiteX551" fmla="*/ 9460394 w 12191997"/>
              <a:gd name="connsiteY551" fmla="*/ 360205 h 4300068"/>
              <a:gd name="connsiteX552" fmla="*/ 9472913 w 12191997"/>
              <a:gd name="connsiteY552" fmla="*/ 357075 h 4300068"/>
              <a:gd name="connsiteX553" fmla="*/ 9485433 w 12191997"/>
              <a:gd name="connsiteY553" fmla="*/ 353953 h 4300068"/>
              <a:gd name="connsiteX554" fmla="*/ 9497954 w 12191997"/>
              <a:gd name="connsiteY554" fmla="*/ 350840 h 4300068"/>
              <a:gd name="connsiteX555" fmla="*/ 9510479 w 12191997"/>
              <a:gd name="connsiteY555" fmla="*/ 347737 h 4300068"/>
              <a:gd name="connsiteX556" fmla="*/ 9523016 w 12191997"/>
              <a:gd name="connsiteY556" fmla="*/ 344643 h 4300068"/>
              <a:gd name="connsiteX557" fmla="*/ 9535561 w 12191997"/>
              <a:gd name="connsiteY557" fmla="*/ 341560 h 4300068"/>
              <a:gd name="connsiteX558" fmla="*/ 9548123 w 12191997"/>
              <a:gd name="connsiteY558" fmla="*/ 338489 h 4300068"/>
              <a:gd name="connsiteX559" fmla="*/ 9560700 w 12191997"/>
              <a:gd name="connsiteY559" fmla="*/ 335429 h 4300068"/>
              <a:gd name="connsiteX560" fmla="*/ 9573298 w 12191997"/>
              <a:gd name="connsiteY560" fmla="*/ 332381 h 4300068"/>
              <a:gd name="connsiteX561" fmla="*/ 9585918 w 12191997"/>
              <a:gd name="connsiteY561" fmla="*/ 329346 h 4300068"/>
              <a:gd name="connsiteX562" fmla="*/ 9598566 w 12191997"/>
              <a:gd name="connsiteY562" fmla="*/ 326325 h 4300068"/>
              <a:gd name="connsiteX563" fmla="*/ 9611242 w 12191997"/>
              <a:gd name="connsiteY563" fmla="*/ 323318 h 4300068"/>
              <a:gd name="connsiteX564" fmla="*/ 9623949 w 12191997"/>
              <a:gd name="connsiteY564" fmla="*/ 320326 h 4300068"/>
              <a:gd name="connsiteX565" fmla="*/ 9636694 w 12191997"/>
              <a:gd name="connsiteY565" fmla="*/ 317349 h 4300068"/>
              <a:gd name="connsiteX566" fmla="*/ 9649475 w 12191997"/>
              <a:gd name="connsiteY566" fmla="*/ 314388 h 4300068"/>
              <a:gd name="connsiteX567" fmla="*/ 9662296 w 12191997"/>
              <a:gd name="connsiteY567" fmla="*/ 311443 h 4300068"/>
              <a:gd name="connsiteX568" fmla="*/ 9675163 w 12191997"/>
              <a:gd name="connsiteY568" fmla="*/ 308516 h 4300068"/>
              <a:gd name="connsiteX569" fmla="*/ 9688076 w 12191997"/>
              <a:gd name="connsiteY569" fmla="*/ 305606 h 4300068"/>
              <a:gd name="connsiteX570" fmla="*/ 9701038 w 12191997"/>
              <a:gd name="connsiteY570" fmla="*/ 302714 h 4300068"/>
              <a:gd name="connsiteX571" fmla="*/ 9714054 w 12191997"/>
              <a:gd name="connsiteY571" fmla="*/ 299841 h 4300068"/>
              <a:gd name="connsiteX572" fmla="*/ 9727125 w 12191997"/>
              <a:gd name="connsiteY572" fmla="*/ 296988 h 4300068"/>
              <a:gd name="connsiteX573" fmla="*/ 9740258 w 12191997"/>
              <a:gd name="connsiteY573" fmla="*/ 294154 h 4300068"/>
              <a:gd name="connsiteX574" fmla="*/ 9753449 w 12191997"/>
              <a:gd name="connsiteY574" fmla="*/ 291341 h 4300068"/>
              <a:gd name="connsiteX575" fmla="*/ 9766709 w 12191997"/>
              <a:gd name="connsiteY575" fmla="*/ 288549 h 4300068"/>
              <a:gd name="connsiteX576" fmla="*/ 9780032 w 12191997"/>
              <a:gd name="connsiteY576" fmla="*/ 285780 h 4300068"/>
              <a:gd name="connsiteX577" fmla="*/ 9793430 w 12191997"/>
              <a:gd name="connsiteY577" fmla="*/ 283032 h 4300068"/>
              <a:gd name="connsiteX578" fmla="*/ 9806899 w 12191997"/>
              <a:gd name="connsiteY578" fmla="*/ 280307 h 4300068"/>
              <a:gd name="connsiteX579" fmla="*/ 9820446 w 12191997"/>
              <a:gd name="connsiteY579" fmla="*/ 277606 h 4300068"/>
              <a:gd name="connsiteX580" fmla="*/ 9834073 w 12191997"/>
              <a:gd name="connsiteY580" fmla="*/ 274929 h 4300068"/>
              <a:gd name="connsiteX581" fmla="*/ 9847783 w 12191997"/>
              <a:gd name="connsiteY581" fmla="*/ 272276 h 4300068"/>
              <a:gd name="connsiteX582" fmla="*/ 9861578 w 12191997"/>
              <a:gd name="connsiteY582" fmla="*/ 269649 h 4300068"/>
              <a:gd name="connsiteX583" fmla="*/ 9875464 w 12191997"/>
              <a:gd name="connsiteY583" fmla="*/ 267048 h 4300068"/>
              <a:gd name="connsiteX584" fmla="*/ 9889439 w 12191997"/>
              <a:gd name="connsiteY584" fmla="*/ 264472 h 4300068"/>
              <a:gd name="connsiteX585" fmla="*/ 9903510 w 12191997"/>
              <a:gd name="connsiteY585" fmla="*/ 261924 h 4300068"/>
              <a:gd name="connsiteX586" fmla="*/ 9917679 w 12191997"/>
              <a:gd name="connsiteY586" fmla="*/ 259404 h 4300068"/>
              <a:gd name="connsiteX587" fmla="*/ 9931949 w 12191997"/>
              <a:gd name="connsiteY587" fmla="*/ 256912 h 4300068"/>
              <a:gd name="connsiteX588" fmla="*/ 9960839 w 12191997"/>
              <a:gd name="connsiteY588" fmla="*/ 252008 h 4300068"/>
              <a:gd name="connsiteX589" fmla="*/ 9975473 w 12191997"/>
              <a:gd name="connsiteY589" fmla="*/ 249577 h 4300068"/>
              <a:gd name="connsiteX590" fmla="*/ 9990201 w 12191997"/>
              <a:gd name="connsiteY590" fmla="*/ 247139 h 4300068"/>
              <a:gd name="connsiteX591" fmla="*/ 10005017 w 12191997"/>
              <a:gd name="connsiteY591" fmla="*/ 244694 h 4300068"/>
              <a:gd name="connsiteX592" fmla="*/ 10019913 w 12191997"/>
              <a:gd name="connsiteY592" fmla="*/ 242244 h 4300068"/>
              <a:gd name="connsiteX593" fmla="*/ 10034894 w 12191997"/>
              <a:gd name="connsiteY593" fmla="*/ 239789 h 4300068"/>
              <a:gd name="connsiteX594" fmla="*/ 10049953 w 12191997"/>
              <a:gd name="connsiteY594" fmla="*/ 237330 h 4300068"/>
              <a:gd name="connsiteX595" fmla="*/ 10065090 w 12191997"/>
              <a:gd name="connsiteY595" fmla="*/ 234867 h 4300068"/>
              <a:gd name="connsiteX596" fmla="*/ 10080302 w 12191997"/>
              <a:gd name="connsiteY596" fmla="*/ 232401 h 4300068"/>
              <a:gd name="connsiteX597" fmla="*/ 10095586 w 12191997"/>
              <a:gd name="connsiteY597" fmla="*/ 229932 h 4300068"/>
              <a:gd name="connsiteX598" fmla="*/ 10110940 w 12191997"/>
              <a:gd name="connsiteY598" fmla="*/ 227460 h 4300068"/>
              <a:gd name="connsiteX599" fmla="*/ 10126359 w 12191997"/>
              <a:gd name="connsiteY599" fmla="*/ 224986 h 4300068"/>
              <a:gd name="connsiteX600" fmla="*/ 10141845 w 12191997"/>
              <a:gd name="connsiteY600" fmla="*/ 222511 h 4300068"/>
              <a:gd name="connsiteX601" fmla="*/ 10157395 w 12191997"/>
              <a:gd name="connsiteY601" fmla="*/ 220036 h 4300068"/>
              <a:gd name="connsiteX602" fmla="*/ 10173004 w 12191997"/>
              <a:gd name="connsiteY602" fmla="*/ 217560 h 4300068"/>
              <a:gd name="connsiteX603" fmla="*/ 10188671 w 12191997"/>
              <a:gd name="connsiteY603" fmla="*/ 215084 h 4300068"/>
              <a:gd name="connsiteX604" fmla="*/ 10204397 w 12191997"/>
              <a:gd name="connsiteY604" fmla="*/ 212609 h 4300068"/>
              <a:gd name="connsiteX605" fmla="*/ 10220171 w 12191997"/>
              <a:gd name="connsiteY605" fmla="*/ 210135 h 4300068"/>
              <a:gd name="connsiteX606" fmla="*/ 10235998 w 12191997"/>
              <a:gd name="connsiteY606" fmla="*/ 207662 h 4300068"/>
              <a:gd name="connsiteX607" fmla="*/ 10251875 w 12191997"/>
              <a:gd name="connsiteY607" fmla="*/ 205192 h 4300068"/>
              <a:gd name="connsiteX608" fmla="*/ 10267794 w 12191997"/>
              <a:gd name="connsiteY608" fmla="*/ 202724 h 4300068"/>
              <a:gd name="connsiteX609" fmla="*/ 10283761 w 12191997"/>
              <a:gd name="connsiteY609" fmla="*/ 200260 h 4300068"/>
              <a:gd name="connsiteX610" fmla="*/ 10299770 w 12191997"/>
              <a:gd name="connsiteY610" fmla="*/ 197799 h 4300068"/>
              <a:gd name="connsiteX611" fmla="*/ 10315816 w 12191997"/>
              <a:gd name="connsiteY611" fmla="*/ 195343 h 4300068"/>
              <a:gd name="connsiteX612" fmla="*/ 10331900 w 12191997"/>
              <a:gd name="connsiteY612" fmla="*/ 192891 h 4300068"/>
              <a:gd name="connsiteX613" fmla="*/ 10348017 w 12191997"/>
              <a:gd name="connsiteY613" fmla="*/ 190445 h 4300068"/>
              <a:gd name="connsiteX614" fmla="*/ 10364167 w 12191997"/>
              <a:gd name="connsiteY614" fmla="*/ 188004 h 4300068"/>
              <a:gd name="connsiteX615" fmla="*/ 10380345 w 12191997"/>
              <a:gd name="connsiteY615" fmla="*/ 185569 h 4300068"/>
              <a:gd name="connsiteX616" fmla="*/ 10396551 w 12191997"/>
              <a:gd name="connsiteY616" fmla="*/ 183141 h 4300068"/>
              <a:gd name="connsiteX617" fmla="*/ 10412783 w 12191997"/>
              <a:gd name="connsiteY617" fmla="*/ 180720 h 4300068"/>
              <a:gd name="connsiteX618" fmla="*/ 10429036 w 12191997"/>
              <a:gd name="connsiteY618" fmla="*/ 178307 h 4300068"/>
              <a:gd name="connsiteX619" fmla="*/ 10445310 w 12191997"/>
              <a:gd name="connsiteY619" fmla="*/ 175902 h 4300068"/>
              <a:gd name="connsiteX620" fmla="*/ 10461600 w 12191997"/>
              <a:gd name="connsiteY620" fmla="*/ 173506 h 4300068"/>
              <a:gd name="connsiteX621" fmla="*/ 10477908 w 12191997"/>
              <a:gd name="connsiteY621" fmla="*/ 171119 h 4300068"/>
              <a:gd name="connsiteX622" fmla="*/ 10494228 w 12191997"/>
              <a:gd name="connsiteY622" fmla="*/ 168742 h 4300068"/>
              <a:gd name="connsiteX623" fmla="*/ 10510557 w 12191997"/>
              <a:gd name="connsiteY623" fmla="*/ 166375 h 4300068"/>
              <a:gd name="connsiteX624" fmla="*/ 10526896 w 12191997"/>
              <a:gd name="connsiteY624" fmla="*/ 164019 h 4300068"/>
              <a:gd name="connsiteX625" fmla="*/ 10543240 w 12191997"/>
              <a:gd name="connsiteY625" fmla="*/ 161674 h 4300068"/>
              <a:gd name="connsiteX626" fmla="*/ 10559589 w 12191997"/>
              <a:gd name="connsiteY626" fmla="*/ 159341 h 4300068"/>
              <a:gd name="connsiteX627" fmla="*/ 10575937 w 12191997"/>
              <a:gd name="connsiteY627" fmla="*/ 157020 h 4300068"/>
              <a:gd name="connsiteX628" fmla="*/ 10592286 w 12191997"/>
              <a:gd name="connsiteY628" fmla="*/ 154712 h 4300068"/>
              <a:gd name="connsiteX629" fmla="*/ 10608630 w 12191997"/>
              <a:gd name="connsiteY629" fmla="*/ 152417 h 4300068"/>
              <a:gd name="connsiteX630" fmla="*/ 10624968 w 12191997"/>
              <a:gd name="connsiteY630" fmla="*/ 150136 h 4300068"/>
              <a:gd name="connsiteX631" fmla="*/ 10641299 w 12191997"/>
              <a:gd name="connsiteY631" fmla="*/ 147869 h 4300068"/>
              <a:gd name="connsiteX632" fmla="*/ 10657618 w 12191997"/>
              <a:gd name="connsiteY632" fmla="*/ 145617 h 4300068"/>
              <a:gd name="connsiteX633" fmla="*/ 10673924 w 12191997"/>
              <a:gd name="connsiteY633" fmla="*/ 143380 h 4300068"/>
              <a:gd name="connsiteX634" fmla="*/ 10690214 w 12191997"/>
              <a:gd name="connsiteY634" fmla="*/ 141159 h 4300068"/>
              <a:gd name="connsiteX635" fmla="*/ 10706486 w 12191997"/>
              <a:gd name="connsiteY635" fmla="*/ 138954 h 4300068"/>
              <a:gd name="connsiteX636" fmla="*/ 10722739 w 12191997"/>
              <a:gd name="connsiteY636" fmla="*/ 136766 h 4300068"/>
              <a:gd name="connsiteX637" fmla="*/ 10738969 w 12191997"/>
              <a:gd name="connsiteY637" fmla="*/ 134595 h 4300068"/>
              <a:gd name="connsiteX638" fmla="*/ 10755175 w 12191997"/>
              <a:gd name="connsiteY638" fmla="*/ 132442 h 4300068"/>
              <a:gd name="connsiteX639" fmla="*/ 10771351 w 12191997"/>
              <a:gd name="connsiteY639" fmla="*/ 130307 h 4300068"/>
              <a:gd name="connsiteX640" fmla="*/ 10787500 w 12191997"/>
              <a:gd name="connsiteY640" fmla="*/ 128192 h 4300068"/>
              <a:gd name="connsiteX641" fmla="*/ 10803615 w 12191997"/>
              <a:gd name="connsiteY641" fmla="*/ 126095 h 4300068"/>
              <a:gd name="connsiteX642" fmla="*/ 10819696 w 12191997"/>
              <a:gd name="connsiteY642" fmla="*/ 124018 h 4300068"/>
              <a:gd name="connsiteX643" fmla="*/ 10835741 w 12191997"/>
              <a:gd name="connsiteY643" fmla="*/ 121962 h 4300068"/>
              <a:gd name="connsiteX644" fmla="*/ 10851746 w 12191997"/>
              <a:gd name="connsiteY644" fmla="*/ 119926 h 4300068"/>
              <a:gd name="connsiteX645" fmla="*/ 10867709 w 12191997"/>
              <a:gd name="connsiteY645" fmla="*/ 117912 h 4300068"/>
              <a:gd name="connsiteX646" fmla="*/ 10883629 w 12191997"/>
              <a:gd name="connsiteY646" fmla="*/ 115920 h 4300068"/>
              <a:gd name="connsiteX647" fmla="*/ 10899502 w 12191997"/>
              <a:gd name="connsiteY647" fmla="*/ 113949 h 4300068"/>
              <a:gd name="connsiteX648" fmla="*/ 10915327 w 12191997"/>
              <a:gd name="connsiteY648" fmla="*/ 112002 h 4300068"/>
              <a:gd name="connsiteX649" fmla="*/ 10931101 w 12191997"/>
              <a:gd name="connsiteY649" fmla="*/ 110078 h 4300068"/>
              <a:gd name="connsiteX650" fmla="*/ 10946820 w 12191997"/>
              <a:gd name="connsiteY650" fmla="*/ 108178 h 4300068"/>
              <a:gd name="connsiteX651" fmla="*/ 10962484 w 12191997"/>
              <a:gd name="connsiteY651" fmla="*/ 106302 h 4300068"/>
              <a:gd name="connsiteX652" fmla="*/ 10978090 w 12191997"/>
              <a:gd name="connsiteY652" fmla="*/ 104451 h 4300068"/>
              <a:gd name="connsiteX653" fmla="*/ 10993635 w 12191997"/>
              <a:gd name="connsiteY653" fmla="*/ 102626 h 4300068"/>
              <a:gd name="connsiteX654" fmla="*/ 11009117 w 12191997"/>
              <a:gd name="connsiteY654" fmla="*/ 100826 h 4300068"/>
              <a:gd name="connsiteX655" fmla="*/ 11024533 w 12191997"/>
              <a:gd name="connsiteY655" fmla="*/ 99053 h 4300068"/>
              <a:gd name="connsiteX656" fmla="*/ 11039883 w 12191997"/>
              <a:gd name="connsiteY656" fmla="*/ 97306 h 4300068"/>
              <a:gd name="connsiteX657" fmla="*/ 11055161 w 12191997"/>
              <a:gd name="connsiteY657" fmla="*/ 95587 h 4300068"/>
              <a:gd name="connsiteX658" fmla="*/ 11070367 w 12191997"/>
              <a:gd name="connsiteY658" fmla="*/ 93896 h 4300068"/>
              <a:gd name="connsiteX659" fmla="*/ 11085498 w 12191997"/>
              <a:gd name="connsiteY659" fmla="*/ 92233 h 4300068"/>
              <a:gd name="connsiteX660" fmla="*/ 11100552 w 12191997"/>
              <a:gd name="connsiteY660" fmla="*/ 90599 h 4300068"/>
              <a:gd name="connsiteX661" fmla="*/ 11115525 w 12191997"/>
              <a:gd name="connsiteY661" fmla="*/ 88994 h 4300068"/>
              <a:gd name="connsiteX662" fmla="*/ 11130417 w 12191997"/>
              <a:gd name="connsiteY662" fmla="*/ 87419 h 4300068"/>
              <a:gd name="connsiteX663" fmla="*/ 11145226 w 12191997"/>
              <a:gd name="connsiteY663" fmla="*/ 85875 h 4300068"/>
              <a:gd name="connsiteX664" fmla="*/ 11159945 w 12191997"/>
              <a:gd name="connsiteY664" fmla="*/ 84361 h 4300068"/>
              <a:gd name="connsiteX665" fmla="*/ 11174576 w 12191997"/>
              <a:gd name="connsiteY665" fmla="*/ 82879 h 4300068"/>
              <a:gd name="connsiteX666" fmla="*/ 11189115 w 12191997"/>
              <a:gd name="connsiteY666" fmla="*/ 81429 h 4300068"/>
              <a:gd name="connsiteX667" fmla="*/ 11203560 w 12191997"/>
              <a:gd name="connsiteY667" fmla="*/ 80011 h 4300068"/>
              <a:gd name="connsiteX668" fmla="*/ 11217909 w 12191997"/>
              <a:gd name="connsiteY668" fmla="*/ 78626 h 4300068"/>
              <a:gd name="connsiteX669" fmla="*/ 11232159 w 12191997"/>
              <a:gd name="connsiteY669" fmla="*/ 77275 h 4300068"/>
              <a:gd name="connsiteX670" fmla="*/ 11246307 w 12191997"/>
              <a:gd name="connsiteY670" fmla="*/ 75957 h 4300068"/>
              <a:gd name="connsiteX671" fmla="*/ 11260351 w 12191997"/>
              <a:gd name="connsiteY671" fmla="*/ 74674 h 4300068"/>
              <a:gd name="connsiteX672" fmla="*/ 11274291 w 12191997"/>
              <a:gd name="connsiteY672" fmla="*/ 73426 h 4300068"/>
              <a:gd name="connsiteX673" fmla="*/ 11288121 w 12191997"/>
              <a:gd name="connsiteY673" fmla="*/ 72213 h 4300068"/>
              <a:gd name="connsiteX674" fmla="*/ 11301840 w 12191997"/>
              <a:gd name="connsiteY674" fmla="*/ 71036 h 4300068"/>
              <a:gd name="connsiteX675" fmla="*/ 11315445 w 12191997"/>
              <a:gd name="connsiteY675" fmla="*/ 69895 h 4300068"/>
              <a:gd name="connsiteX676" fmla="*/ 11328933 w 12191997"/>
              <a:gd name="connsiteY676" fmla="*/ 68791 h 4300068"/>
              <a:gd name="connsiteX677" fmla="*/ 11342306 w 12191997"/>
              <a:gd name="connsiteY677" fmla="*/ 67725 h 4300068"/>
              <a:gd name="connsiteX678" fmla="*/ 11355555 w 12191997"/>
              <a:gd name="connsiteY678" fmla="*/ 66697 h 4300068"/>
              <a:gd name="connsiteX679" fmla="*/ 11368685 w 12191997"/>
              <a:gd name="connsiteY679" fmla="*/ 65707 h 4300068"/>
              <a:gd name="connsiteX680" fmla="*/ 11381687 w 12191997"/>
              <a:gd name="connsiteY680" fmla="*/ 64756 h 4300068"/>
              <a:gd name="connsiteX681" fmla="*/ 11394561 w 12191997"/>
              <a:gd name="connsiteY681" fmla="*/ 63844 h 4300068"/>
              <a:gd name="connsiteX682" fmla="*/ 11407304 w 12191997"/>
              <a:gd name="connsiteY682" fmla="*/ 62972 h 4300068"/>
              <a:gd name="connsiteX683" fmla="*/ 11419915 w 12191997"/>
              <a:gd name="connsiteY683" fmla="*/ 62141 h 4300068"/>
              <a:gd name="connsiteX684" fmla="*/ 11432391 w 12191997"/>
              <a:gd name="connsiteY684" fmla="*/ 61350 h 4300068"/>
              <a:gd name="connsiteX685" fmla="*/ 11444727 w 12191997"/>
              <a:gd name="connsiteY685" fmla="*/ 60601 h 4300068"/>
              <a:gd name="connsiteX686" fmla="*/ 11456927 w 12191997"/>
              <a:gd name="connsiteY686" fmla="*/ 59894 h 4300068"/>
              <a:gd name="connsiteX687" fmla="*/ 11480925 w 12191997"/>
              <a:gd name="connsiteY687" fmla="*/ 58606 h 4300068"/>
              <a:gd name="connsiteX688" fmla="*/ 11492770 w 12191997"/>
              <a:gd name="connsiteY688" fmla="*/ 58005 h 4300068"/>
              <a:gd name="connsiteX689" fmla="*/ 11504502 w 12191997"/>
              <a:gd name="connsiteY689" fmla="*/ 57412 h 4300068"/>
              <a:gd name="connsiteX690" fmla="*/ 11516123 w 12191997"/>
              <a:gd name="connsiteY690" fmla="*/ 56824 h 4300068"/>
              <a:gd name="connsiteX691" fmla="*/ 11527630 w 12191997"/>
              <a:gd name="connsiteY691" fmla="*/ 56241 h 4300068"/>
              <a:gd name="connsiteX692" fmla="*/ 11539033 w 12191997"/>
              <a:gd name="connsiteY692" fmla="*/ 55664 h 4300068"/>
              <a:gd name="connsiteX693" fmla="*/ 11550329 w 12191997"/>
              <a:gd name="connsiteY693" fmla="*/ 55092 h 4300068"/>
              <a:gd name="connsiteX694" fmla="*/ 11561522 w 12191997"/>
              <a:gd name="connsiteY694" fmla="*/ 54525 h 4300068"/>
              <a:gd name="connsiteX695" fmla="*/ 11572612 w 12191997"/>
              <a:gd name="connsiteY695" fmla="*/ 53961 h 4300068"/>
              <a:gd name="connsiteX696" fmla="*/ 11583603 w 12191997"/>
              <a:gd name="connsiteY696" fmla="*/ 53400 h 4300068"/>
              <a:gd name="connsiteX697" fmla="*/ 11594496 w 12191997"/>
              <a:gd name="connsiteY697" fmla="*/ 52842 h 4300068"/>
              <a:gd name="connsiteX698" fmla="*/ 11605287 w 12191997"/>
              <a:gd name="connsiteY698" fmla="*/ 52287 h 4300068"/>
              <a:gd name="connsiteX699" fmla="*/ 11615989 w 12191997"/>
              <a:gd name="connsiteY699" fmla="*/ 51734 h 4300068"/>
              <a:gd name="connsiteX700" fmla="*/ 11626595 w 12191997"/>
              <a:gd name="connsiteY700" fmla="*/ 51182 h 4300068"/>
              <a:gd name="connsiteX701" fmla="*/ 11637113 w 12191997"/>
              <a:gd name="connsiteY701" fmla="*/ 50632 h 4300068"/>
              <a:gd name="connsiteX702" fmla="*/ 11647540 w 12191997"/>
              <a:gd name="connsiteY702" fmla="*/ 50083 h 4300068"/>
              <a:gd name="connsiteX703" fmla="*/ 11657883 w 12191997"/>
              <a:gd name="connsiteY703" fmla="*/ 49534 h 4300068"/>
              <a:gd name="connsiteX704" fmla="*/ 11668134 w 12191997"/>
              <a:gd name="connsiteY704" fmla="*/ 48984 h 4300068"/>
              <a:gd name="connsiteX705" fmla="*/ 11678307 w 12191997"/>
              <a:gd name="connsiteY705" fmla="*/ 48435 h 4300068"/>
              <a:gd name="connsiteX706" fmla="*/ 11688400 w 12191997"/>
              <a:gd name="connsiteY706" fmla="*/ 47884 h 4300068"/>
              <a:gd name="connsiteX707" fmla="*/ 11698407 w 12191997"/>
              <a:gd name="connsiteY707" fmla="*/ 47331 h 4300068"/>
              <a:gd name="connsiteX708" fmla="*/ 11708340 w 12191997"/>
              <a:gd name="connsiteY708" fmla="*/ 46777 h 4300068"/>
              <a:gd name="connsiteX709" fmla="*/ 11718198 w 12191997"/>
              <a:gd name="connsiteY709" fmla="*/ 46221 h 4300068"/>
              <a:gd name="connsiteX710" fmla="*/ 11727983 w 12191997"/>
              <a:gd name="connsiteY710" fmla="*/ 45662 h 4300068"/>
              <a:gd name="connsiteX711" fmla="*/ 11737694 w 12191997"/>
              <a:gd name="connsiteY711" fmla="*/ 45099 h 4300068"/>
              <a:gd name="connsiteX712" fmla="*/ 11747335 w 12191997"/>
              <a:gd name="connsiteY712" fmla="*/ 44533 h 4300068"/>
              <a:gd name="connsiteX713" fmla="*/ 11756908 w 12191997"/>
              <a:gd name="connsiteY713" fmla="*/ 43962 h 4300068"/>
              <a:gd name="connsiteX714" fmla="*/ 11766414 w 12191997"/>
              <a:gd name="connsiteY714" fmla="*/ 43387 h 4300068"/>
              <a:gd name="connsiteX715" fmla="*/ 11775856 w 12191997"/>
              <a:gd name="connsiteY715" fmla="*/ 42808 h 4300068"/>
              <a:gd name="connsiteX716" fmla="*/ 11785236 w 12191997"/>
              <a:gd name="connsiteY716" fmla="*/ 42222 h 4300068"/>
              <a:gd name="connsiteX717" fmla="*/ 11794554 w 12191997"/>
              <a:gd name="connsiteY717" fmla="*/ 41631 h 4300068"/>
              <a:gd name="connsiteX718" fmla="*/ 11803814 w 12191997"/>
              <a:gd name="connsiteY718" fmla="*/ 41033 h 4300068"/>
              <a:gd name="connsiteX719" fmla="*/ 11813016 w 12191997"/>
              <a:gd name="connsiteY719" fmla="*/ 40429 h 4300068"/>
              <a:gd name="connsiteX720" fmla="*/ 11822164 w 12191997"/>
              <a:gd name="connsiteY720" fmla="*/ 39817 h 4300068"/>
              <a:gd name="connsiteX721" fmla="*/ 11831257 w 12191997"/>
              <a:gd name="connsiteY721" fmla="*/ 39198 h 4300068"/>
              <a:gd name="connsiteX722" fmla="*/ 11840301 w 12191997"/>
              <a:gd name="connsiteY722" fmla="*/ 38570 h 4300068"/>
              <a:gd name="connsiteX723" fmla="*/ 11849293 w 12191997"/>
              <a:gd name="connsiteY723" fmla="*/ 37934 h 4300068"/>
              <a:gd name="connsiteX724" fmla="*/ 11858239 w 12191997"/>
              <a:gd name="connsiteY724" fmla="*/ 37289 h 4300068"/>
              <a:gd name="connsiteX725" fmla="*/ 11867138 w 12191997"/>
              <a:gd name="connsiteY725" fmla="*/ 36635 h 4300068"/>
              <a:gd name="connsiteX726" fmla="*/ 11875993 w 12191997"/>
              <a:gd name="connsiteY726" fmla="*/ 35971 h 4300068"/>
              <a:gd name="connsiteX727" fmla="*/ 11884807 w 12191997"/>
              <a:gd name="connsiteY727" fmla="*/ 35296 h 4300068"/>
              <a:gd name="connsiteX728" fmla="*/ 11893581 w 12191997"/>
              <a:gd name="connsiteY728" fmla="*/ 34611 h 4300068"/>
              <a:gd name="connsiteX729" fmla="*/ 11902315 w 12191997"/>
              <a:gd name="connsiteY729" fmla="*/ 33914 h 4300068"/>
              <a:gd name="connsiteX730" fmla="*/ 11911014 w 12191997"/>
              <a:gd name="connsiteY730" fmla="*/ 33205 h 4300068"/>
              <a:gd name="connsiteX731" fmla="*/ 11919679 w 12191997"/>
              <a:gd name="connsiteY731" fmla="*/ 32485 h 4300068"/>
              <a:gd name="connsiteX732" fmla="*/ 11928308 w 12191997"/>
              <a:gd name="connsiteY732" fmla="*/ 31752 h 4300068"/>
              <a:gd name="connsiteX733" fmla="*/ 11936909 w 12191997"/>
              <a:gd name="connsiteY733" fmla="*/ 31006 h 4300068"/>
              <a:gd name="connsiteX734" fmla="*/ 11945480 w 12191997"/>
              <a:gd name="connsiteY734" fmla="*/ 30246 h 4300068"/>
              <a:gd name="connsiteX735" fmla="*/ 11954023 w 12191997"/>
              <a:gd name="connsiteY735" fmla="*/ 29472 h 4300068"/>
              <a:gd name="connsiteX736" fmla="*/ 11962543 w 12191997"/>
              <a:gd name="connsiteY736" fmla="*/ 28685 h 4300068"/>
              <a:gd name="connsiteX737" fmla="*/ 11971038 w 12191997"/>
              <a:gd name="connsiteY737" fmla="*/ 27882 h 4300068"/>
              <a:gd name="connsiteX738" fmla="*/ 11979508 w 12191997"/>
              <a:gd name="connsiteY738" fmla="*/ 27064 h 4300068"/>
              <a:gd name="connsiteX739" fmla="*/ 11987961 w 12191997"/>
              <a:gd name="connsiteY739" fmla="*/ 26231 h 4300068"/>
              <a:gd name="connsiteX740" fmla="*/ 11996397 w 12191997"/>
              <a:gd name="connsiteY740" fmla="*/ 25381 h 4300068"/>
              <a:gd name="connsiteX741" fmla="*/ 12004817 w 12191997"/>
              <a:gd name="connsiteY741" fmla="*/ 24515 h 4300068"/>
              <a:gd name="connsiteX742" fmla="*/ 12013220 w 12191997"/>
              <a:gd name="connsiteY742" fmla="*/ 23631 h 4300068"/>
              <a:gd name="connsiteX743" fmla="*/ 12021614 w 12191997"/>
              <a:gd name="connsiteY743" fmla="*/ 22731 h 4300068"/>
              <a:gd name="connsiteX744" fmla="*/ 12029994 w 12191997"/>
              <a:gd name="connsiteY744" fmla="*/ 21812 h 4300068"/>
              <a:gd name="connsiteX745" fmla="*/ 12038367 w 12191997"/>
              <a:gd name="connsiteY745" fmla="*/ 20875 h 4300068"/>
              <a:gd name="connsiteX746" fmla="*/ 12046731 w 12191997"/>
              <a:gd name="connsiteY746" fmla="*/ 19920 h 4300068"/>
              <a:gd name="connsiteX747" fmla="*/ 12055094 w 12191997"/>
              <a:gd name="connsiteY747" fmla="*/ 18945 h 4300068"/>
              <a:gd name="connsiteX748" fmla="*/ 12063450 w 12191997"/>
              <a:gd name="connsiteY748" fmla="*/ 17950 h 4300068"/>
              <a:gd name="connsiteX749" fmla="*/ 12071806 w 12191997"/>
              <a:gd name="connsiteY749" fmla="*/ 16936 h 4300068"/>
              <a:gd name="connsiteX750" fmla="*/ 12080162 w 12191997"/>
              <a:gd name="connsiteY750" fmla="*/ 15900 h 4300068"/>
              <a:gd name="connsiteX751" fmla="*/ 12088519 w 12191997"/>
              <a:gd name="connsiteY751" fmla="*/ 14844 h 4300068"/>
              <a:gd name="connsiteX752" fmla="*/ 12096882 w 12191997"/>
              <a:gd name="connsiteY752" fmla="*/ 13767 h 4300068"/>
              <a:gd name="connsiteX753" fmla="*/ 12105250 w 12191997"/>
              <a:gd name="connsiteY753" fmla="*/ 12667 h 4300068"/>
              <a:gd name="connsiteX754" fmla="*/ 12113625 w 12191997"/>
              <a:gd name="connsiteY754" fmla="*/ 11546 h 4300068"/>
              <a:gd name="connsiteX755" fmla="*/ 12122010 w 12191997"/>
              <a:gd name="connsiteY755" fmla="*/ 10401 h 4300068"/>
              <a:gd name="connsiteX756" fmla="*/ 12130405 w 12191997"/>
              <a:gd name="connsiteY756" fmla="*/ 9234 h 4300068"/>
              <a:gd name="connsiteX757" fmla="*/ 12138816 w 12191997"/>
              <a:gd name="connsiteY757" fmla="*/ 8042 h 4300068"/>
              <a:gd name="connsiteX758" fmla="*/ 12147238 w 12191997"/>
              <a:gd name="connsiteY758" fmla="*/ 6827 h 4300068"/>
              <a:gd name="connsiteX759" fmla="*/ 12155681 w 12191997"/>
              <a:gd name="connsiteY759" fmla="*/ 5587 h 4300068"/>
              <a:gd name="connsiteX760" fmla="*/ 12164140 w 12191997"/>
              <a:gd name="connsiteY760" fmla="*/ 4323 h 4300068"/>
              <a:gd name="connsiteX761" fmla="*/ 12172619 w 12191997"/>
              <a:gd name="connsiteY761" fmla="*/ 3033 h 4300068"/>
              <a:gd name="connsiteX762" fmla="*/ 12181124 w 12191997"/>
              <a:gd name="connsiteY762" fmla="*/ 1717 h 4300068"/>
              <a:gd name="connsiteX763" fmla="*/ 12189650 w 12191997"/>
              <a:gd name="connsiteY763" fmla="*/ 375 h 4300068"/>
              <a:gd name="connsiteX764" fmla="*/ 12191997 w 12191997"/>
              <a:gd name="connsiteY764" fmla="*/ 0 h 430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</a:cxnLst>
            <a:rect l="l" t="t" r="r" b="b"/>
            <a:pathLst>
              <a:path w="12191997" h="4300068">
                <a:moveTo>
                  <a:pt x="12191997" y="0"/>
                </a:moveTo>
                <a:lnTo>
                  <a:pt x="12191997" y="4300068"/>
                </a:lnTo>
                <a:lnTo>
                  <a:pt x="0" y="4300068"/>
                </a:lnTo>
                <a:lnTo>
                  <a:pt x="0" y="1549558"/>
                </a:lnTo>
                <a:lnTo>
                  <a:pt x="10940" y="1548545"/>
                </a:lnTo>
                <a:lnTo>
                  <a:pt x="22129" y="1547507"/>
                </a:lnTo>
                <a:lnTo>
                  <a:pt x="33325" y="1546468"/>
                </a:lnTo>
                <a:lnTo>
                  <a:pt x="44525" y="1545426"/>
                </a:lnTo>
                <a:lnTo>
                  <a:pt x="55730" y="1544383"/>
                </a:lnTo>
                <a:lnTo>
                  <a:pt x="66942" y="1543338"/>
                </a:lnTo>
                <a:lnTo>
                  <a:pt x="78160" y="1542290"/>
                </a:lnTo>
                <a:lnTo>
                  <a:pt x="89384" y="1541239"/>
                </a:lnTo>
                <a:lnTo>
                  <a:pt x="100614" y="1540186"/>
                </a:lnTo>
                <a:lnTo>
                  <a:pt x="111855" y="1539130"/>
                </a:lnTo>
                <a:lnTo>
                  <a:pt x="123100" y="1538070"/>
                </a:lnTo>
                <a:lnTo>
                  <a:pt x="134354" y="1537007"/>
                </a:lnTo>
                <a:lnTo>
                  <a:pt x="145618" y="1535942"/>
                </a:lnTo>
                <a:lnTo>
                  <a:pt x="156890" y="1534872"/>
                </a:lnTo>
                <a:lnTo>
                  <a:pt x="168171" y="1533799"/>
                </a:lnTo>
                <a:lnTo>
                  <a:pt x="179463" y="1532722"/>
                </a:lnTo>
                <a:lnTo>
                  <a:pt x="190765" y="1531641"/>
                </a:lnTo>
                <a:lnTo>
                  <a:pt x="202077" y="1530556"/>
                </a:lnTo>
                <a:lnTo>
                  <a:pt x="213400" y="1529466"/>
                </a:lnTo>
                <a:lnTo>
                  <a:pt x="224735" y="1528372"/>
                </a:lnTo>
                <a:lnTo>
                  <a:pt x="236081" y="1527273"/>
                </a:lnTo>
                <a:lnTo>
                  <a:pt x="247439" y="1526169"/>
                </a:lnTo>
                <a:lnTo>
                  <a:pt x="258811" y="1525061"/>
                </a:lnTo>
                <a:lnTo>
                  <a:pt x="270195" y="1523948"/>
                </a:lnTo>
                <a:lnTo>
                  <a:pt x="281592" y="1522829"/>
                </a:lnTo>
                <a:lnTo>
                  <a:pt x="293004" y="1521704"/>
                </a:lnTo>
                <a:lnTo>
                  <a:pt x="304429" y="1520574"/>
                </a:lnTo>
                <a:lnTo>
                  <a:pt x="315868" y="1519438"/>
                </a:lnTo>
                <a:lnTo>
                  <a:pt x="327324" y="1518296"/>
                </a:lnTo>
                <a:lnTo>
                  <a:pt x="338793" y="1517148"/>
                </a:lnTo>
                <a:lnTo>
                  <a:pt x="350280" y="1515994"/>
                </a:lnTo>
                <a:lnTo>
                  <a:pt x="361782" y="1514833"/>
                </a:lnTo>
                <a:lnTo>
                  <a:pt x="373300" y="1513666"/>
                </a:lnTo>
                <a:lnTo>
                  <a:pt x="384836" y="1512492"/>
                </a:lnTo>
                <a:lnTo>
                  <a:pt x="396389" y="1511311"/>
                </a:lnTo>
                <a:lnTo>
                  <a:pt x="407959" y="1510124"/>
                </a:lnTo>
                <a:lnTo>
                  <a:pt x="419548" y="1508929"/>
                </a:lnTo>
                <a:lnTo>
                  <a:pt x="431156" y="1507726"/>
                </a:lnTo>
                <a:lnTo>
                  <a:pt x="442782" y="1506516"/>
                </a:lnTo>
                <a:lnTo>
                  <a:pt x="454428" y="1505298"/>
                </a:lnTo>
                <a:lnTo>
                  <a:pt x="466093" y="1504072"/>
                </a:lnTo>
                <a:lnTo>
                  <a:pt x="477778" y="1502839"/>
                </a:lnTo>
                <a:lnTo>
                  <a:pt x="489484" y="1501597"/>
                </a:lnTo>
                <a:lnTo>
                  <a:pt x="501211" y="1500347"/>
                </a:lnTo>
                <a:lnTo>
                  <a:pt x="512958" y="1499088"/>
                </a:lnTo>
                <a:lnTo>
                  <a:pt x="524729" y="1497821"/>
                </a:lnTo>
                <a:lnTo>
                  <a:pt x="536520" y="1496545"/>
                </a:lnTo>
                <a:lnTo>
                  <a:pt x="548335" y="1495259"/>
                </a:lnTo>
                <a:lnTo>
                  <a:pt x="560172" y="1493965"/>
                </a:lnTo>
                <a:lnTo>
                  <a:pt x="572033" y="1492661"/>
                </a:lnTo>
                <a:lnTo>
                  <a:pt x="583916" y="1491348"/>
                </a:lnTo>
                <a:lnTo>
                  <a:pt x="595825" y="1490026"/>
                </a:lnTo>
                <a:lnTo>
                  <a:pt x="607758" y="1488693"/>
                </a:lnTo>
                <a:lnTo>
                  <a:pt x="619716" y="1487351"/>
                </a:lnTo>
                <a:lnTo>
                  <a:pt x="631698" y="1485998"/>
                </a:lnTo>
                <a:lnTo>
                  <a:pt x="643707" y="1484636"/>
                </a:lnTo>
                <a:lnTo>
                  <a:pt x="655741" y="1483262"/>
                </a:lnTo>
                <a:lnTo>
                  <a:pt x="667803" y="1481879"/>
                </a:lnTo>
                <a:lnTo>
                  <a:pt x="679890" y="1480484"/>
                </a:lnTo>
                <a:lnTo>
                  <a:pt x="692007" y="1479079"/>
                </a:lnTo>
                <a:lnTo>
                  <a:pt x="704148" y="1477662"/>
                </a:lnTo>
                <a:lnTo>
                  <a:pt x="716319" y="1476235"/>
                </a:lnTo>
                <a:lnTo>
                  <a:pt x="728519" y="1474796"/>
                </a:lnTo>
                <a:lnTo>
                  <a:pt x="740746" y="1473345"/>
                </a:lnTo>
                <a:lnTo>
                  <a:pt x="753004" y="1471883"/>
                </a:lnTo>
                <a:lnTo>
                  <a:pt x="765291" y="1470409"/>
                </a:lnTo>
                <a:lnTo>
                  <a:pt x="777608" y="1468922"/>
                </a:lnTo>
                <a:lnTo>
                  <a:pt x="789954" y="1467424"/>
                </a:lnTo>
                <a:lnTo>
                  <a:pt x="802333" y="1465913"/>
                </a:lnTo>
                <a:lnTo>
                  <a:pt x="814742" y="1464390"/>
                </a:lnTo>
                <a:lnTo>
                  <a:pt x="827183" y="1462854"/>
                </a:lnTo>
                <a:lnTo>
                  <a:pt x="839656" y="1461306"/>
                </a:lnTo>
                <a:lnTo>
                  <a:pt x="852161" y="1459744"/>
                </a:lnTo>
                <a:lnTo>
                  <a:pt x="864700" y="1458169"/>
                </a:lnTo>
                <a:lnTo>
                  <a:pt x="877271" y="1456581"/>
                </a:lnTo>
                <a:lnTo>
                  <a:pt x="889875" y="1454979"/>
                </a:lnTo>
                <a:lnTo>
                  <a:pt x="902515" y="1453364"/>
                </a:lnTo>
                <a:lnTo>
                  <a:pt x="915188" y="1451735"/>
                </a:lnTo>
                <a:lnTo>
                  <a:pt x="927896" y="1450092"/>
                </a:lnTo>
                <a:lnTo>
                  <a:pt x="940639" y="1448435"/>
                </a:lnTo>
                <a:lnTo>
                  <a:pt x="953417" y="1446763"/>
                </a:lnTo>
                <a:lnTo>
                  <a:pt x="966233" y="1445078"/>
                </a:lnTo>
                <a:lnTo>
                  <a:pt x="979083" y="1443378"/>
                </a:lnTo>
                <a:lnTo>
                  <a:pt x="991971" y="1441663"/>
                </a:lnTo>
                <a:lnTo>
                  <a:pt x="1004897" y="1439933"/>
                </a:lnTo>
                <a:lnTo>
                  <a:pt x="1017858" y="1438188"/>
                </a:lnTo>
                <a:lnTo>
                  <a:pt x="1030860" y="1436428"/>
                </a:lnTo>
                <a:lnTo>
                  <a:pt x="1043898" y="1434652"/>
                </a:lnTo>
                <a:lnTo>
                  <a:pt x="1056976" y="1432861"/>
                </a:lnTo>
                <a:lnTo>
                  <a:pt x="1083241" y="1429232"/>
                </a:lnTo>
                <a:lnTo>
                  <a:pt x="1096494" y="1427374"/>
                </a:lnTo>
                <a:lnTo>
                  <a:pt x="1109740" y="1425483"/>
                </a:lnTo>
                <a:lnTo>
                  <a:pt x="1123009" y="1423556"/>
                </a:lnTo>
                <a:lnTo>
                  <a:pt x="1136298" y="1421593"/>
                </a:lnTo>
                <a:lnTo>
                  <a:pt x="1149609" y="1419596"/>
                </a:lnTo>
                <a:lnTo>
                  <a:pt x="1162942" y="1417566"/>
                </a:lnTo>
                <a:lnTo>
                  <a:pt x="1176297" y="1415504"/>
                </a:lnTo>
                <a:lnTo>
                  <a:pt x="1189674" y="1413409"/>
                </a:lnTo>
                <a:lnTo>
                  <a:pt x="1203073" y="1411284"/>
                </a:lnTo>
                <a:lnTo>
                  <a:pt x="1216496" y="1409129"/>
                </a:lnTo>
                <a:lnTo>
                  <a:pt x="1229938" y="1406943"/>
                </a:lnTo>
                <a:lnTo>
                  <a:pt x="1243405" y="1404730"/>
                </a:lnTo>
                <a:lnTo>
                  <a:pt x="1256894" y="1402489"/>
                </a:lnTo>
                <a:lnTo>
                  <a:pt x="1270407" y="1400221"/>
                </a:lnTo>
                <a:lnTo>
                  <a:pt x="1283941" y="1397927"/>
                </a:lnTo>
                <a:lnTo>
                  <a:pt x="1297501" y="1395607"/>
                </a:lnTo>
                <a:lnTo>
                  <a:pt x="1311080" y="1393263"/>
                </a:lnTo>
                <a:lnTo>
                  <a:pt x="1324684" y="1390896"/>
                </a:lnTo>
                <a:lnTo>
                  <a:pt x="1338314" y="1388505"/>
                </a:lnTo>
                <a:lnTo>
                  <a:pt x="1351964" y="1386092"/>
                </a:lnTo>
                <a:lnTo>
                  <a:pt x="1365639" y="1383659"/>
                </a:lnTo>
                <a:lnTo>
                  <a:pt x="1379338" y="1381205"/>
                </a:lnTo>
                <a:lnTo>
                  <a:pt x="1393061" y="1378731"/>
                </a:lnTo>
                <a:lnTo>
                  <a:pt x="1406808" y="1376239"/>
                </a:lnTo>
                <a:lnTo>
                  <a:pt x="1420579" y="1373729"/>
                </a:lnTo>
                <a:lnTo>
                  <a:pt x="1434374" y="1371201"/>
                </a:lnTo>
                <a:lnTo>
                  <a:pt x="1448194" y="1368657"/>
                </a:lnTo>
                <a:lnTo>
                  <a:pt x="1462038" y="1366097"/>
                </a:lnTo>
                <a:lnTo>
                  <a:pt x="1475907" y="1363523"/>
                </a:lnTo>
                <a:lnTo>
                  <a:pt x="1489801" y="1360935"/>
                </a:lnTo>
                <a:lnTo>
                  <a:pt x="1503719" y="1358334"/>
                </a:lnTo>
                <a:lnTo>
                  <a:pt x="1517663" y="1355720"/>
                </a:lnTo>
                <a:lnTo>
                  <a:pt x="1531631" y="1353095"/>
                </a:lnTo>
                <a:lnTo>
                  <a:pt x="1545626" y="1350459"/>
                </a:lnTo>
                <a:lnTo>
                  <a:pt x="1559644" y="1347813"/>
                </a:lnTo>
                <a:lnTo>
                  <a:pt x="1573689" y="1345159"/>
                </a:lnTo>
                <a:lnTo>
                  <a:pt x="1587759" y="1342496"/>
                </a:lnTo>
                <a:lnTo>
                  <a:pt x="1601856" y="1339825"/>
                </a:lnTo>
                <a:lnTo>
                  <a:pt x="1615978" y="1337148"/>
                </a:lnTo>
                <a:lnTo>
                  <a:pt x="1630125" y="1334465"/>
                </a:lnTo>
                <a:lnTo>
                  <a:pt x="1644300" y="1331777"/>
                </a:lnTo>
                <a:lnTo>
                  <a:pt x="1658499" y="1329084"/>
                </a:lnTo>
                <a:lnTo>
                  <a:pt x="1672726" y="1326389"/>
                </a:lnTo>
                <a:lnTo>
                  <a:pt x="1686979" y="1323690"/>
                </a:lnTo>
                <a:lnTo>
                  <a:pt x="1701259" y="1320990"/>
                </a:lnTo>
                <a:lnTo>
                  <a:pt x="1715565" y="1318289"/>
                </a:lnTo>
                <a:lnTo>
                  <a:pt x="1729898" y="1315588"/>
                </a:lnTo>
                <a:lnTo>
                  <a:pt x="1744258" y="1312887"/>
                </a:lnTo>
                <a:lnTo>
                  <a:pt x="1758645" y="1310188"/>
                </a:lnTo>
                <a:lnTo>
                  <a:pt x="1773060" y="1307490"/>
                </a:lnTo>
                <a:lnTo>
                  <a:pt x="1787501" y="1304796"/>
                </a:lnTo>
                <a:lnTo>
                  <a:pt x="1801970" y="1302105"/>
                </a:lnTo>
                <a:lnTo>
                  <a:pt x="1816466" y="1299420"/>
                </a:lnTo>
                <a:lnTo>
                  <a:pt x="1830991" y="1296740"/>
                </a:lnTo>
                <a:lnTo>
                  <a:pt x="1845542" y="1294065"/>
                </a:lnTo>
                <a:lnTo>
                  <a:pt x="1860123" y="1291399"/>
                </a:lnTo>
                <a:lnTo>
                  <a:pt x="1874730" y="1288739"/>
                </a:lnTo>
                <a:lnTo>
                  <a:pt x="1889367" y="1286089"/>
                </a:lnTo>
                <a:lnTo>
                  <a:pt x="1904030" y="1283447"/>
                </a:lnTo>
                <a:lnTo>
                  <a:pt x="1918723" y="1280817"/>
                </a:lnTo>
                <a:lnTo>
                  <a:pt x="1933444" y="1278197"/>
                </a:lnTo>
                <a:lnTo>
                  <a:pt x="1948193" y="1275589"/>
                </a:lnTo>
                <a:lnTo>
                  <a:pt x="1962972" y="1272994"/>
                </a:lnTo>
                <a:lnTo>
                  <a:pt x="1977780" y="1270412"/>
                </a:lnTo>
                <a:lnTo>
                  <a:pt x="1992616" y="1267844"/>
                </a:lnTo>
                <a:lnTo>
                  <a:pt x="2007481" y="1265292"/>
                </a:lnTo>
                <a:lnTo>
                  <a:pt x="2022375" y="1262755"/>
                </a:lnTo>
                <a:lnTo>
                  <a:pt x="2037299" y="1260235"/>
                </a:lnTo>
                <a:lnTo>
                  <a:pt x="2052252" y="1257733"/>
                </a:lnTo>
                <a:lnTo>
                  <a:pt x="2067235" y="1255249"/>
                </a:lnTo>
                <a:lnTo>
                  <a:pt x="2082246" y="1252783"/>
                </a:lnTo>
                <a:lnTo>
                  <a:pt x="2097290" y="1250339"/>
                </a:lnTo>
                <a:lnTo>
                  <a:pt x="2112362" y="1247914"/>
                </a:lnTo>
                <a:lnTo>
                  <a:pt x="2127464" y="1245511"/>
                </a:lnTo>
                <a:lnTo>
                  <a:pt x="2142595" y="1243130"/>
                </a:lnTo>
                <a:lnTo>
                  <a:pt x="2157758" y="1240773"/>
                </a:lnTo>
                <a:lnTo>
                  <a:pt x="2172952" y="1238439"/>
                </a:lnTo>
                <a:lnTo>
                  <a:pt x="2188174" y="1236129"/>
                </a:lnTo>
                <a:lnTo>
                  <a:pt x="2203429" y="1233847"/>
                </a:lnTo>
                <a:lnTo>
                  <a:pt x="2218713" y="1231589"/>
                </a:lnTo>
                <a:lnTo>
                  <a:pt x="2234029" y="1229359"/>
                </a:lnTo>
                <a:lnTo>
                  <a:pt x="2249375" y="1227156"/>
                </a:lnTo>
                <a:lnTo>
                  <a:pt x="2264753" y="1224983"/>
                </a:lnTo>
                <a:lnTo>
                  <a:pt x="2280162" y="1222839"/>
                </a:lnTo>
                <a:lnTo>
                  <a:pt x="2295601" y="1220725"/>
                </a:lnTo>
                <a:lnTo>
                  <a:pt x="2311073" y="1218643"/>
                </a:lnTo>
                <a:lnTo>
                  <a:pt x="2326576" y="1216591"/>
                </a:lnTo>
                <a:lnTo>
                  <a:pt x="2342111" y="1214574"/>
                </a:lnTo>
                <a:lnTo>
                  <a:pt x="2357678" y="1212589"/>
                </a:lnTo>
                <a:lnTo>
                  <a:pt x="2373276" y="1210638"/>
                </a:lnTo>
                <a:lnTo>
                  <a:pt x="2388906" y="1208724"/>
                </a:lnTo>
                <a:lnTo>
                  <a:pt x="2404570" y="1206845"/>
                </a:lnTo>
                <a:lnTo>
                  <a:pt x="2420264" y="1205002"/>
                </a:lnTo>
                <a:lnTo>
                  <a:pt x="2435992" y="1203197"/>
                </a:lnTo>
                <a:lnTo>
                  <a:pt x="2451752" y="1201430"/>
                </a:lnTo>
                <a:lnTo>
                  <a:pt x="2467544" y="1199703"/>
                </a:lnTo>
                <a:lnTo>
                  <a:pt x="2483370" y="1198015"/>
                </a:lnTo>
                <a:lnTo>
                  <a:pt x="2499226" y="1196368"/>
                </a:lnTo>
                <a:lnTo>
                  <a:pt x="2531075" y="1193196"/>
                </a:lnTo>
                <a:lnTo>
                  <a:pt x="2546962" y="1191692"/>
                </a:lnTo>
                <a:lnTo>
                  <a:pt x="2562930" y="1190246"/>
                </a:lnTo>
                <a:lnTo>
                  <a:pt x="2578935" y="1188861"/>
                </a:lnTo>
                <a:lnTo>
                  <a:pt x="2594972" y="1187533"/>
                </a:lnTo>
                <a:lnTo>
                  <a:pt x="2611047" y="1186264"/>
                </a:lnTo>
                <a:lnTo>
                  <a:pt x="2627158" y="1185052"/>
                </a:lnTo>
                <a:lnTo>
                  <a:pt x="2643303" y="1183893"/>
                </a:lnTo>
                <a:lnTo>
                  <a:pt x="2659483" y="1182789"/>
                </a:lnTo>
                <a:lnTo>
                  <a:pt x="2675700" y="1181736"/>
                </a:lnTo>
                <a:lnTo>
                  <a:pt x="2691951" y="1180734"/>
                </a:lnTo>
                <a:lnTo>
                  <a:pt x="2708235" y="1179781"/>
                </a:lnTo>
                <a:lnTo>
                  <a:pt x="2724556" y="1178876"/>
                </a:lnTo>
                <a:lnTo>
                  <a:pt x="2740911" y="1178017"/>
                </a:lnTo>
                <a:lnTo>
                  <a:pt x="2757300" y="1177203"/>
                </a:lnTo>
                <a:lnTo>
                  <a:pt x="2773725" y="1176433"/>
                </a:lnTo>
                <a:lnTo>
                  <a:pt x="2790183" y="1175705"/>
                </a:lnTo>
                <a:lnTo>
                  <a:pt x="2806674" y="1175018"/>
                </a:lnTo>
                <a:lnTo>
                  <a:pt x="2823201" y="1174370"/>
                </a:lnTo>
                <a:lnTo>
                  <a:pt x="2839763" y="1173760"/>
                </a:lnTo>
                <a:lnTo>
                  <a:pt x="2856356" y="1173186"/>
                </a:lnTo>
                <a:lnTo>
                  <a:pt x="2872984" y="1172648"/>
                </a:lnTo>
                <a:lnTo>
                  <a:pt x="2889645" y="1172143"/>
                </a:lnTo>
                <a:lnTo>
                  <a:pt x="2906341" y="1171671"/>
                </a:lnTo>
                <a:lnTo>
                  <a:pt x="2923070" y="1171230"/>
                </a:lnTo>
                <a:lnTo>
                  <a:pt x="2939832" y="1170818"/>
                </a:lnTo>
                <a:lnTo>
                  <a:pt x="2956627" y="1170434"/>
                </a:lnTo>
                <a:lnTo>
                  <a:pt x="2973455" y="1170076"/>
                </a:lnTo>
                <a:lnTo>
                  <a:pt x="2990316" y="1169744"/>
                </a:lnTo>
                <a:lnTo>
                  <a:pt x="3007210" y="1169436"/>
                </a:lnTo>
                <a:lnTo>
                  <a:pt x="3024137" y="1169150"/>
                </a:lnTo>
                <a:lnTo>
                  <a:pt x="3041097" y="1168885"/>
                </a:lnTo>
                <a:lnTo>
                  <a:pt x="3058088" y="1168639"/>
                </a:lnTo>
                <a:lnTo>
                  <a:pt x="3075113" y="1168412"/>
                </a:lnTo>
                <a:lnTo>
                  <a:pt x="3092169" y="1168201"/>
                </a:lnTo>
                <a:lnTo>
                  <a:pt x="3109258" y="1168006"/>
                </a:lnTo>
                <a:lnTo>
                  <a:pt x="3126380" y="1167824"/>
                </a:lnTo>
                <a:lnTo>
                  <a:pt x="3143532" y="1167655"/>
                </a:lnTo>
                <a:lnTo>
                  <a:pt x="3160717" y="1167497"/>
                </a:lnTo>
                <a:lnTo>
                  <a:pt x="3177934" y="1167349"/>
                </a:lnTo>
                <a:lnTo>
                  <a:pt x="3195182" y="1167208"/>
                </a:lnTo>
                <a:lnTo>
                  <a:pt x="3212462" y="1167075"/>
                </a:lnTo>
                <a:lnTo>
                  <a:pt x="3229773" y="1166947"/>
                </a:lnTo>
                <a:lnTo>
                  <a:pt x="3247115" y="1166822"/>
                </a:lnTo>
                <a:lnTo>
                  <a:pt x="3264490" y="1166701"/>
                </a:lnTo>
                <a:lnTo>
                  <a:pt x="3281895" y="1166580"/>
                </a:lnTo>
                <a:lnTo>
                  <a:pt x="3299330" y="1166458"/>
                </a:lnTo>
                <a:lnTo>
                  <a:pt x="3316797" y="1166336"/>
                </a:lnTo>
                <a:lnTo>
                  <a:pt x="3334294" y="1166209"/>
                </a:lnTo>
                <a:lnTo>
                  <a:pt x="3351823" y="1166079"/>
                </a:lnTo>
                <a:lnTo>
                  <a:pt x="3369382" y="1165941"/>
                </a:lnTo>
                <a:lnTo>
                  <a:pt x="3386970" y="1165797"/>
                </a:lnTo>
                <a:lnTo>
                  <a:pt x="3404589" y="1165644"/>
                </a:lnTo>
                <a:lnTo>
                  <a:pt x="3422240" y="1165480"/>
                </a:lnTo>
                <a:lnTo>
                  <a:pt x="3439919" y="1165304"/>
                </a:lnTo>
                <a:lnTo>
                  <a:pt x="3457629" y="1165116"/>
                </a:lnTo>
                <a:lnTo>
                  <a:pt x="3475369" y="1164912"/>
                </a:lnTo>
                <a:lnTo>
                  <a:pt x="3493139" y="1164693"/>
                </a:lnTo>
                <a:lnTo>
                  <a:pt x="3510938" y="1164456"/>
                </a:lnTo>
                <a:lnTo>
                  <a:pt x="3528767" y="1164200"/>
                </a:lnTo>
                <a:lnTo>
                  <a:pt x="3546625" y="1163923"/>
                </a:lnTo>
                <a:lnTo>
                  <a:pt x="3564512" y="1163625"/>
                </a:lnTo>
                <a:lnTo>
                  <a:pt x="3582429" y="1163304"/>
                </a:lnTo>
                <a:lnTo>
                  <a:pt x="3600376" y="1162958"/>
                </a:lnTo>
                <a:lnTo>
                  <a:pt x="3618352" y="1162586"/>
                </a:lnTo>
                <a:lnTo>
                  <a:pt x="3636355" y="1162186"/>
                </a:lnTo>
                <a:lnTo>
                  <a:pt x="3654387" y="1161758"/>
                </a:lnTo>
                <a:lnTo>
                  <a:pt x="3672450" y="1161299"/>
                </a:lnTo>
                <a:lnTo>
                  <a:pt x="3690540" y="1160808"/>
                </a:lnTo>
                <a:lnTo>
                  <a:pt x="3708659" y="1160284"/>
                </a:lnTo>
                <a:lnTo>
                  <a:pt x="3726805" y="1159724"/>
                </a:lnTo>
                <a:lnTo>
                  <a:pt x="3744981" y="1159129"/>
                </a:lnTo>
                <a:lnTo>
                  <a:pt x="3763185" y="1158497"/>
                </a:lnTo>
                <a:lnTo>
                  <a:pt x="3781416" y="1157826"/>
                </a:lnTo>
                <a:lnTo>
                  <a:pt x="3799676" y="1157114"/>
                </a:lnTo>
                <a:lnTo>
                  <a:pt x="3817964" y="1156360"/>
                </a:lnTo>
                <a:lnTo>
                  <a:pt x="3836278" y="1155563"/>
                </a:lnTo>
                <a:lnTo>
                  <a:pt x="3854622" y="1154721"/>
                </a:lnTo>
                <a:lnTo>
                  <a:pt x="3872992" y="1153833"/>
                </a:lnTo>
                <a:lnTo>
                  <a:pt x="3891391" y="1152897"/>
                </a:lnTo>
                <a:lnTo>
                  <a:pt x="3909815" y="1151912"/>
                </a:lnTo>
                <a:lnTo>
                  <a:pt x="3928268" y="1150877"/>
                </a:lnTo>
                <a:lnTo>
                  <a:pt x="3946747" y="1149789"/>
                </a:lnTo>
                <a:lnTo>
                  <a:pt x="3965253" y="1148648"/>
                </a:lnTo>
                <a:lnTo>
                  <a:pt x="3983787" y="1147453"/>
                </a:lnTo>
                <a:lnTo>
                  <a:pt x="4002347" y="1146201"/>
                </a:lnTo>
                <a:lnTo>
                  <a:pt x="4020933" y="1144892"/>
                </a:lnTo>
                <a:lnTo>
                  <a:pt x="4039546" y="1143523"/>
                </a:lnTo>
                <a:lnTo>
                  <a:pt x="4058187" y="1142094"/>
                </a:lnTo>
                <a:lnTo>
                  <a:pt x="4076852" y="1140603"/>
                </a:lnTo>
                <a:lnTo>
                  <a:pt x="4095545" y="1139049"/>
                </a:lnTo>
                <a:lnTo>
                  <a:pt x="4114263" y="1137429"/>
                </a:lnTo>
                <a:lnTo>
                  <a:pt x="4133007" y="1135743"/>
                </a:lnTo>
                <a:lnTo>
                  <a:pt x="4151778" y="1133990"/>
                </a:lnTo>
                <a:lnTo>
                  <a:pt x="4170573" y="1132167"/>
                </a:lnTo>
                <a:lnTo>
                  <a:pt x="4189395" y="1130274"/>
                </a:lnTo>
                <a:lnTo>
                  <a:pt x="4208242" y="1128308"/>
                </a:lnTo>
                <a:lnTo>
                  <a:pt x="4227115" y="1126270"/>
                </a:lnTo>
                <a:lnTo>
                  <a:pt x="4246013" y="1124156"/>
                </a:lnTo>
                <a:lnTo>
                  <a:pt x="4283842" y="1119702"/>
                </a:lnTo>
                <a:lnTo>
                  <a:pt x="4302863" y="1117348"/>
                </a:lnTo>
                <a:lnTo>
                  <a:pt x="4321868" y="1114919"/>
                </a:lnTo>
                <a:lnTo>
                  <a:pt x="4340902" y="1112410"/>
                </a:lnTo>
                <a:lnTo>
                  <a:pt x="4359961" y="1109824"/>
                </a:lnTo>
                <a:lnTo>
                  <a:pt x="4379052" y="1107162"/>
                </a:lnTo>
                <a:lnTo>
                  <a:pt x="4398169" y="1104425"/>
                </a:lnTo>
                <a:lnTo>
                  <a:pt x="4417315" y="1101616"/>
                </a:lnTo>
                <a:lnTo>
                  <a:pt x="4436489" y="1098735"/>
                </a:lnTo>
                <a:lnTo>
                  <a:pt x="4455690" y="1095784"/>
                </a:lnTo>
                <a:lnTo>
                  <a:pt x="4474920" y="1092764"/>
                </a:lnTo>
                <a:lnTo>
                  <a:pt x="4494176" y="1089678"/>
                </a:lnTo>
                <a:lnTo>
                  <a:pt x="4513459" y="1086527"/>
                </a:lnTo>
                <a:lnTo>
                  <a:pt x="4532772" y="1083312"/>
                </a:lnTo>
                <a:lnTo>
                  <a:pt x="4552111" y="1080034"/>
                </a:lnTo>
                <a:lnTo>
                  <a:pt x="4571477" y="1076697"/>
                </a:lnTo>
                <a:lnTo>
                  <a:pt x="4590871" y="1073300"/>
                </a:lnTo>
                <a:lnTo>
                  <a:pt x="4610291" y="1069845"/>
                </a:lnTo>
                <a:lnTo>
                  <a:pt x="4629739" y="1066335"/>
                </a:lnTo>
                <a:lnTo>
                  <a:pt x="4649214" y="1062770"/>
                </a:lnTo>
                <a:lnTo>
                  <a:pt x="4668714" y="1059151"/>
                </a:lnTo>
                <a:lnTo>
                  <a:pt x="4688241" y="1055482"/>
                </a:lnTo>
                <a:lnTo>
                  <a:pt x="4707796" y="1051764"/>
                </a:lnTo>
                <a:lnTo>
                  <a:pt x="4727377" y="1047996"/>
                </a:lnTo>
                <a:lnTo>
                  <a:pt x="4746985" y="1044182"/>
                </a:lnTo>
                <a:lnTo>
                  <a:pt x="4766618" y="1040323"/>
                </a:lnTo>
                <a:lnTo>
                  <a:pt x="4786278" y="1036420"/>
                </a:lnTo>
                <a:lnTo>
                  <a:pt x="4805963" y="1032474"/>
                </a:lnTo>
                <a:lnTo>
                  <a:pt x="4825675" y="1028489"/>
                </a:lnTo>
                <a:lnTo>
                  <a:pt x="4845412" y="1024464"/>
                </a:lnTo>
                <a:lnTo>
                  <a:pt x="4865176" y="1020401"/>
                </a:lnTo>
                <a:lnTo>
                  <a:pt x="4884965" y="1016302"/>
                </a:lnTo>
                <a:lnTo>
                  <a:pt x="4904779" y="1012169"/>
                </a:lnTo>
                <a:lnTo>
                  <a:pt x="4924620" y="1008003"/>
                </a:lnTo>
                <a:lnTo>
                  <a:pt x="4944485" y="1003805"/>
                </a:lnTo>
                <a:lnTo>
                  <a:pt x="4964376" y="999578"/>
                </a:lnTo>
                <a:lnTo>
                  <a:pt x="4984291" y="995322"/>
                </a:lnTo>
                <a:lnTo>
                  <a:pt x="5004233" y="991039"/>
                </a:lnTo>
                <a:lnTo>
                  <a:pt x="5024198" y="986731"/>
                </a:lnTo>
                <a:lnTo>
                  <a:pt x="5044189" y="982400"/>
                </a:lnTo>
                <a:lnTo>
                  <a:pt x="5064204" y="978046"/>
                </a:lnTo>
                <a:lnTo>
                  <a:pt x="5084245" y="973671"/>
                </a:lnTo>
                <a:lnTo>
                  <a:pt x="5104310" y="969277"/>
                </a:lnTo>
                <a:lnTo>
                  <a:pt x="5124398" y="964865"/>
                </a:lnTo>
                <a:lnTo>
                  <a:pt x="5144512" y="960437"/>
                </a:lnTo>
                <a:lnTo>
                  <a:pt x="5164650" y="955995"/>
                </a:lnTo>
                <a:lnTo>
                  <a:pt x="5184812" y="951539"/>
                </a:lnTo>
                <a:lnTo>
                  <a:pt x="5204998" y="947073"/>
                </a:lnTo>
                <a:lnTo>
                  <a:pt x="5225207" y="942595"/>
                </a:lnTo>
                <a:lnTo>
                  <a:pt x="5245441" y="938110"/>
                </a:lnTo>
                <a:lnTo>
                  <a:pt x="5265699" y="933617"/>
                </a:lnTo>
                <a:lnTo>
                  <a:pt x="5285980" y="929119"/>
                </a:lnTo>
                <a:lnTo>
                  <a:pt x="5306284" y="924617"/>
                </a:lnTo>
                <a:lnTo>
                  <a:pt x="5326612" y="920113"/>
                </a:lnTo>
                <a:lnTo>
                  <a:pt x="5346964" y="915608"/>
                </a:lnTo>
                <a:lnTo>
                  <a:pt x="5367338" y="911104"/>
                </a:lnTo>
                <a:lnTo>
                  <a:pt x="5387735" y="906601"/>
                </a:lnTo>
                <a:lnTo>
                  <a:pt x="5408156" y="902103"/>
                </a:lnTo>
                <a:lnTo>
                  <a:pt x="5428599" y="897609"/>
                </a:lnTo>
                <a:lnTo>
                  <a:pt x="5449065" y="893122"/>
                </a:lnTo>
                <a:lnTo>
                  <a:pt x="5469554" y="888644"/>
                </a:lnTo>
                <a:lnTo>
                  <a:pt x="5490066" y="884176"/>
                </a:lnTo>
                <a:lnTo>
                  <a:pt x="5510599" y="879718"/>
                </a:lnTo>
                <a:lnTo>
                  <a:pt x="5531155" y="875274"/>
                </a:lnTo>
                <a:lnTo>
                  <a:pt x="5551733" y="870844"/>
                </a:lnTo>
                <a:lnTo>
                  <a:pt x="5572334" y="866430"/>
                </a:lnTo>
                <a:lnTo>
                  <a:pt x="5592956" y="862034"/>
                </a:lnTo>
                <a:lnTo>
                  <a:pt x="5613601" y="857656"/>
                </a:lnTo>
                <a:lnTo>
                  <a:pt x="5634266" y="853299"/>
                </a:lnTo>
                <a:lnTo>
                  <a:pt x="5654954" y="848963"/>
                </a:lnTo>
                <a:lnTo>
                  <a:pt x="5675663" y="844651"/>
                </a:lnTo>
                <a:lnTo>
                  <a:pt x="5696394" y="840365"/>
                </a:lnTo>
                <a:lnTo>
                  <a:pt x="5717146" y="836105"/>
                </a:lnTo>
                <a:lnTo>
                  <a:pt x="5737919" y="831873"/>
                </a:lnTo>
                <a:lnTo>
                  <a:pt x="5758713" y="827670"/>
                </a:lnTo>
                <a:lnTo>
                  <a:pt x="5779528" y="823498"/>
                </a:lnTo>
                <a:lnTo>
                  <a:pt x="5800365" y="819360"/>
                </a:lnTo>
                <a:lnTo>
                  <a:pt x="5821221" y="815255"/>
                </a:lnTo>
                <a:lnTo>
                  <a:pt x="5842098" y="811186"/>
                </a:lnTo>
                <a:lnTo>
                  <a:pt x="5862996" y="807154"/>
                </a:lnTo>
                <a:lnTo>
                  <a:pt x="5883915" y="803162"/>
                </a:lnTo>
                <a:lnTo>
                  <a:pt x="5904854" y="799209"/>
                </a:lnTo>
                <a:lnTo>
                  <a:pt x="5925812" y="795297"/>
                </a:lnTo>
                <a:lnTo>
                  <a:pt x="5946792" y="791430"/>
                </a:lnTo>
                <a:lnTo>
                  <a:pt x="5967791" y="787606"/>
                </a:lnTo>
                <a:lnTo>
                  <a:pt x="5988810" y="783830"/>
                </a:lnTo>
                <a:lnTo>
                  <a:pt x="6009849" y="780101"/>
                </a:lnTo>
                <a:lnTo>
                  <a:pt x="6030906" y="776421"/>
                </a:lnTo>
                <a:lnTo>
                  <a:pt x="6051984" y="772792"/>
                </a:lnTo>
                <a:lnTo>
                  <a:pt x="6073081" y="769216"/>
                </a:lnTo>
                <a:lnTo>
                  <a:pt x="6094198" y="765693"/>
                </a:lnTo>
                <a:lnTo>
                  <a:pt x="6115333" y="762226"/>
                </a:lnTo>
                <a:lnTo>
                  <a:pt x="6136489" y="758816"/>
                </a:lnTo>
                <a:lnTo>
                  <a:pt x="6157662" y="755465"/>
                </a:lnTo>
                <a:lnTo>
                  <a:pt x="6178854" y="752173"/>
                </a:lnTo>
                <a:lnTo>
                  <a:pt x="6200066" y="748942"/>
                </a:lnTo>
                <a:lnTo>
                  <a:pt x="6221296" y="745775"/>
                </a:lnTo>
                <a:lnTo>
                  <a:pt x="6242545" y="742672"/>
                </a:lnTo>
                <a:lnTo>
                  <a:pt x="6263810" y="739635"/>
                </a:lnTo>
                <a:lnTo>
                  <a:pt x="6306438" y="733760"/>
                </a:lnTo>
                <a:lnTo>
                  <a:pt x="6327791" y="730923"/>
                </a:lnTo>
                <a:lnTo>
                  <a:pt x="6349309" y="728129"/>
                </a:lnTo>
                <a:lnTo>
                  <a:pt x="6370955" y="725383"/>
                </a:lnTo>
                <a:lnTo>
                  <a:pt x="6392722" y="722683"/>
                </a:lnTo>
                <a:lnTo>
                  <a:pt x="6414613" y="720030"/>
                </a:lnTo>
                <a:lnTo>
                  <a:pt x="6436621" y="717420"/>
                </a:lnTo>
                <a:lnTo>
                  <a:pt x="6458744" y="714855"/>
                </a:lnTo>
                <a:lnTo>
                  <a:pt x="6480978" y="712334"/>
                </a:lnTo>
                <a:lnTo>
                  <a:pt x="6503319" y="709854"/>
                </a:lnTo>
                <a:lnTo>
                  <a:pt x="6525765" y="707415"/>
                </a:lnTo>
                <a:lnTo>
                  <a:pt x="6548310" y="705017"/>
                </a:lnTo>
                <a:lnTo>
                  <a:pt x="6570956" y="702658"/>
                </a:lnTo>
                <a:lnTo>
                  <a:pt x="6593695" y="700338"/>
                </a:lnTo>
                <a:lnTo>
                  <a:pt x="6616525" y="698056"/>
                </a:lnTo>
                <a:lnTo>
                  <a:pt x="6639444" y="695811"/>
                </a:lnTo>
                <a:lnTo>
                  <a:pt x="6662448" y="693601"/>
                </a:lnTo>
                <a:lnTo>
                  <a:pt x="6685531" y="691427"/>
                </a:lnTo>
                <a:lnTo>
                  <a:pt x="6708693" y="689287"/>
                </a:lnTo>
                <a:lnTo>
                  <a:pt x="6731932" y="687180"/>
                </a:lnTo>
                <a:lnTo>
                  <a:pt x="6755238" y="685105"/>
                </a:lnTo>
                <a:lnTo>
                  <a:pt x="6778615" y="683062"/>
                </a:lnTo>
                <a:lnTo>
                  <a:pt x="6802056" y="681050"/>
                </a:lnTo>
                <a:lnTo>
                  <a:pt x="6825559" y="679068"/>
                </a:lnTo>
                <a:lnTo>
                  <a:pt x="6849121" y="677114"/>
                </a:lnTo>
                <a:lnTo>
                  <a:pt x="6872738" y="675188"/>
                </a:lnTo>
                <a:lnTo>
                  <a:pt x="6896405" y="673289"/>
                </a:lnTo>
                <a:lnTo>
                  <a:pt x="6920122" y="671416"/>
                </a:lnTo>
                <a:lnTo>
                  <a:pt x="6943883" y="669569"/>
                </a:lnTo>
                <a:lnTo>
                  <a:pt x="6967687" y="667746"/>
                </a:lnTo>
                <a:lnTo>
                  <a:pt x="6991528" y="665947"/>
                </a:lnTo>
                <a:lnTo>
                  <a:pt x="7015405" y="664169"/>
                </a:lnTo>
                <a:lnTo>
                  <a:pt x="7039315" y="662414"/>
                </a:lnTo>
                <a:lnTo>
                  <a:pt x="7063253" y="660680"/>
                </a:lnTo>
                <a:lnTo>
                  <a:pt x="7087216" y="658965"/>
                </a:lnTo>
                <a:lnTo>
                  <a:pt x="7111202" y="657269"/>
                </a:lnTo>
                <a:lnTo>
                  <a:pt x="7135206" y="655592"/>
                </a:lnTo>
                <a:lnTo>
                  <a:pt x="7159226" y="653931"/>
                </a:lnTo>
                <a:lnTo>
                  <a:pt x="7183258" y="652287"/>
                </a:lnTo>
                <a:lnTo>
                  <a:pt x="7207300" y="650658"/>
                </a:lnTo>
                <a:lnTo>
                  <a:pt x="7231347" y="649044"/>
                </a:lnTo>
                <a:lnTo>
                  <a:pt x="7255397" y="647444"/>
                </a:lnTo>
                <a:lnTo>
                  <a:pt x="7279445" y="645856"/>
                </a:lnTo>
                <a:lnTo>
                  <a:pt x="7303491" y="644280"/>
                </a:lnTo>
                <a:lnTo>
                  <a:pt x="7327528" y="642714"/>
                </a:lnTo>
                <a:lnTo>
                  <a:pt x="7351555" y="641159"/>
                </a:lnTo>
                <a:lnTo>
                  <a:pt x="7375568" y="639613"/>
                </a:lnTo>
                <a:lnTo>
                  <a:pt x="7399565" y="638075"/>
                </a:lnTo>
                <a:lnTo>
                  <a:pt x="7423540" y="636545"/>
                </a:lnTo>
                <a:lnTo>
                  <a:pt x="7447492" y="635020"/>
                </a:lnTo>
                <a:lnTo>
                  <a:pt x="7471418" y="633502"/>
                </a:lnTo>
                <a:lnTo>
                  <a:pt x="7495311" y="631987"/>
                </a:lnTo>
                <a:lnTo>
                  <a:pt x="7519174" y="630477"/>
                </a:lnTo>
                <a:lnTo>
                  <a:pt x="7542998" y="628969"/>
                </a:lnTo>
                <a:lnTo>
                  <a:pt x="7566784" y="627464"/>
                </a:lnTo>
                <a:lnTo>
                  <a:pt x="7590525" y="625959"/>
                </a:lnTo>
                <a:lnTo>
                  <a:pt x="7614221" y="624454"/>
                </a:lnTo>
                <a:lnTo>
                  <a:pt x="7637866" y="622949"/>
                </a:lnTo>
                <a:lnTo>
                  <a:pt x="7661458" y="621442"/>
                </a:lnTo>
                <a:lnTo>
                  <a:pt x="7684994" y="619933"/>
                </a:lnTo>
                <a:lnTo>
                  <a:pt x="7708471" y="618419"/>
                </a:lnTo>
                <a:lnTo>
                  <a:pt x="7731885" y="616902"/>
                </a:lnTo>
                <a:lnTo>
                  <a:pt x="7755233" y="615379"/>
                </a:lnTo>
                <a:lnTo>
                  <a:pt x="7778512" y="613850"/>
                </a:lnTo>
                <a:lnTo>
                  <a:pt x="7801718" y="612313"/>
                </a:lnTo>
                <a:lnTo>
                  <a:pt x="7824849" y="610769"/>
                </a:lnTo>
                <a:lnTo>
                  <a:pt x="7847901" y="609216"/>
                </a:lnTo>
                <a:lnTo>
                  <a:pt x="7870868" y="607653"/>
                </a:lnTo>
                <a:lnTo>
                  <a:pt x="7893752" y="606080"/>
                </a:lnTo>
                <a:lnTo>
                  <a:pt x="7916548" y="604494"/>
                </a:lnTo>
                <a:lnTo>
                  <a:pt x="7939250" y="602896"/>
                </a:lnTo>
                <a:lnTo>
                  <a:pt x="7961858" y="601285"/>
                </a:lnTo>
                <a:lnTo>
                  <a:pt x="7984366" y="599659"/>
                </a:lnTo>
                <a:lnTo>
                  <a:pt x="8006773" y="598018"/>
                </a:lnTo>
                <a:lnTo>
                  <a:pt x="8029077" y="596361"/>
                </a:lnTo>
                <a:lnTo>
                  <a:pt x="8051270" y="594687"/>
                </a:lnTo>
                <a:lnTo>
                  <a:pt x="8073353" y="592995"/>
                </a:lnTo>
                <a:lnTo>
                  <a:pt x="8095321" y="591284"/>
                </a:lnTo>
                <a:lnTo>
                  <a:pt x="8117171" y="589553"/>
                </a:lnTo>
                <a:lnTo>
                  <a:pt x="8138899" y="587801"/>
                </a:lnTo>
                <a:lnTo>
                  <a:pt x="8160504" y="586028"/>
                </a:lnTo>
                <a:lnTo>
                  <a:pt x="8181981" y="584232"/>
                </a:lnTo>
                <a:lnTo>
                  <a:pt x="8203326" y="582413"/>
                </a:lnTo>
                <a:lnTo>
                  <a:pt x="8224539" y="580570"/>
                </a:lnTo>
                <a:lnTo>
                  <a:pt x="8245613" y="578701"/>
                </a:lnTo>
                <a:lnTo>
                  <a:pt x="8266547" y="576806"/>
                </a:lnTo>
                <a:lnTo>
                  <a:pt x="8287339" y="574884"/>
                </a:lnTo>
                <a:lnTo>
                  <a:pt x="8307981" y="572934"/>
                </a:lnTo>
                <a:lnTo>
                  <a:pt x="8328475" y="570955"/>
                </a:lnTo>
                <a:lnTo>
                  <a:pt x="8348815" y="568946"/>
                </a:lnTo>
                <a:lnTo>
                  <a:pt x="8368998" y="566906"/>
                </a:lnTo>
                <a:lnTo>
                  <a:pt x="8389023" y="564835"/>
                </a:lnTo>
                <a:lnTo>
                  <a:pt x="8408884" y="562731"/>
                </a:lnTo>
                <a:lnTo>
                  <a:pt x="8428578" y="560594"/>
                </a:lnTo>
                <a:lnTo>
                  <a:pt x="8448104" y="558422"/>
                </a:lnTo>
                <a:lnTo>
                  <a:pt x="8467457" y="556214"/>
                </a:lnTo>
                <a:lnTo>
                  <a:pt x="8486635" y="553971"/>
                </a:lnTo>
                <a:lnTo>
                  <a:pt x="8505635" y="551690"/>
                </a:lnTo>
                <a:lnTo>
                  <a:pt x="8524450" y="549370"/>
                </a:lnTo>
                <a:lnTo>
                  <a:pt x="8561487" y="544618"/>
                </a:lnTo>
                <a:lnTo>
                  <a:pt x="8579762" y="542182"/>
                </a:lnTo>
                <a:lnTo>
                  <a:pt x="8597825" y="539720"/>
                </a:lnTo>
                <a:lnTo>
                  <a:pt x="8615708" y="537228"/>
                </a:lnTo>
                <a:lnTo>
                  <a:pt x="8633415" y="534707"/>
                </a:lnTo>
                <a:lnTo>
                  <a:pt x="8650952" y="532158"/>
                </a:lnTo>
                <a:lnTo>
                  <a:pt x="8668320" y="529581"/>
                </a:lnTo>
                <a:lnTo>
                  <a:pt x="8685521" y="526977"/>
                </a:lnTo>
                <a:lnTo>
                  <a:pt x="8702560" y="524347"/>
                </a:lnTo>
                <a:lnTo>
                  <a:pt x="8719438" y="521691"/>
                </a:lnTo>
                <a:lnTo>
                  <a:pt x="8736159" y="519009"/>
                </a:lnTo>
                <a:lnTo>
                  <a:pt x="8752722" y="516303"/>
                </a:lnTo>
                <a:lnTo>
                  <a:pt x="8769135" y="513573"/>
                </a:lnTo>
                <a:lnTo>
                  <a:pt x="8785400" y="510820"/>
                </a:lnTo>
                <a:lnTo>
                  <a:pt x="8801519" y="508044"/>
                </a:lnTo>
                <a:lnTo>
                  <a:pt x="8817497" y="505245"/>
                </a:lnTo>
                <a:lnTo>
                  <a:pt x="8833334" y="502425"/>
                </a:lnTo>
                <a:lnTo>
                  <a:pt x="8849030" y="499584"/>
                </a:lnTo>
                <a:lnTo>
                  <a:pt x="8864595" y="496723"/>
                </a:lnTo>
                <a:lnTo>
                  <a:pt x="8880030" y="493843"/>
                </a:lnTo>
                <a:lnTo>
                  <a:pt x="8895331" y="490943"/>
                </a:lnTo>
                <a:lnTo>
                  <a:pt x="8910511" y="488024"/>
                </a:lnTo>
                <a:lnTo>
                  <a:pt x="8925567" y="485088"/>
                </a:lnTo>
                <a:lnTo>
                  <a:pt x="8940503" y="482135"/>
                </a:lnTo>
                <a:lnTo>
                  <a:pt x="8955324" y="479165"/>
                </a:lnTo>
                <a:lnTo>
                  <a:pt x="8970028" y="476180"/>
                </a:lnTo>
                <a:lnTo>
                  <a:pt x="8984623" y="473179"/>
                </a:lnTo>
                <a:lnTo>
                  <a:pt x="8999108" y="470163"/>
                </a:lnTo>
                <a:lnTo>
                  <a:pt x="9013489" y="467133"/>
                </a:lnTo>
                <a:lnTo>
                  <a:pt x="9027766" y="464089"/>
                </a:lnTo>
                <a:lnTo>
                  <a:pt x="9041946" y="461033"/>
                </a:lnTo>
                <a:lnTo>
                  <a:pt x="9056026" y="457965"/>
                </a:lnTo>
                <a:lnTo>
                  <a:pt x="9070014" y="454885"/>
                </a:lnTo>
                <a:lnTo>
                  <a:pt x="9083910" y="451794"/>
                </a:lnTo>
                <a:lnTo>
                  <a:pt x="9097720" y="448693"/>
                </a:lnTo>
                <a:lnTo>
                  <a:pt x="9111443" y="445582"/>
                </a:lnTo>
                <a:lnTo>
                  <a:pt x="9125084" y="442462"/>
                </a:lnTo>
                <a:lnTo>
                  <a:pt x="9138645" y="439334"/>
                </a:lnTo>
                <a:lnTo>
                  <a:pt x="9152131" y="436198"/>
                </a:lnTo>
                <a:lnTo>
                  <a:pt x="9165542" y="433054"/>
                </a:lnTo>
                <a:lnTo>
                  <a:pt x="9178884" y="429905"/>
                </a:lnTo>
                <a:lnTo>
                  <a:pt x="9192158" y="426749"/>
                </a:lnTo>
                <a:lnTo>
                  <a:pt x="9205365" y="423588"/>
                </a:lnTo>
                <a:lnTo>
                  <a:pt x="9218513" y="420422"/>
                </a:lnTo>
                <a:lnTo>
                  <a:pt x="9231599" y="417252"/>
                </a:lnTo>
                <a:lnTo>
                  <a:pt x="9244631" y="414079"/>
                </a:lnTo>
                <a:lnTo>
                  <a:pt x="9257609" y="410902"/>
                </a:lnTo>
                <a:lnTo>
                  <a:pt x="9270536" y="407724"/>
                </a:lnTo>
                <a:lnTo>
                  <a:pt x="9283417" y="404544"/>
                </a:lnTo>
                <a:lnTo>
                  <a:pt x="9296253" y="401364"/>
                </a:lnTo>
                <a:lnTo>
                  <a:pt x="9309047" y="398182"/>
                </a:lnTo>
                <a:lnTo>
                  <a:pt x="9321801" y="395001"/>
                </a:lnTo>
                <a:lnTo>
                  <a:pt x="9334521" y="391821"/>
                </a:lnTo>
                <a:lnTo>
                  <a:pt x="9347208" y="388642"/>
                </a:lnTo>
                <a:lnTo>
                  <a:pt x="9359864" y="385466"/>
                </a:lnTo>
                <a:lnTo>
                  <a:pt x="9372495" y="382293"/>
                </a:lnTo>
                <a:lnTo>
                  <a:pt x="9385101" y="379122"/>
                </a:lnTo>
                <a:lnTo>
                  <a:pt x="9397685" y="375956"/>
                </a:lnTo>
                <a:lnTo>
                  <a:pt x="9410251" y="372794"/>
                </a:lnTo>
                <a:lnTo>
                  <a:pt x="9422803" y="369638"/>
                </a:lnTo>
                <a:lnTo>
                  <a:pt x="9435341" y="366487"/>
                </a:lnTo>
                <a:lnTo>
                  <a:pt x="9447871" y="363342"/>
                </a:lnTo>
                <a:lnTo>
                  <a:pt x="9460394" y="360205"/>
                </a:lnTo>
                <a:lnTo>
                  <a:pt x="9472913" y="357075"/>
                </a:lnTo>
                <a:lnTo>
                  <a:pt x="9485433" y="353953"/>
                </a:lnTo>
                <a:lnTo>
                  <a:pt x="9497954" y="350840"/>
                </a:lnTo>
                <a:lnTo>
                  <a:pt x="9510479" y="347737"/>
                </a:lnTo>
                <a:lnTo>
                  <a:pt x="9523016" y="344643"/>
                </a:lnTo>
                <a:lnTo>
                  <a:pt x="9535561" y="341560"/>
                </a:lnTo>
                <a:lnTo>
                  <a:pt x="9548123" y="338489"/>
                </a:lnTo>
                <a:lnTo>
                  <a:pt x="9560700" y="335429"/>
                </a:lnTo>
                <a:lnTo>
                  <a:pt x="9573298" y="332381"/>
                </a:lnTo>
                <a:lnTo>
                  <a:pt x="9585918" y="329346"/>
                </a:lnTo>
                <a:lnTo>
                  <a:pt x="9598566" y="326325"/>
                </a:lnTo>
                <a:lnTo>
                  <a:pt x="9611242" y="323318"/>
                </a:lnTo>
                <a:lnTo>
                  <a:pt x="9623949" y="320326"/>
                </a:lnTo>
                <a:lnTo>
                  <a:pt x="9636694" y="317349"/>
                </a:lnTo>
                <a:lnTo>
                  <a:pt x="9649475" y="314388"/>
                </a:lnTo>
                <a:lnTo>
                  <a:pt x="9662296" y="311443"/>
                </a:lnTo>
                <a:lnTo>
                  <a:pt x="9675163" y="308516"/>
                </a:lnTo>
                <a:lnTo>
                  <a:pt x="9688076" y="305606"/>
                </a:lnTo>
                <a:lnTo>
                  <a:pt x="9701038" y="302714"/>
                </a:lnTo>
                <a:lnTo>
                  <a:pt x="9714054" y="299841"/>
                </a:lnTo>
                <a:lnTo>
                  <a:pt x="9727125" y="296988"/>
                </a:lnTo>
                <a:lnTo>
                  <a:pt x="9740258" y="294154"/>
                </a:lnTo>
                <a:lnTo>
                  <a:pt x="9753449" y="291341"/>
                </a:lnTo>
                <a:lnTo>
                  <a:pt x="9766709" y="288549"/>
                </a:lnTo>
                <a:lnTo>
                  <a:pt x="9780032" y="285780"/>
                </a:lnTo>
                <a:lnTo>
                  <a:pt x="9793430" y="283032"/>
                </a:lnTo>
                <a:lnTo>
                  <a:pt x="9806899" y="280307"/>
                </a:lnTo>
                <a:lnTo>
                  <a:pt x="9820446" y="277606"/>
                </a:lnTo>
                <a:lnTo>
                  <a:pt x="9834073" y="274929"/>
                </a:lnTo>
                <a:lnTo>
                  <a:pt x="9847783" y="272276"/>
                </a:lnTo>
                <a:lnTo>
                  <a:pt x="9861578" y="269649"/>
                </a:lnTo>
                <a:lnTo>
                  <a:pt x="9875464" y="267048"/>
                </a:lnTo>
                <a:lnTo>
                  <a:pt x="9889439" y="264472"/>
                </a:lnTo>
                <a:lnTo>
                  <a:pt x="9903510" y="261924"/>
                </a:lnTo>
                <a:lnTo>
                  <a:pt x="9917679" y="259404"/>
                </a:lnTo>
                <a:lnTo>
                  <a:pt x="9931949" y="256912"/>
                </a:lnTo>
                <a:lnTo>
                  <a:pt x="9960839" y="252008"/>
                </a:lnTo>
                <a:lnTo>
                  <a:pt x="9975473" y="249577"/>
                </a:lnTo>
                <a:lnTo>
                  <a:pt x="9990201" y="247139"/>
                </a:lnTo>
                <a:lnTo>
                  <a:pt x="10005017" y="244694"/>
                </a:lnTo>
                <a:lnTo>
                  <a:pt x="10019913" y="242244"/>
                </a:lnTo>
                <a:lnTo>
                  <a:pt x="10034894" y="239789"/>
                </a:lnTo>
                <a:lnTo>
                  <a:pt x="10049953" y="237330"/>
                </a:lnTo>
                <a:lnTo>
                  <a:pt x="10065090" y="234867"/>
                </a:lnTo>
                <a:lnTo>
                  <a:pt x="10080302" y="232401"/>
                </a:lnTo>
                <a:lnTo>
                  <a:pt x="10095586" y="229932"/>
                </a:lnTo>
                <a:lnTo>
                  <a:pt x="10110940" y="227460"/>
                </a:lnTo>
                <a:lnTo>
                  <a:pt x="10126359" y="224986"/>
                </a:lnTo>
                <a:lnTo>
                  <a:pt x="10141845" y="222511"/>
                </a:lnTo>
                <a:lnTo>
                  <a:pt x="10157395" y="220036"/>
                </a:lnTo>
                <a:lnTo>
                  <a:pt x="10173004" y="217560"/>
                </a:lnTo>
                <a:lnTo>
                  <a:pt x="10188671" y="215084"/>
                </a:lnTo>
                <a:lnTo>
                  <a:pt x="10204397" y="212609"/>
                </a:lnTo>
                <a:lnTo>
                  <a:pt x="10220171" y="210135"/>
                </a:lnTo>
                <a:lnTo>
                  <a:pt x="10235998" y="207662"/>
                </a:lnTo>
                <a:lnTo>
                  <a:pt x="10251875" y="205192"/>
                </a:lnTo>
                <a:lnTo>
                  <a:pt x="10267794" y="202724"/>
                </a:lnTo>
                <a:lnTo>
                  <a:pt x="10283761" y="200260"/>
                </a:lnTo>
                <a:lnTo>
                  <a:pt x="10299770" y="197799"/>
                </a:lnTo>
                <a:lnTo>
                  <a:pt x="10315816" y="195343"/>
                </a:lnTo>
                <a:lnTo>
                  <a:pt x="10331900" y="192891"/>
                </a:lnTo>
                <a:lnTo>
                  <a:pt x="10348017" y="190445"/>
                </a:lnTo>
                <a:lnTo>
                  <a:pt x="10364167" y="188004"/>
                </a:lnTo>
                <a:lnTo>
                  <a:pt x="10380345" y="185569"/>
                </a:lnTo>
                <a:lnTo>
                  <a:pt x="10396551" y="183141"/>
                </a:lnTo>
                <a:lnTo>
                  <a:pt x="10412783" y="180720"/>
                </a:lnTo>
                <a:lnTo>
                  <a:pt x="10429036" y="178307"/>
                </a:lnTo>
                <a:lnTo>
                  <a:pt x="10445310" y="175902"/>
                </a:lnTo>
                <a:lnTo>
                  <a:pt x="10461600" y="173506"/>
                </a:lnTo>
                <a:lnTo>
                  <a:pt x="10477908" y="171119"/>
                </a:lnTo>
                <a:lnTo>
                  <a:pt x="10494228" y="168742"/>
                </a:lnTo>
                <a:lnTo>
                  <a:pt x="10510557" y="166375"/>
                </a:lnTo>
                <a:lnTo>
                  <a:pt x="10526896" y="164019"/>
                </a:lnTo>
                <a:lnTo>
                  <a:pt x="10543240" y="161674"/>
                </a:lnTo>
                <a:lnTo>
                  <a:pt x="10559589" y="159341"/>
                </a:lnTo>
                <a:lnTo>
                  <a:pt x="10575937" y="157020"/>
                </a:lnTo>
                <a:lnTo>
                  <a:pt x="10592286" y="154712"/>
                </a:lnTo>
                <a:lnTo>
                  <a:pt x="10608630" y="152417"/>
                </a:lnTo>
                <a:lnTo>
                  <a:pt x="10624968" y="150136"/>
                </a:lnTo>
                <a:lnTo>
                  <a:pt x="10641299" y="147869"/>
                </a:lnTo>
                <a:lnTo>
                  <a:pt x="10657618" y="145617"/>
                </a:lnTo>
                <a:lnTo>
                  <a:pt x="10673924" y="143380"/>
                </a:lnTo>
                <a:lnTo>
                  <a:pt x="10690214" y="141159"/>
                </a:lnTo>
                <a:lnTo>
                  <a:pt x="10706486" y="138954"/>
                </a:lnTo>
                <a:lnTo>
                  <a:pt x="10722739" y="136766"/>
                </a:lnTo>
                <a:lnTo>
                  <a:pt x="10738969" y="134595"/>
                </a:lnTo>
                <a:lnTo>
                  <a:pt x="10755175" y="132442"/>
                </a:lnTo>
                <a:lnTo>
                  <a:pt x="10771351" y="130307"/>
                </a:lnTo>
                <a:lnTo>
                  <a:pt x="10787500" y="128192"/>
                </a:lnTo>
                <a:lnTo>
                  <a:pt x="10803615" y="126095"/>
                </a:lnTo>
                <a:lnTo>
                  <a:pt x="10819696" y="124018"/>
                </a:lnTo>
                <a:lnTo>
                  <a:pt x="10835741" y="121962"/>
                </a:lnTo>
                <a:lnTo>
                  <a:pt x="10851746" y="119926"/>
                </a:lnTo>
                <a:lnTo>
                  <a:pt x="10867709" y="117912"/>
                </a:lnTo>
                <a:lnTo>
                  <a:pt x="10883629" y="115920"/>
                </a:lnTo>
                <a:lnTo>
                  <a:pt x="10899502" y="113949"/>
                </a:lnTo>
                <a:lnTo>
                  <a:pt x="10915327" y="112002"/>
                </a:lnTo>
                <a:lnTo>
                  <a:pt x="10931101" y="110078"/>
                </a:lnTo>
                <a:lnTo>
                  <a:pt x="10946820" y="108178"/>
                </a:lnTo>
                <a:lnTo>
                  <a:pt x="10962484" y="106302"/>
                </a:lnTo>
                <a:lnTo>
                  <a:pt x="10978090" y="104451"/>
                </a:lnTo>
                <a:lnTo>
                  <a:pt x="10993635" y="102626"/>
                </a:lnTo>
                <a:lnTo>
                  <a:pt x="11009117" y="100826"/>
                </a:lnTo>
                <a:lnTo>
                  <a:pt x="11024533" y="99053"/>
                </a:lnTo>
                <a:lnTo>
                  <a:pt x="11039883" y="97306"/>
                </a:lnTo>
                <a:lnTo>
                  <a:pt x="11055161" y="95587"/>
                </a:lnTo>
                <a:lnTo>
                  <a:pt x="11070367" y="93896"/>
                </a:lnTo>
                <a:lnTo>
                  <a:pt x="11085498" y="92233"/>
                </a:lnTo>
                <a:lnTo>
                  <a:pt x="11100552" y="90599"/>
                </a:lnTo>
                <a:lnTo>
                  <a:pt x="11115525" y="88994"/>
                </a:lnTo>
                <a:lnTo>
                  <a:pt x="11130417" y="87419"/>
                </a:lnTo>
                <a:lnTo>
                  <a:pt x="11145226" y="85875"/>
                </a:lnTo>
                <a:lnTo>
                  <a:pt x="11159945" y="84361"/>
                </a:lnTo>
                <a:lnTo>
                  <a:pt x="11174576" y="82879"/>
                </a:lnTo>
                <a:lnTo>
                  <a:pt x="11189115" y="81429"/>
                </a:lnTo>
                <a:lnTo>
                  <a:pt x="11203560" y="80011"/>
                </a:lnTo>
                <a:lnTo>
                  <a:pt x="11217909" y="78626"/>
                </a:lnTo>
                <a:lnTo>
                  <a:pt x="11232159" y="77275"/>
                </a:lnTo>
                <a:lnTo>
                  <a:pt x="11246307" y="75957"/>
                </a:lnTo>
                <a:lnTo>
                  <a:pt x="11260351" y="74674"/>
                </a:lnTo>
                <a:lnTo>
                  <a:pt x="11274291" y="73426"/>
                </a:lnTo>
                <a:lnTo>
                  <a:pt x="11288121" y="72213"/>
                </a:lnTo>
                <a:lnTo>
                  <a:pt x="11301840" y="71036"/>
                </a:lnTo>
                <a:lnTo>
                  <a:pt x="11315445" y="69895"/>
                </a:lnTo>
                <a:lnTo>
                  <a:pt x="11328933" y="68791"/>
                </a:lnTo>
                <a:lnTo>
                  <a:pt x="11342306" y="67725"/>
                </a:lnTo>
                <a:lnTo>
                  <a:pt x="11355555" y="66697"/>
                </a:lnTo>
                <a:lnTo>
                  <a:pt x="11368685" y="65707"/>
                </a:lnTo>
                <a:lnTo>
                  <a:pt x="11381687" y="64756"/>
                </a:lnTo>
                <a:lnTo>
                  <a:pt x="11394561" y="63844"/>
                </a:lnTo>
                <a:lnTo>
                  <a:pt x="11407304" y="62972"/>
                </a:lnTo>
                <a:lnTo>
                  <a:pt x="11419915" y="62141"/>
                </a:lnTo>
                <a:lnTo>
                  <a:pt x="11432391" y="61350"/>
                </a:lnTo>
                <a:lnTo>
                  <a:pt x="11444727" y="60601"/>
                </a:lnTo>
                <a:lnTo>
                  <a:pt x="11456927" y="59894"/>
                </a:lnTo>
                <a:lnTo>
                  <a:pt x="11480925" y="58606"/>
                </a:lnTo>
                <a:lnTo>
                  <a:pt x="11492770" y="58005"/>
                </a:lnTo>
                <a:lnTo>
                  <a:pt x="11504502" y="57412"/>
                </a:lnTo>
                <a:lnTo>
                  <a:pt x="11516123" y="56824"/>
                </a:lnTo>
                <a:lnTo>
                  <a:pt x="11527630" y="56241"/>
                </a:lnTo>
                <a:lnTo>
                  <a:pt x="11539033" y="55664"/>
                </a:lnTo>
                <a:lnTo>
                  <a:pt x="11550329" y="55092"/>
                </a:lnTo>
                <a:lnTo>
                  <a:pt x="11561522" y="54525"/>
                </a:lnTo>
                <a:lnTo>
                  <a:pt x="11572612" y="53961"/>
                </a:lnTo>
                <a:lnTo>
                  <a:pt x="11583603" y="53400"/>
                </a:lnTo>
                <a:lnTo>
                  <a:pt x="11594496" y="52842"/>
                </a:lnTo>
                <a:lnTo>
                  <a:pt x="11605287" y="52287"/>
                </a:lnTo>
                <a:lnTo>
                  <a:pt x="11615989" y="51734"/>
                </a:lnTo>
                <a:lnTo>
                  <a:pt x="11626595" y="51182"/>
                </a:lnTo>
                <a:lnTo>
                  <a:pt x="11637113" y="50632"/>
                </a:lnTo>
                <a:lnTo>
                  <a:pt x="11647540" y="50083"/>
                </a:lnTo>
                <a:lnTo>
                  <a:pt x="11657883" y="49534"/>
                </a:lnTo>
                <a:lnTo>
                  <a:pt x="11668134" y="48984"/>
                </a:lnTo>
                <a:lnTo>
                  <a:pt x="11678307" y="48435"/>
                </a:lnTo>
                <a:lnTo>
                  <a:pt x="11688400" y="47884"/>
                </a:lnTo>
                <a:lnTo>
                  <a:pt x="11698407" y="47331"/>
                </a:lnTo>
                <a:lnTo>
                  <a:pt x="11708340" y="46777"/>
                </a:lnTo>
                <a:lnTo>
                  <a:pt x="11718198" y="46221"/>
                </a:lnTo>
                <a:lnTo>
                  <a:pt x="11727983" y="45662"/>
                </a:lnTo>
                <a:lnTo>
                  <a:pt x="11737694" y="45099"/>
                </a:lnTo>
                <a:lnTo>
                  <a:pt x="11747335" y="44533"/>
                </a:lnTo>
                <a:lnTo>
                  <a:pt x="11756908" y="43962"/>
                </a:lnTo>
                <a:lnTo>
                  <a:pt x="11766414" y="43387"/>
                </a:lnTo>
                <a:lnTo>
                  <a:pt x="11775856" y="42808"/>
                </a:lnTo>
                <a:lnTo>
                  <a:pt x="11785236" y="42222"/>
                </a:lnTo>
                <a:lnTo>
                  <a:pt x="11794554" y="41631"/>
                </a:lnTo>
                <a:lnTo>
                  <a:pt x="11803814" y="41033"/>
                </a:lnTo>
                <a:lnTo>
                  <a:pt x="11813016" y="40429"/>
                </a:lnTo>
                <a:lnTo>
                  <a:pt x="11822164" y="39817"/>
                </a:lnTo>
                <a:lnTo>
                  <a:pt x="11831257" y="39198"/>
                </a:lnTo>
                <a:lnTo>
                  <a:pt x="11840301" y="38570"/>
                </a:lnTo>
                <a:lnTo>
                  <a:pt x="11849293" y="37934"/>
                </a:lnTo>
                <a:lnTo>
                  <a:pt x="11858239" y="37289"/>
                </a:lnTo>
                <a:lnTo>
                  <a:pt x="11867138" y="36635"/>
                </a:lnTo>
                <a:lnTo>
                  <a:pt x="11875993" y="35971"/>
                </a:lnTo>
                <a:lnTo>
                  <a:pt x="11884807" y="35296"/>
                </a:lnTo>
                <a:lnTo>
                  <a:pt x="11893581" y="34611"/>
                </a:lnTo>
                <a:lnTo>
                  <a:pt x="11902315" y="33914"/>
                </a:lnTo>
                <a:lnTo>
                  <a:pt x="11911014" y="33205"/>
                </a:lnTo>
                <a:lnTo>
                  <a:pt x="11919679" y="32485"/>
                </a:lnTo>
                <a:lnTo>
                  <a:pt x="11928308" y="31752"/>
                </a:lnTo>
                <a:lnTo>
                  <a:pt x="11936909" y="31006"/>
                </a:lnTo>
                <a:lnTo>
                  <a:pt x="11945480" y="30246"/>
                </a:lnTo>
                <a:lnTo>
                  <a:pt x="11954023" y="29472"/>
                </a:lnTo>
                <a:lnTo>
                  <a:pt x="11962543" y="28685"/>
                </a:lnTo>
                <a:lnTo>
                  <a:pt x="11971038" y="27882"/>
                </a:lnTo>
                <a:lnTo>
                  <a:pt x="11979508" y="27064"/>
                </a:lnTo>
                <a:lnTo>
                  <a:pt x="11987961" y="26231"/>
                </a:lnTo>
                <a:lnTo>
                  <a:pt x="11996397" y="25381"/>
                </a:lnTo>
                <a:lnTo>
                  <a:pt x="12004817" y="24515"/>
                </a:lnTo>
                <a:lnTo>
                  <a:pt x="12013220" y="23631"/>
                </a:lnTo>
                <a:lnTo>
                  <a:pt x="12021614" y="22731"/>
                </a:lnTo>
                <a:lnTo>
                  <a:pt x="12029994" y="21812"/>
                </a:lnTo>
                <a:lnTo>
                  <a:pt x="12038367" y="20875"/>
                </a:lnTo>
                <a:lnTo>
                  <a:pt x="12046731" y="19920"/>
                </a:lnTo>
                <a:lnTo>
                  <a:pt x="12055094" y="18945"/>
                </a:lnTo>
                <a:lnTo>
                  <a:pt x="12063450" y="17950"/>
                </a:lnTo>
                <a:lnTo>
                  <a:pt x="12071806" y="16936"/>
                </a:lnTo>
                <a:lnTo>
                  <a:pt x="12080162" y="15900"/>
                </a:lnTo>
                <a:lnTo>
                  <a:pt x="12088519" y="14844"/>
                </a:lnTo>
                <a:lnTo>
                  <a:pt x="12096882" y="13767"/>
                </a:lnTo>
                <a:lnTo>
                  <a:pt x="12105250" y="12667"/>
                </a:lnTo>
                <a:lnTo>
                  <a:pt x="12113625" y="11546"/>
                </a:lnTo>
                <a:lnTo>
                  <a:pt x="12122010" y="10401"/>
                </a:lnTo>
                <a:lnTo>
                  <a:pt x="12130405" y="9234"/>
                </a:lnTo>
                <a:lnTo>
                  <a:pt x="12138816" y="8042"/>
                </a:lnTo>
                <a:lnTo>
                  <a:pt x="12147238" y="6827"/>
                </a:lnTo>
                <a:lnTo>
                  <a:pt x="12155681" y="5587"/>
                </a:lnTo>
                <a:lnTo>
                  <a:pt x="12164140" y="4323"/>
                </a:lnTo>
                <a:lnTo>
                  <a:pt x="12172619" y="3033"/>
                </a:lnTo>
                <a:lnTo>
                  <a:pt x="12181124" y="1717"/>
                </a:lnTo>
                <a:lnTo>
                  <a:pt x="12189650" y="375"/>
                </a:lnTo>
                <a:lnTo>
                  <a:pt x="12191997" y="0"/>
                </a:lnTo>
                <a:close/>
              </a:path>
            </a:pathLst>
          </a:custGeom>
          <a:gradFill flip="none" rotWithShape="1">
            <a:gsLst>
              <a:gs pos="0">
                <a:srgbClr val="071B11">
                  <a:alpha val="0"/>
                </a:srgbClr>
              </a:gs>
              <a:gs pos="97000">
                <a:srgbClr val="265ED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671910" y="6257934"/>
            <a:ext cx="7762580" cy="89921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6333" y="101600"/>
            <a:ext cx="253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线下宣传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39400" y="1133426"/>
            <a:ext cx="4284960" cy="1801938"/>
            <a:chOff x="641986" y="1072627"/>
            <a:chExt cx="4284960" cy="180193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641986" y="1072627"/>
              <a:ext cx="2479368" cy="145927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2651780" y="1357075"/>
              <a:ext cx="2275166" cy="1517490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499967" y="2972069"/>
            <a:ext cx="5565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首届</a:t>
            </a:r>
            <a:r>
              <a:rPr lang="zh-CN" altLang="en-US" sz="2800" b="1" kern="0" dirty="0">
                <a:gradFill flip="none" rotWithShape="1">
                  <a:gsLst>
                    <a:gs pos="0">
                      <a:prstClr val="white"/>
                    </a:gs>
                    <a:gs pos="100000">
                      <a:srgbClr val="0A4DA6">
                        <a:lumMod val="40000"/>
                        <a:lumOff val="60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25400" dist="25400" dir="2700000" algn="tl">
                    <a:srgbClr val="000000">
                      <a:alpha val="23000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数智时代的国际中文教育</a:t>
            </a:r>
            <a:r>
              <a:rPr lang="zh-CN" altLang="en-US" sz="1400" b="1" dirty="0">
                <a:solidFill>
                  <a:schemeClr val="bg1"/>
                </a:solidFill>
              </a:rPr>
              <a:t>学术研讨会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565741" y="4017982"/>
            <a:ext cx="4181268" cy="1792922"/>
            <a:chOff x="619753" y="1081643"/>
            <a:chExt cx="4181268" cy="179292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>
            <a:xfrm>
              <a:off x="619753" y="1081643"/>
              <a:ext cx="2501602" cy="142936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>
            <a:xfrm>
              <a:off x="2777701" y="1357075"/>
              <a:ext cx="2023320" cy="1517490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6152598" y="5789318"/>
            <a:ext cx="4974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第十届</a:t>
            </a:r>
            <a:r>
              <a:rPr lang="zh-CN" altLang="en-US" sz="2800" b="1" kern="0" dirty="0">
                <a:gradFill flip="none" rotWithShape="1">
                  <a:gsLst>
                    <a:gs pos="0">
                      <a:prstClr val="white"/>
                    </a:gs>
                    <a:gs pos="100000">
                      <a:srgbClr val="0A4DA6">
                        <a:lumMod val="40000"/>
                        <a:lumOff val="60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25400" dist="25400" dir="2700000" algn="tl">
                    <a:srgbClr val="000000">
                      <a:alpha val="23000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全国语言学核心期刊</a:t>
            </a:r>
            <a:r>
              <a:rPr lang="zh-CN" altLang="en-US" sz="1400" b="1" dirty="0">
                <a:solidFill>
                  <a:schemeClr val="bg1"/>
                </a:solidFill>
              </a:rPr>
              <a:t>主编论坛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39400" y="3947773"/>
            <a:ext cx="4291090" cy="1841600"/>
            <a:chOff x="802097" y="1151368"/>
            <a:chExt cx="4291090" cy="18416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802097" y="1151368"/>
              <a:ext cx="2474609" cy="149893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2818021" y="1447371"/>
              <a:ext cx="2275166" cy="1545597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971454" y="5836562"/>
            <a:ext cx="46228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第四届</a:t>
            </a:r>
            <a:r>
              <a:rPr lang="zh-CN" altLang="en-US" sz="2400" b="1" kern="0" dirty="0">
                <a:gradFill flip="none" rotWithShape="1">
                  <a:gsLst>
                    <a:gs pos="0">
                      <a:prstClr val="white"/>
                    </a:gs>
                    <a:gs pos="100000">
                      <a:srgbClr val="0A4DA6">
                        <a:lumMod val="40000"/>
                        <a:lumOff val="60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25400" dist="25400" dir="2700000" algn="tl">
                    <a:srgbClr val="000000">
                      <a:alpha val="23000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语言信息化与智能化</a:t>
            </a:r>
            <a:r>
              <a:rPr lang="zh-CN" altLang="en-US" sz="1400" b="1" dirty="0">
                <a:solidFill>
                  <a:schemeClr val="bg1"/>
                </a:solidFill>
              </a:rPr>
              <a:t>学术研讨会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96349" y="3032374"/>
            <a:ext cx="3577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第十四届</a:t>
            </a:r>
            <a:r>
              <a:rPr lang="zh-CN" altLang="en-US" sz="2400" b="1" kern="0" dirty="0">
                <a:gradFill flip="none" rotWithShape="1">
                  <a:gsLst>
                    <a:gs pos="0">
                      <a:prstClr val="white"/>
                    </a:gs>
                    <a:gs pos="100000">
                      <a:srgbClr val="0A4DA6">
                        <a:lumMod val="40000"/>
                        <a:lumOff val="60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25400" dist="25400" dir="2700000" algn="tl">
                    <a:srgbClr val="000000">
                      <a:alpha val="23000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中文现代化</a:t>
            </a:r>
            <a:r>
              <a:rPr lang="zh-CN" altLang="en-US" sz="1400" b="1" dirty="0">
                <a:solidFill>
                  <a:schemeClr val="bg1"/>
                </a:solidFill>
              </a:rPr>
              <a:t>国际研讨会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565741" y="1161716"/>
            <a:ext cx="4348718" cy="1801755"/>
            <a:chOff x="6371614" y="1212021"/>
            <a:chExt cx="4348718" cy="1801755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0" cstate="screen"/>
            <a:stretch>
              <a:fillRect/>
            </a:stretch>
          </p:blipFill>
          <p:spPr>
            <a:xfrm>
              <a:off x="6371614" y="1212021"/>
              <a:ext cx="2486185" cy="1468048"/>
            </a:xfrm>
            <a:prstGeom prst="rect">
              <a:avLst/>
            </a:prstGeom>
          </p:spPr>
        </p:pic>
        <p:pic>
          <p:nvPicPr>
            <p:cNvPr id="3" name="图片 2" descr="4250fb3d3030542c724478df1bf9e76"/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8388222" y="1505240"/>
              <a:ext cx="2332110" cy="1508536"/>
            </a:xfrm>
            <a:prstGeom prst="rect">
              <a:avLst/>
            </a:prstGeom>
          </p:spPr>
        </p:pic>
      </p:grpSp>
      <p:sp>
        <p:nvSpPr>
          <p:cNvPr id="23" name="ïSļiďe"/>
          <p:cNvSpPr/>
          <p:nvPr/>
        </p:nvSpPr>
        <p:spPr>
          <a:xfrm flipH="1" flipV="1">
            <a:off x="736871" y="3435990"/>
            <a:ext cx="5359129" cy="88363"/>
          </a:xfrm>
          <a:custGeom>
            <a:avLst/>
            <a:gdLst>
              <a:gd name="connsiteX0" fmla="*/ 5844688 w 12187551"/>
              <a:gd name="connsiteY0" fmla="*/ 2279606 h 2526470"/>
              <a:gd name="connsiteX1" fmla="*/ 5794425 w 12187551"/>
              <a:gd name="connsiteY1" fmla="*/ 2345437 h 2526470"/>
              <a:gd name="connsiteX2" fmla="*/ 5700127 w 12187551"/>
              <a:gd name="connsiteY2" fmla="*/ 2380576 h 2526470"/>
              <a:gd name="connsiteX3" fmla="*/ 5705020 w 12187551"/>
              <a:gd name="connsiteY3" fmla="*/ 2320528 h 2526470"/>
              <a:gd name="connsiteX4" fmla="*/ 5695679 w 12187551"/>
              <a:gd name="connsiteY4" fmla="*/ 2250694 h 2526470"/>
              <a:gd name="connsiteX5" fmla="*/ 5685894 w 12187551"/>
              <a:gd name="connsiteY5" fmla="*/ 2220893 h 2526470"/>
              <a:gd name="connsiteX6" fmla="*/ 5552008 w 12187551"/>
              <a:gd name="connsiteY6" fmla="*/ 2222227 h 2526470"/>
              <a:gd name="connsiteX7" fmla="*/ 5543557 w 12187551"/>
              <a:gd name="connsiteY7" fmla="*/ 2174189 h 2526470"/>
              <a:gd name="connsiteX8" fmla="*/ 5519093 w 12187551"/>
              <a:gd name="connsiteY8" fmla="*/ 2220893 h 2526470"/>
              <a:gd name="connsiteX9" fmla="*/ 5543112 w 12187551"/>
              <a:gd name="connsiteY9" fmla="*/ 2293395 h 2526470"/>
              <a:gd name="connsiteX10" fmla="*/ 5595599 w 12187551"/>
              <a:gd name="connsiteY10" fmla="*/ 2302291 h 2526470"/>
              <a:gd name="connsiteX11" fmla="*/ 5457711 w 12187551"/>
              <a:gd name="connsiteY11" fmla="*/ 2365008 h 2526470"/>
              <a:gd name="connsiteX12" fmla="*/ 5445256 w 12187551"/>
              <a:gd name="connsiteY12" fmla="*/ 2264483 h 2526470"/>
              <a:gd name="connsiteX13" fmla="*/ 5266891 w 12187551"/>
              <a:gd name="connsiteY13" fmla="*/ 2312077 h 2526470"/>
              <a:gd name="connsiteX14" fmla="*/ 5291800 w 12187551"/>
              <a:gd name="connsiteY14" fmla="*/ 2352554 h 2526470"/>
              <a:gd name="connsiteX15" fmla="*/ 5265111 w 12187551"/>
              <a:gd name="connsiteY15" fmla="*/ 2348995 h 2526470"/>
              <a:gd name="connsiteX16" fmla="*/ 5174817 w 12187551"/>
              <a:gd name="connsiteY16" fmla="*/ 2292061 h 2526470"/>
              <a:gd name="connsiteX17" fmla="*/ 5109431 w 12187551"/>
              <a:gd name="connsiteY17" fmla="*/ 2321418 h 2526470"/>
              <a:gd name="connsiteX18" fmla="*/ 5087191 w 12187551"/>
              <a:gd name="connsiteY18" fmla="*/ 2342768 h 2526470"/>
              <a:gd name="connsiteX19" fmla="*/ 4965316 w 12187551"/>
              <a:gd name="connsiteY19" fmla="*/ 2309853 h 2526470"/>
              <a:gd name="connsiteX20" fmla="*/ 4869684 w 12187551"/>
              <a:gd name="connsiteY20" fmla="*/ 2229789 h 2526470"/>
              <a:gd name="connsiteX21" fmla="*/ 4730905 w 12187551"/>
              <a:gd name="connsiteY21" fmla="*/ 2337430 h 2526470"/>
              <a:gd name="connsiteX22" fmla="*/ 4722009 w 12187551"/>
              <a:gd name="connsiteY22" fmla="*/ 2289392 h 2526470"/>
              <a:gd name="connsiteX23" fmla="*/ 4715337 w 12187551"/>
              <a:gd name="connsiteY23" fmla="*/ 2299622 h 2526470"/>
              <a:gd name="connsiteX24" fmla="*/ 4671747 w 12187551"/>
              <a:gd name="connsiteY24" fmla="*/ 2280051 h 2526470"/>
              <a:gd name="connsiteX25" fmla="*/ 4554764 w 12187551"/>
              <a:gd name="connsiteY25" fmla="*/ 2265818 h 2526470"/>
              <a:gd name="connsiteX26" fmla="*/ 4492937 w 12187551"/>
              <a:gd name="connsiteY26" fmla="*/ 2195094 h 2526470"/>
              <a:gd name="connsiteX27" fmla="*/ 4442674 w 12187551"/>
              <a:gd name="connsiteY27" fmla="*/ 2276938 h 2526470"/>
              <a:gd name="connsiteX28" fmla="*/ 4336812 w 12187551"/>
              <a:gd name="connsiteY28" fmla="*/ 2250694 h 2526470"/>
              <a:gd name="connsiteX29" fmla="*/ 4254079 w 12187551"/>
              <a:gd name="connsiteY29" fmla="*/ 2247136 h 2526470"/>
              <a:gd name="connsiteX30" fmla="*/ 4273650 w 12187551"/>
              <a:gd name="connsiteY30" fmla="*/ 2224006 h 2526470"/>
              <a:gd name="connsiteX31" fmla="*/ 4204261 w 12187551"/>
              <a:gd name="connsiteY31" fmla="*/ 2237350 h 2526470"/>
              <a:gd name="connsiteX32" fmla="*/ 4205595 w 12187551"/>
              <a:gd name="connsiteY32" fmla="*/ 2312522 h 2526470"/>
              <a:gd name="connsiteX33" fmla="*/ 4079716 w 12187551"/>
              <a:gd name="connsiteY33" fmla="*/ 2205769 h 2526470"/>
              <a:gd name="connsiteX34" fmla="*/ 4085499 w 12187551"/>
              <a:gd name="connsiteY34" fmla="*/ 2265818 h 2526470"/>
              <a:gd name="connsiteX35" fmla="*/ 3972964 w 12187551"/>
              <a:gd name="connsiteY35" fmla="*/ 2285834 h 2526470"/>
              <a:gd name="connsiteX36" fmla="*/ 3960510 w 12187551"/>
              <a:gd name="connsiteY36" fmla="*/ 2247136 h 2526470"/>
              <a:gd name="connsiteX37" fmla="*/ 3877332 w 12187551"/>
              <a:gd name="connsiteY37" fmla="*/ 2324976 h 2526470"/>
              <a:gd name="connsiteX38" fmla="*/ 3838634 w 12187551"/>
              <a:gd name="connsiteY38" fmla="*/ 2304960 h 2526470"/>
              <a:gd name="connsiteX39" fmla="*/ 3789261 w 12187551"/>
              <a:gd name="connsiteY39" fmla="*/ 2275158 h 2526470"/>
              <a:gd name="connsiteX40" fmla="*/ 3624685 w 12187551"/>
              <a:gd name="connsiteY40" fmla="*/ 2326755 h 2526470"/>
              <a:gd name="connsiteX41" fmla="*/ 3603779 w 12187551"/>
              <a:gd name="connsiteY41" fmla="*/ 2178637 h 2526470"/>
              <a:gd name="connsiteX42" fmla="*/ 3588211 w 12187551"/>
              <a:gd name="connsiteY42" fmla="*/ 2173744 h 2526470"/>
              <a:gd name="connsiteX43" fmla="*/ 3555741 w 12187551"/>
              <a:gd name="connsiteY43" fmla="*/ 2231568 h 2526470"/>
              <a:gd name="connsiteX44" fmla="*/ 3514374 w 12187551"/>
              <a:gd name="connsiteY44" fmla="*/ 2247581 h 2526470"/>
              <a:gd name="connsiteX45" fmla="*/ 3497027 w 12187551"/>
              <a:gd name="connsiteY45" fmla="*/ 2225341 h 2526470"/>
              <a:gd name="connsiteX46" fmla="*/ 3474342 w 12187551"/>
              <a:gd name="connsiteY46" fmla="*/ 2253808 h 2526470"/>
              <a:gd name="connsiteX47" fmla="*/ 3541507 w 12187551"/>
              <a:gd name="connsiteY47" fmla="*/ 2182195 h 2526470"/>
              <a:gd name="connsiteX48" fmla="*/ 3555296 w 12187551"/>
              <a:gd name="connsiteY48" fmla="*/ 2177302 h 2526470"/>
              <a:gd name="connsiteX49" fmla="*/ 3440982 w 12187551"/>
              <a:gd name="connsiteY49" fmla="*/ 2209328 h 2526470"/>
              <a:gd name="connsiteX50" fmla="*/ 3277295 w 12187551"/>
              <a:gd name="connsiteY50" fmla="*/ 2160400 h 2526470"/>
              <a:gd name="connsiteX51" fmla="*/ 3265730 w 12187551"/>
              <a:gd name="connsiteY51" fmla="*/ 2207104 h 2526470"/>
              <a:gd name="connsiteX52" fmla="*/ 3202124 w 12187551"/>
              <a:gd name="connsiteY52" fmla="*/ 2233792 h 2526470"/>
              <a:gd name="connsiteX53" fmla="*/ 3083362 w 12187551"/>
              <a:gd name="connsiteY53" fmla="*/ 2216889 h 2526470"/>
              <a:gd name="connsiteX54" fmla="*/ 3015307 w 12187551"/>
              <a:gd name="connsiteY54" fmla="*/ 2254253 h 2526470"/>
              <a:gd name="connsiteX55" fmla="*/ 2956149 w 12187551"/>
              <a:gd name="connsiteY55" fmla="*/ 2198653 h 2526470"/>
              <a:gd name="connsiteX56" fmla="*/ 2871636 w 12187551"/>
              <a:gd name="connsiteY56" fmla="*/ 2155062 h 2526470"/>
              <a:gd name="connsiteX57" fmla="*/ 2867188 w 12187551"/>
              <a:gd name="connsiteY57" fmla="*/ 2192425 h 2526470"/>
              <a:gd name="connsiteX58" fmla="*/ 2855624 w 12187551"/>
              <a:gd name="connsiteY58" fmla="*/ 2194205 h 2526470"/>
              <a:gd name="connsiteX59" fmla="*/ 2820484 w 12187551"/>
              <a:gd name="connsiteY59" fmla="*/ 2130153 h 2526470"/>
              <a:gd name="connsiteX60" fmla="*/ 2706171 w 12187551"/>
              <a:gd name="connsiteY60" fmla="*/ 2178637 h 2526470"/>
              <a:gd name="connsiteX61" fmla="*/ 2641229 w 12187551"/>
              <a:gd name="connsiteY61" fmla="*/ 2199542 h 2526470"/>
              <a:gd name="connsiteX62" fmla="*/ 2584740 w 12187551"/>
              <a:gd name="connsiteY62" fmla="*/ 2206659 h 2526470"/>
              <a:gd name="connsiteX63" fmla="*/ 2624772 w 12187551"/>
              <a:gd name="connsiteY63" fmla="*/ 2170185 h 2526470"/>
              <a:gd name="connsiteX64" fmla="*/ 2591412 w 12187551"/>
              <a:gd name="connsiteY64" fmla="*/ 2163958 h 2526470"/>
              <a:gd name="connsiteX65" fmla="*/ 2534922 w 12187551"/>
              <a:gd name="connsiteY65" fmla="*/ 2191536 h 2526470"/>
              <a:gd name="connsiteX66" fmla="*/ 2431728 w 12187551"/>
              <a:gd name="connsiteY66" fmla="*/ 2167516 h 2526470"/>
              <a:gd name="connsiteX67" fmla="*/ 2255587 w 12187551"/>
              <a:gd name="connsiteY67" fmla="*/ 2183974 h 2526470"/>
              <a:gd name="connsiteX68" fmla="*/ 2107913 w 12187551"/>
              <a:gd name="connsiteY68" fmla="*/ 2152838 h 2526470"/>
              <a:gd name="connsiteX69" fmla="*/ 2224896 w 12187551"/>
              <a:gd name="connsiteY69" fmla="*/ 2132822 h 2526470"/>
              <a:gd name="connsiteX70" fmla="*/ 2309408 w 12187551"/>
              <a:gd name="connsiteY70" fmla="*/ 2115920 h 2526470"/>
              <a:gd name="connsiteX71" fmla="*/ 2331203 w 12187551"/>
              <a:gd name="connsiteY71" fmla="*/ 2064323 h 2526470"/>
              <a:gd name="connsiteX72" fmla="*/ 2321862 w 12187551"/>
              <a:gd name="connsiteY72" fmla="*/ 2056316 h 2526470"/>
              <a:gd name="connsiteX73" fmla="*/ 2376573 w 12187551"/>
              <a:gd name="connsiteY73" fmla="*/ 2042527 h 2526470"/>
              <a:gd name="connsiteX74" fmla="*/ 2376573 w 12187551"/>
              <a:gd name="connsiteY74" fmla="*/ 2007833 h 2526470"/>
              <a:gd name="connsiteX75" fmla="*/ 2301846 w 12187551"/>
              <a:gd name="connsiteY75" fmla="*/ 1966466 h 2526470"/>
              <a:gd name="connsiteX76" fmla="*/ 2328090 w 12187551"/>
              <a:gd name="connsiteY76" fmla="*/ 2030518 h 2526470"/>
              <a:gd name="connsiteX77" fmla="*/ 2229344 w 12187551"/>
              <a:gd name="connsiteY77" fmla="*/ 2109692 h 2526470"/>
              <a:gd name="connsiteX78" fmla="*/ 2215110 w 12187551"/>
              <a:gd name="connsiteY78" fmla="*/ 2066102 h 2526470"/>
              <a:gd name="connsiteX79" fmla="*/ 2196428 w 12187551"/>
              <a:gd name="connsiteY79" fmla="*/ 2054092 h 2526470"/>
              <a:gd name="connsiteX80" fmla="*/ 2247580 w 12187551"/>
              <a:gd name="connsiteY80" fmla="*/ 2023401 h 2526470"/>
              <a:gd name="connsiteX81" fmla="*/ 2188867 w 12187551"/>
              <a:gd name="connsiteY81" fmla="*/ 1990930 h 2526470"/>
              <a:gd name="connsiteX82" fmla="*/ 2193315 w 12187551"/>
              <a:gd name="connsiteY82" fmla="*/ 1869055 h 2526470"/>
              <a:gd name="connsiteX83" fmla="*/ 2209328 w 12187551"/>
              <a:gd name="connsiteY83" fmla="*/ 1805893 h 2526470"/>
              <a:gd name="connsiteX84" fmla="*/ 2180860 w 12187551"/>
              <a:gd name="connsiteY84" fmla="*/ 1813455 h 2526470"/>
              <a:gd name="connsiteX85" fmla="*/ 2021621 w 12187551"/>
              <a:gd name="connsiteY85" fmla="*/ 1885512 h 2526470"/>
              <a:gd name="connsiteX86" fmla="*/ 1970914 w 12187551"/>
              <a:gd name="connsiteY86" fmla="*/ 1905529 h 2526470"/>
              <a:gd name="connsiteX87" fmla="*/ 1909976 w 12187551"/>
              <a:gd name="connsiteY87" fmla="*/ 1894853 h 2526470"/>
              <a:gd name="connsiteX88" fmla="*/ 1807227 w 12187551"/>
              <a:gd name="connsiteY88" fmla="*/ 1894409 h 2526470"/>
              <a:gd name="connsiteX89" fmla="*/ 1792104 w 12187551"/>
              <a:gd name="connsiteY89" fmla="*/ 1874392 h 2526470"/>
              <a:gd name="connsiteX90" fmla="*/ 1784542 w 12187551"/>
              <a:gd name="connsiteY90" fmla="*/ 1780095 h 2526470"/>
              <a:gd name="connsiteX91" fmla="*/ 1525223 w 12187551"/>
              <a:gd name="connsiteY91" fmla="*/ 1830802 h 2526470"/>
              <a:gd name="connsiteX92" fmla="*/ 1518996 w 12187551"/>
              <a:gd name="connsiteY92" fmla="*/ 1905973 h 2526470"/>
              <a:gd name="connsiteX93" fmla="*/ 1480743 w 12187551"/>
              <a:gd name="connsiteY93" fmla="*/ 1808562 h 2526470"/>
              <a:gd name="connsiteX94" fmla="*/ 1464286 w 12187551"/>
              <a:gd name="connsiteY94" fmla="*/ 1803224 h 2526470"/>
              <a:gd name="connsiteX95" fmla="*/ 1348192 w 12187551"/>
              <a:gd name="connsiteY95" fmla="*/ 1847704 h 2526470"/>
              <a:gd name="connsiteX96" fmla="*/ 1282807 w 12187551"/>
              <a:gd name="connsiteY96" fmla="*/ 1853487 h 2526470"/>
              <a:gd name="connsiteX97" fmla="*/ 1298819 w 12187551"/>
              <a:gd name="connsiteY97" fmla="*/ 1766750 h 2526470"/>
              <a:gd name="connsiteX98" fmla="*/ 1312608 w 12187551"/>
              <a:gd name="connsiteY98" fmla="*/ 1767640 h 2526470"/>
              <a:gd name="connsiteX99" fmla="*/ 1323284 w 12187551"/>
              <a:gd name="connsiteY99" fmla="*/ 1798331 h 2526470"/>
              <a:gd name="connsiteX100" fmla="*/ 1362426 w 12187551"/>
              <a:gd name="connsiteY100" fmla="*/ 1690245 h 2526470"/>
              <a:gd name="connsiteX101" fmla="*/ 1283696 w 12187551"/>
              <a:gd name="connsiteY101" fmla="*/ 1690245 h 2526470"/>
              <a:gd name="connsiteX102" fmla="*/ 1261901 w 12187551"/>
              <a:gd name="connsiteY102" fmla="*/ 1752962 h 2526470"/>
              <a:gd name="connsiteX103" fmla="*/ 1249447 w 12187551"/>
              <a:gd name="connsiteY103" fmla="*/ 1751182 h 2526470"/>
              <a:gd name="connsiteX104" fmla="*/ 1240995 w 12187551"/>
              <a:gd name="connsiteY104" fmla="*/ 1712485 h 2526470"/>
              <a:gd name="connsiteX105" fmla="*/ 1158707 w 12187551"/>
              <a:gd name="connsiteY105" fmla="*/ 1810341 h 2526470"/>
              <a:gd name="connsiteX106" fmla="*/ 1169827 w 12187551"/>
              <a:gd name="connsiteY106" fmla="*/ 1768085 h 2526470"/>
              <a:gd name="connsiteX107" fmla="*/ 1156928 w 12187551"/>
              <a:gd name="connsiteY107" fmla="*/ 1764971 h 2526470"/>
              <a:gd name="connsiteX108" fmla="*/ 1143139 w 12187551"/>
              <a:gd name="connsiteY108" fmla="*/ 1842367 h 2526470"/>
              <a:gd name="connsiteX109" fmla="*/ 1101773 w 12187551"/>
              <a:gd name="connsiteY109" fmla="*/ 1796107 h 2526470"/>
              <a:gd name="connsiteX110" fmla="*/ 1063520 w 12187551"/>
              <a:gd name="connsiteY110" fmla="*/ 1904194 h 2526470"/>
              <a:gd name="connsiteX111" fmla="*/ 980342 w 12187551"/>
              <a:gd name="connsiteY111" fmla="*/ 1879285 h 2526470"/>
              <a:gd name="connsiteX112" fmla="*/ 966553 w 12187551"/>
              <a:gd name="connsiteY112" fmla="*/ 1845036 h 2526470"/>
              <a:gd name="connsiteX113" fmla="*/ 1023932 w 12187551"/>
              <a:gd name="connsiteY113" fmla="*/ 1804114 h 2526470"/>
              <a:gd name="connsiteX114" fmla="*/ 1056848 w 12187551"/>
              <a:gd name="connsiteY114" fmla="*/ 1862383 h 2526470"/>
              <a:gd name="connsiteX115" fmla="*/ 1067968 w 12187551"/>
              <a:gd name="connsiteY115" fmla="*/ 1750738 h 2526470"/>
              <a:gd name="connsiteX116" fmla="*/ 1002137 w 12187551"/>
              <a:gd name="connsiteY116" fmla="*/ 1744066 h 2526470"/>
              <a:gd name="connsiteX117" fmla="*/ 989683 w 12187551"/>
              <a:gd name="connsiteY117" fmla="*/ 1792549 h 2526470"/>
              <a:gd name="connsiteX118" fmla="*/ 978118 w 12187551"/>
              <a:gd name="connsiteY118" fmla="*/ 1762747 h 2526470"/>
              <a:gd name="connsiteX119" fmla="*/ 932303 w 12187551"/>
              <a:gd name="connsiteY119" fmla="*/ 1820571 h 2526470"/>
              <a:gd name="connsiteX120" fmla="*/ 895830 w 12187551"/>
              <a:gd name="connsiteY120" fmla="*/ 1871724 h 2526470"/>
              <a:gd name="connsiteX121" fmla="*/ 803311 w 12187551"/>
              <a:gd name="connsiteY121" fmla="*/ 1885068 h 2526470"/>
              <a:gd name="connsiteX122" fmla="*/ 761055 w 12187551"/>
              <a:gd name="connsiteY122" fmla="*/ 1837919 h 2526470"/>
              <a:gd name="connsiteX123" fmla="*/ 769061 w 12187551"/>
              <a:gd name="connsiteY123" fmla="*/ 1895743 h 2526470"/>
              <a:gd name="connsiteX124" fmla="*/ 760165 w 12187551"/>
              <a:gd name="connsiteY124" fmla="*/ 1825019 h 2526470"/>
              <a:gd name="connsiteX125" fmla="*/ 784185 w 12187551"/>
              <a:gd name="connsiteY125" fmla="*/ 1760078 h 2526470"/>
              <a:gd name="connsiteX126" fmla="*/ 859801 w 12187551"/>
              <a:gd name="connsiteY126" fmla="*/ 1825464 h 2526470"/>
              <a:gd name="connsiteX127" fmla="*/ 882041 w 12187551"/>
              <a:gd name="connsiteY127" fmla="*/ 1783208 h 2526470"/>
              <a:gd name="connsiteX128" fmla="*/ 909618 w 12187551"/>
              <a:gd name="connsiteY128" fmla="*/ 1807672 h 2526470"/>
              <a:gd name="connsiteX129" fmla="*/ 938975 w 12187551"/>
              <a:gd name="connsiteY129" fmla="*/ 1731166 h 2526470"/>
              <a:gd name="connsiteX130" fmla="*/ 805535 w 12187551"/>
              <a:gd name="connsiteY130" fmla="*/ 1720046 h 2526470"/>
              <a:gd name="connsiteX131" fmla="*/ 826885 w 12187551"/>
              <a:gd name="connsiteY131" fmla="*/ 1713374 h 2526470"/>
              <a:gd name="connsiteX132" fmla="*/ 794860 w 12187551"/>
              <a:gd name="connsiteY132" fmla="*/ 1650213 h 2526470"/>
              <a:gd name="connsiteX133" fmla="*/ 777512 w 12187551"/>
              <a:gd name="connsiteY133" fmla="*/ 1682683 h 2526470"/>
              <a:gd name="connsiteX134" fmla="*/ 785074 w 12187551"/>
              <a:gd name="connsiteY134" fmla="*/ 1761858 h 2526470"/>
              <a:gd name="connsiteX135" fmla="*/ 704120 w 12187551"/>
              <a:gd name="connsiteY135" fmla="*/ 1793439 h 2526470"/>
              <a:gd name="connsiteX136" fmla="*/ 703675 w 12187551"/>
              <a:gd name="connsiteY136" fmla="*/ 1775202 h 2526470"/>
              <a:gd name="connsiteX137" fmla="*/ 765058 w 12187551"/>
              <a:gd name="connsiteY137" fmla="*/ 1720936 h 2526470"/>
              <a:gd name="connsiteX138" fmla="*/ 760165 w 12187551"/>
              <a:gd name="connsiteY138" fmla="*/ 1708926 h 2526470"/>
              <a:gd name="connsiteX139" fmla="*/ 665423 w 12187551"/>
              <a:gd name="connsiteY139" fmla="*/ 1717378 h 2526470"/>
              <a:gd name="connsiteX140" fmla="*/ 705010 w 12187551"/>
              <a:gd name="connsiteY140" fmla="*/ 1775647 h 2526470"/>
              <a:gd name="connsiteX141" fmla="*/ 646296 w 12187551"/>
              <a:gd name="connsiteY141" fmla="*/ 1758299 h 2526470"/>
              <a:gd name="connsiteX142" fmla="*/ 563118 w 12187551"/>
              <a:gd name="connsiteY142" fmla="*/ 1656440 h 2526470"/>
              <a:gd name="connsiteX143" fmla="*/ 542213 w 12187551"/>
              <a:gd name="connsiteY143" fmla="*/ 1636424 h 2526470"/>
              <a:gd name="connsiteX144" fmla="*/ 506184 w 12187551"/>
              <a:gd name="connsiteY144" fmla="*/ 1612405 h 2526470"/>
              <a:gd name="connsiteX145" fmla="*/ 317588 w 12187551"/>
              <a:gd name="connsiteY145" fmla="*/ 1607512 h 2526470"/>
              <a:gd name="connsiteX146" fmla="*/ 290010 w 12187551"/>
              <a:gd name="connsiteY146" fmla="*/ 1611070 h 2526470"/>
              <a:gd name="connsiteX147" fmla="*/ 234410 w 12187551"/>
              <a:gd name="connsiteY147" fmla="*/ 1582158 h 2526470"/>
              <a:gd name="connsiteX148" fmla="*/ 210391 w 12187551"/>
              <a:gd name="connsiteY148" fmla="*/ 1572372 h 2526470"/>
              <a:gd name="connsiteX149" fmla="*/ 159239 w 12187551"/>
              <a:gd name="connsiteY149" fmla="*/ 1567035 h 2526470"/>
              <a:gd name="connsiteX150" fmla="*/ 153012 w 12187551"/>
              <a:gd name="connsiteY150" fmla="*/ 1465620 h 2526470"/>
              <a:gd name="connsiteX151" fmla="*/ 132106 w 12187551"/>
              <a:gd name="connsiteY151" fmla="*/ 1470068 h 2526470"/>
              <a:gd name="connsiteX152" fmla="*/ 82288 w 12187551"/>
              <a:gd name="connsiteY152" fmla="*/ 1471403 h 2526470"/>
              <a:gd name="connsiteX153" fmla="*/ 118762 w 12187551"/>
              <a:gd name="connsiteY153" fmla="*/ 1444714 h 2526470"/>
              <a:gd name="connsiteX154" fmla="*/ 151677 w 12187551"/>
              <a:gd name="connsiteY154" fmla="*/ 1426033 h 2526470"/>
              <a:gd name="connsiteX155" fmla="*/ 147674 w 12187551"/>
              <a:gd name="connsiteY155" fmla="*/ 1412244 h 2526470"/>
              <a:gd name="connsiteX156" fmla="*/ 1779 w 12187551"/>
              <a:gd name="connsiteY156" fmla="*/ 1420250 h 2526470"/>
              <a:gd name="connsiteX157" fmla="*/ 0 w 12187551"/>
              <a:gd name="connsiteY157" fmla="*/ 1410465 h 2526470"/>
              <a:gd name="connsiteX158" fmla="*/ 16902 w 12187551"/>
              <a:gd name="connsiteY158" fmla="*/ 1400234 h 2526470"/>
              <a:gd name="connsiteX159" fmla="*/ 124544 w 12187551"/>
              <a:gd name="connsiteY159" fmla="*/ 1328621 h 2526470"/>
              <a:gd name="connsiteX160" fmla="*/ 253981 w 12187551"/>
              <a:gd name="connsiteY160" fmla="*/ 1201853 h 2526470"/>
              <a:gd name="connsiteX161" fmla="*/ 252202 w 12187551"/>
              <a:gd name="connsiteY161" fmla="*/ 1151590 h 2526470"/>
              <a:gd name="connsiteX162" fmla="*/ 320702 w 12187551"/>
              <a:gd name="connsiteY162" fmla="*/ 1169382 h 2526470"/>
              <a:gd name="connsiteX163" fmla="*/ 449249 w 12187551"/>
              <a:gd name="connsiteY163" fmla="*/ 1079088 h 2526470"/>
              <a:gd name="connsiteX164" fmla="*/ 275332 w 12187551"/>
              <a:gd name="connsiteY164" fmla="*/ 1073305 h 2526470"/>
              <a:gd name="connsiteX165" fmla="*/ 115648 w 12187551"/>
              <a:gd name="connsiteY165" fmla="*/ 1091542 h 2526470"/>
              <a:gd name="connsiteX166" fmla="*/ 168580 w 12187551"/>
              <a:gd name="connsiteY166" fmla="*/ 1035053 h 2526470"/>
              <a:gd name="connsiteX167" fmla="*/ 203719 w 12187551"/>
              <a:gd name="connsiteY167" fmla="*/ 1015926 h 2526470"/>
              <a:gd name="connsiteX168" fmla="*/ 286007 w 12187551"/>
              <a:gd name="connsiteY168" fmla="*/ 934083 h 2526470"/>
              <a:gd name="connsiteX169" fmla="*/ 351393 w 12187551"/>
              <a:gd name="connsiteY169" fmla="*/ 917180 h 2526470"/>
              <a:gd name="connsiteX170" fmla="*/ 363847 w 12187551"/>
              <a:gd name="connsiteY170" fmla="*/ 888268 h 2526470"/>
              <a:gd name="connsiteX171" fmla="*/ 385198 w 12187551"/>
              <a:gd name="connsiteY171" fmla="*/ 911843 h 2526470"/>
              <a:gd name="connsiteX172" fmla="*/ 453697 w 12187551"/>
              <a:gd name="connsiteY172" fmla="*/ 931859 h 2526470"/>
              <a:gd name="connsiteX173" fmla="*/ 624946 w 12187551"/>
              <a:gd name="connsiteY173" fmla="*/ 846012 h 2526470"/>
              <a:gd name="connsiteX174" fmla="*/ 676098 w 12187551"/>
              <a:gd name="connsiteY174" fmla="*/ 818879 h 2526470"/>
              <a:gd name="connsiteX175" fmla="*/ 723247 w 12187551"/>
              <a:gd name="connsiteY175" fmla="*/ 791746 h 2526470"/>
              <a:gd name="connsiteX176" fmla="*/ 813097 w 12187551"/>
              <a:gd name="connsiteY176" fmla="*/ 777513 h 2526470"/>
              <a:gd name="connsiteX177" fmla="*/ 946537 w 12187551"/>
              <a:gd name="connsiteY177" fmla="*/ 755717 h 2526470"/>
              <a:gd name="connsiteX178" fmla="*/ 981676 w 12187551"/>
              <a:gd name="connsiteY178" fmla="*/ 744152 h 2526470"/>
              <a:gd name="connsiteX179" fmla="*/ 1165824 w 12187551"/>
              <a:gd name="connsiteY179" fmla="*/ 705010 h 2526470"/>
              <a:gd name="connsiteX180" fmla="*/ 1180947 w 12187551"/>
              <a:gd name="connsiteY180" fmla="*/ 675653 h 2526470"/>
              <a:gd name="connsiteX181" fmla="*/ 1279693 w 12187551"/>
              <a:gd name="connsiteY181" fmla="*/ 657416 h 2526470"/>
              <a:gd name="connsiteX182" fmla="*/ 1279248 w 12187551"/>
              <a:gd name="connsiteY182" fmla="*/ 641848 h 2526470"/>
              <a:gd name="connsiteX183" fmla="*/ 1087094 w 12187551"/>
              <a:gd name="connsiteY183" fmla="*/ 641848 h 2526470"/>
              <a:gd name="connsiteX184" fmla="*/ 1160931 w 12187551"/>
              <a:gd name="connsiteY184" fmla="*/ 605819 h 2526470"/>
              <a:gd name="connsiteX185" fmla="*/ 1212083 w 12187551"/>
              <a:gd name="connsiteY185" fmla="*/ 597368 h 2526470"/>
              <a:gd name="connsiteX186" fmla="*/ 1336183 w 12187551"/>
              <a:gd name="connsiteY186" fmla="*/ 591586 h 2526470"/>
              <a:gd name="connsiteX187" fmla="*/ 1594612 w 12187551"/>
              <a:gd name="connsiteY187" fmla="*/ 579131 h 2526470"/>
              <a:gd name="connsiteX188" fmla="*/ 1692024 w 12187551"/>
              <a:gd name="connsiteY188" fmla="*/ 576018 h 2526470"/>
              <a:gd name="connsiteX189" fmla="*/ 1686241 w 12187551"/>
              <a:gd name="connsiteY189" fmla="*/ 597813 h 2526470"/>
              <a:gd name="connsiteX190" fmla="*/ 1673787 w 12187551"/>
              <a:gd name="connsiteY190" fmla="*/ 632063 h 2526470"/>
              <a:gd name="connsiteX191" fmla="*/ 1708037 w 12187551"/>
              <a:gd name="connsiteY191" fmla="*/ 620498 h 2526470"/>
              <a:gd name="connsiteX192" fmla="*/ 1728053 w 12187551"/>
              <a:gd name="connsiteY192" fmla="*/ 610267 h 2526470"/>
              <a:gd name="connsiteX193" fmla="*/ 1737393 w 12187551"/>
              <a:gd name="connsiteY193" fmla="*/ 643183 h 2526470"/>
              <a:gd name="connsiteX194" fmla="*/ 1973583 w 12187551"/>
              <a:gd name="connsiteY194" fmla="*/ 576907 h 2526470"/>
              <a:gd name="connsiteX195" fmla="*/ 1937109 w 12187551"/>
              <a:gd name="connsiteY195" fmla="*/ 528424 h 2526470"/>
              <a:gd name="connsiteX196" fmla="*/ 1936664 w 12187551"/>
              <a:gd name="connsiteY196" fmla="*/ 529758 h 2526470"/>
              <a:gd name="connsiteX197" fmla="*/ 2035855 w 12187551"/>
              <a:gd name="connsiteY197" fmla="*/ 499957 h 2526470"/>
              <a:gd name="connsiteX198" fmla="*/ 2010501 w 12187551"/>
              <a:gd name="connsiteY198" fmla="*/ 430568 h 2526470"/>
              <a:gd name="connsiteX199" fmla="*/ 2099462 w 12187551"/>
              <a:gd name="connsiteY199" fmla="*/ 447470 h 2526470"/>
              <a:gd name="connsiteX200" fmla="*/ 2229344 w 12187551"/>
              <a:gd name="connsiteY200" fmla="*/ 454142 h 2526470"/>
              <a:gd name="connsiteX201" fmla="*/ 2423722 w 12187551"/>
              <a:gd name="connsiteY201" fmla="*/ 500401 h 2526470"/>
              <a:gd name="connsiteX202" fmla="*/ 2456192 w 12187551"/>
              <a:gd name="connsiteY202" fmla="*/ 550219 h 2526470"/>
              <a:gd name="connsiteX203" fmla="*/ 2496669 w 12187551"/>
              <a:gd name="connsiteY203" fmla="*/ 583134 h 2526470"/>
              <a:gd name="connsiteX204" fmla="*/ 2595860 w 12187551"/>
              <a:gd name="connsiteY204" fmla="*/ 579576 h 2526470"/>
              <a:gd name="connsiteX205" fmla="*/ 2626551 w 12187551"/>
              <a:gd name="connsiteY205" fmla="*/ 547550 h 2526470"/>
              <a:gd name="connsiteX206" fmla="*/ 2617655 w 12187551"/>
              <a:gd name="connsiteY206" fmla="*/ 628949 h 2526470"/>
              <a:gd name="connsiteX207" fmla="*/ 2703502 w 12187551"/>
              <a:gd name="connsiteY207" fmla="*/ 564898 h 2526470"/>
              <a:gd name="connsiteX208" fmla="*/ 2626551 w 12187551"/>
              <a:gd name="connsiteY208" fmla="*/ 548440 h 2526470"/>
              <a:gd name="connsiteX209" fmla="*/ 2581181 w 12187551"/>
              <a:gd name="connsiteY209" fmla="*/ 540434 h 2526470"/>
              <a:gd name="connsiteX210" fmla="*/ 2579402 w 12187551"/>
              <a:gd name="connsiteY210" fmla="*/ 524865 h 2526470"/>
              <a:gd name="connsiteX211" fmla="*/ 2726631 w 12187551"/>
              <a:gd name="connsiteY211" fmla="*/ 502181 h 2526470"/>
              <a:gd name="connsiteX212" fmla="*/ 2663914 w 12187551"/>
              <a:gd name="connsiteY212" fmla="*/ 469265 h 2526470"/>
              <a:gd name="connsiteX213" fmla="*/ 2633223 w 12187551"/>
              <a:gd name="connsiteY213" fmla="*/ 463483 h 2526470"/>
              <a:gd name="connsiteX214" fmla="*/ 2479322 w 12187551"/>
              <a:gd name="connsiteY214" fmla="*/ 451028 h 2526470"/>
              <a:gd name="connsiteX215" fmla="*/ 2431283 w 12187551"/>
              <a:gd name="connsiteY215" fmla="*/ 424340 h 2526470"/>
              <a:gd name="connsiteX216" fmla="*/ 2322752 w 12187551"/>
              <a:gd name="connsiteY216" fmla="*/ 410107 h 2526470"/>
              <a:gd name="connsiteX217" fmla="*/ 2215555 w 12187551"/>
              <a:gd name="connsiteY217" fmla="*/ 412776 h 2526470"/>
              <a:gd name="connsiteX218" fmla="*/ 2188422 w 12187551"/>
              <a:gd name="connsiteY218" fmla="*/ 397208 h 2526470"/>
              <a:gd name="connsiteX219" fmla="*/ 2108802 w 12187551"/>
              <a:gd name="connsiteY219" fmla="*/ 391425 h 2526470"/>
              <a:gd name="connsiteX220" fmla="*/ 2265372 w 12187551"/>
              <a:gd name="connsiteY220" fmla="*/ 309137 h 2526470"/>
              <a:gd name="connsiteX221" fmla="*/ 2277827 w 12187551"/>
              <a:gd name="connsiteY221" fmla="*/ 357175 h 2526470"/>
              <a:gd name="connsiteX222" fmla="*/ 2378352 w 12187551"/>
              <a:gd name="connsiteY222" fmla="*/ 381195 h 2526470"/>
              <a:gd name="connsiteX223" fmla="*/ 2525581 w 12187551"/>
              <a:gd name="connsiteY223" fmla="*/ 390980 h 2526470"/>
              <a:gd name="connsiteX224" fmla="*/ 2644788 w 12187551"/>
              <a:gd name="connsiteY224" fmla="*/ 411441 h 2526470"/>
              <a:gd name="connsiteX225" fmla="*/ 2679927 w 12187551"/>
              <a:gd name="connsiteY225" fmla="*/ 420337 h 2526470"/>
              <a:gd name="connsiteX226" fmla="*/ 2961486 w 12187551"/>
              <a:gd name="connsiteY226" fmla="*/ 463038 h 2526470"/>
              <a:gd name="connsiteX227" fmla="*/ 3028206 w 12187551"/>
              <a:gd name="connsiteY227" fmla="*/ 447915 h 2526470"/>
              <a:gd name="connsiteX228" fmla="*/ 3096261 w 12187551"/>
              <a:gd name="connsiteY228" fmla="*/ 428788 h 2526470"/>
              <a:gd name="connsiteX229" fmla="*/ 3101154 w 12187551"/>
              <a:gd name="connsiteY229" fmla="*/ 442577 h 2526470"/>
              <a:gd name="connsiteX230" fmla="*/ 3079804 w 12187551"/>
              <a:gd name="connsiteY230" fmla="*/ 470600 h 2526470"/>
              <a:gd name="connsiteX231" fmla="*/ 3170098 w 12187551"/>
              <a:gd name="connsiteY231" fmla="*/ 491505 h 2526470"/>
              <a:gd name="connsiteX232" fmla="*/ 3211020 w 12187551"/>
              <a:gd name="connsiteY232" fmla="*/ 472824 h 2526470"/>
              <a:gd name="connsiteX233" fmla="*/ 3234149 w 12187551"/>
              <a:gd name="connsiteY233" fmla="*/ 451028 h 2526470"/>
              <a:gd name="connsiteX234" fmla="*/ 3269289 w 12187551"/>
              <a:gd name="connsiteY234" fmla="*/ 476827 h 2526470"/>
              <a:gd name="connsiteX235" fmla="*/ 3284857 w 12187551"/>
              <a:gd name="connsiteY235" fmla="*/ 496843 h 2526470"/>
              <a:gd name="connsiteX236" fmla="*/ 3299535 w 12187551"/>
              <a:gd name="connsiteY236" fmla="*/ 478606 h 2526470"/>
              <a:gd name="connsiteX237" fmla="*/ 3434755 w 12187551"/>
              <a:gd name="connsiteY237" fmla="*/ 483499 h 2526470"/>
              <a:gd name="connsiteX238" fmla="*/ 3465001 w 12187551"/>
              <a:gd name="connsiteY238" fmla="*/ 501291 h 2526470"/>
              <a:gd name="connsiteX239" fmla="*/ 3531721 w 12187551"/>
              <a:gd name="connsiteY239" fmla="*/ 541768 h 2526470"/>
              <a:gd name="connsiteX240" fmla="*/ 3590435 w 12187551"/>
              <a:gd name="connsiteY240" fmla="*/ 525755 h 2526470"/>
              <a:gd name="connsiteX241" fmla="*/ 3712756 w 12187551"/>
              <a:gd name="connsiteY241" fmla="*/ 557336 h 2526470"/>
              <a:gd name="connsiteX242" fmla="*/ 3731882 w 12187551"/>
              <a:gd name="connsiteY242" fmla="*/ 527534 h 2526470"/>
              <a:gd name="connsiteX243" fmla="*/ 3843082 w 12187551"/>
              <a:gd name="connsiteY243" fmla="*/ 527534 h 2526470"/>
              <a:gd name="connsiteX244" fmla="*/ 3820397 w 12187551"/>
              <a:gd name="connsiteY244" fmla="*/ 573349 h 2526470"/>
              <a:gd name="connsiteX245" fmla="*/ 3990311 w 12187551"/>
              <a:gd name="connsiteY245" fmla="*/ 522197 h 2526470"/>
              <a:gd name="connsiteX246" fmla="*/ 3960510 w 12187551"/>
              <a:gd name="connsiteY246" fmla="*/ 568901 h 2526470"/>
              <a:gd name="connsiteX247" fmla="*/ 4035681 w 12187551"/>
              <a:gd name="connsiteY247" fmla="*/ 598702 h 2526470"/>
              <a:gd name="connsiteX248" fmla="*/ 4178462 w 12187551"/>
              <a:gd name="connsiteY248" fmla="*/ 622722 h 2526470"/>
              <a:gd name="connsiteX249" fmla="*/ 4213602 w 12187551"/>
              <a:gd name="connsiteY249" fmla="*/ 639624 h 2526470"/>
              <a:gd name="connsiteX250" fmla="*/ 4202927 w 12187551"/>
              <a:gd name="connsiteY250" fmla="*/ 651634 h 2526470"/>
              <a:gd name="connsiteX251" fmla="*/ 4307455 w 12187551"/>
              <a:gd name="connsiteY251" fmla="*/ 613381 h 2526470"/>
              <a:gd name="connsiteX252" fmla="*/ 4349711 w 12187551"/>
              <a:gd name="connsiteY252" fmla="*/ 584024 h 2526470"/>
              <a:gd name="connsiteX253" fmla="*/ 4340815 w 12187551"/>
              <a:gd name="connsiteY253" fmla="*/ 599147 h 2526470"/>
              <a:gd name="connsiteX254" fmla="*/ 4335477 w 12187551"/>
              <a:gd name="connsiteY254" fmla="*/ 609823 h 2526470"/>
              <a:gd name="connsiteX255" fmla="*/ 4454239 w 12187551"/>
              <a:gd name="connsiteY255" fmla="*/ 616495 h 2526470"/>
              <a:gd name="connsiteX256" fmla="*/ 4439561 w 12187551"/>
              <a:gd name="connsiteY256" fmla="*/ 646741 h 2526470"/>
              <a:gd name="connsiteX257" fmla="*/ 4546313 w 12187551"/>
              <a:gd name="connsiteY257" fmla="*/ 627615 h 2526470"/>
              <a:gd name="connsiteX258" fmla="*/ 4564550 w 12187551"/>
              <a:gd name="connsiteY258" fmla="*/ 598258 h 2526470"/>
              <a:gd name="connsiteX259" fmla="*/ 4583676 w 12187551"/>
              <a:gd name="connsiteY259" fmla="*/ 554667 h 2526470"/>
              <a:gd name="connsiteX260" fmla="*/ 4598800 w 12187551"/>
              <a:gd name="connsiteY260" fmla="*/ 560450 h 2526470"/>
              <a:gd name="connsiteX261" fmla="*/ 4587235 w 12187551"/>
              <a:gd name="connsiteY261" fmla="*/ 624056 h 2526470"/>
              <a:gd name="connsiteX262" fmla="*/ 4778944 w 12187551"/>
              <a:gd name="connsiteY262" fmla="*/ 671650 h 2526470"/>
              <a:gd name="connsiteX263" fmla="*/ 4776275 w 12187551"/>
              <a:gd name="connsiteY263" fmla="*/ 675208 h 2526470"/>
              <a:gd name="connsiteX264" fmla="*/ 4872352 w 12187551"/>
              <a:gd name="connsiteY264" fmla="*/ 634731 h 2526470"/>
              <a:gd name="connsiteX265" fmla="*/ 4927952 w 12187551"/>
              <a:gd name="connsiteY265" fmla="*/ 574238 h 2526470"/>
              <a:gd name="connsiteX266" fmla="*/ 4939517 w 12187551"/>
              <a:gd name="connsiteY266" fmla="*/ 581355 h 2526470"/>
              <a:gd name="connsiteX267" fmla="*/ 4929732 w 12187551"/>
              <a:gd name="connsiteY267" fmla="*/ 643183 h 2526470"/>
              <a:gd name="connsiteX268" fmla="*/ 5177931 w 12187551"/>
              <a:gd name="connsiteY268" fmla="*/ 646741 h 2526470"/>
              <a:gd name="connsiteX269" fmla="*/ 5222855 w 12187551"/>
              <a:gd name="connsiteY269" fmla="*/ 679656 h 2526470"/>
              <a:gd name="connsiteX270" fmla="*/ 5397218 w 12187551"/>
              <a:gd name="connsiteY270" fmla="*/ 630283 h 2526470"/>
              <a:gd name="connsiteX271" fmla="*/ 5369195 w 12187551"/>
              <a:gd name="connsiteY271" fmla="*/ 639179 h 2526470"/>
              <a:gd name="connsiteX272" fmla="*/ 5342952 w 12187551"/>
              <a:gd name="connsiteY272" fmla="*/ 639624 h 2526470"/>
              <a:gd name="connsiteX273" fmla="*/ 5342952 w 12187551"/>
              <a:gd name="connsiteY273" fmla="*/ 741928 h 2526470"/>
              <a:gd name="connsiteX274" fmla="*/ 5360299 w 12187551"/>
              <a:gd name="connsiteY274" fmla="*/ 747266 h 2526470"/>
              <a:gd name="connsiteX275" fmla="*/ 5384318 w 12187551"/>
              <a:gd name="connsiteY275" fmla="*/ 705455 h 2526470"/>
              <a:gd name="connsiteX276" fmla="*/ 5429688 w 12187551"/>
              <a:gd name="connsiteY276" fmla="*/ 673874 h 2526470"/>
              <a:gd name="connsiteX277" fmla="*/ 5522207 w 12187551"/>
              <a:gd name="connsiteY277" fmla="*/ 675653 h 2526470"/>
              <a:gd name="connsiteX278" fmla="*/ 5612502 w 12187551"/>
              <a:gd name="connsiteY278" fmla="*/ 692556 h 2526470"/>
              <a:gd name="connsiteX279" fmla="*/ 5658760 w 12187551"/>
              <a:gd name="connsiteY279" fmla="*/ 674764 h 2526470"/>
              <a:gd name="connsiteX280" fmla="*/ 5664988 w 12187551"/>
              <a:gd name="connsiteY280" fmla="*/ 710348 h 2526470"/>
              <a:gd name="connsiteX281" fmla="*/ 5743718 w 12187551"/>
              <a:gd name="connsiteY281" fmla="*/ 662309 h 2526470"/>
              <a:gd name="connsiteX282" fmla="*/ 5781526 w 12187551"/>
              <a:gd name="connsiteY282" fmla="*/ 650744 h 2526470"/>
              <a:gd name="connsiteX283" fmla="*/ 5897174 w 12187551"/>
              <a:gd name="connsiteY283" fmla="*/ 697893 h 2526470"/>
              <a:gd name="connsiteX284" fmla="*/ 6033728 w 12187551"/>
              <a:gd name="connsiteY284" fmla="*/ 652079 h 2526470"/>
              <a:gd name="connsiteX285" fmla="*/ 6089773 w 12187551"/>
              <a:gd name="connsiteY285" fmla="*/ 629839 h 2526470"/>
              <a:gd name="connsiteX286" fmla="*/ 6156938 w 12187551"/>
              <a:gd name="connsiteY286" fmla="*/ 636511 h 2526470"/>
              <a:gd name="connsiteX287" fmla="*/ 6160052 w 12187551"/>
              <a:gd name="connsiteY287" fmla="*/ 626725 h 2526470"/>
              <a:gd name="connsiteX288" fmla="*/ 6115127 w 12187551"/>
              <a:gd name="connsiteY288" fmla="*/ 591141 h 2526470"/>
              <a:gd name="connsiteX289" fmla="*/ 6117796 w 12187551"/>
              <a:gd name="connsiteY289" fmla="*/ 579131 h 2526470"/>
              <a:gd name="connsiteX290" fmla="*/ 6239226 w 12187551"/>
              <a:gd name="connsiteY290" fmla="*/ 568011 h 2526470"/>
              <a:gd name="connsiteX291" fmla="*/ 6249012 w 12187551"/>
              <a:gd name="connsiteY291" fmla="*/ 589806 h 2526470"/>
              <a:gd name="connsiteX292" fmla="*/ 6224548 w 12187551"/>
              <a:gd name="connsiteY292" fmla="*/ 602261 h 2526470"/>
              <a:gd name="connsiteX293" fmla="*/ 6208980 w 12187551"/>
              <a:gd name="connsiteY293" fmla="*/ 632507 h 2526470"/>
              <a:gd name="connsiteX294" fmla="*/ 6236557 w 12187551"/>
              <a:gd name="connsiteY294" fmla="*/ 649855 h 2526470"/>
              <a:gd name="connsiteX295" fmla="*/ 6317066 w 12187551"/>
              <a:gd name="connsiteY295" fmla="*/ 616939 h 2526470"/>
              <a:gd name="connsiteX296" fmla="*/ 6378449 w 12187551"/>
              <a:gd name="connsiteY296" fmla="*/ 585803 h 2526470"/>
              <a:gd name="connsiteX297" fmla="*/ 6390458 w 12187551"/>
              <a:gd name="connsiteY297" fmla="*/ 627615 h 2526470"/>
              <a:gd name="connsiteX298" fmla="*/ 6471857 w 12187551"/>
              <a:gd name="connsiteY298" fmla="*/ 637845 h 2526470"/>
              <a:gd name="connsiteX299" fmla="*/ 6472747 w 12187551"/>
              <a:gd name="connsiteY299" fmla="*/ 649855 h 2526470"/>
              <a:gd name="connsiteX300" fmla="*/ 6506997 w 12187551"/>
              <a:gd name="connsiteY300" fmla="*/ 625391 h 2526470"/>
              <a:gd name="connsiteX301" fmla="*/ 6539022 w 12187551"/>
              <a:gd name="connsiteY301" fmla="*/ 652968 h 2526470"/>
              <a:gd name="connsiteX302" fmla="*/ 6539467 w 12187551"/>
              <a:gd name="connsiteY302" fmla="*/ 641403 h 2526470"/>
              <a:gd name="connsiteX303" fmla="*/ 6586171 w 12187551"/>
              <a:gd name="connsiteY303" fmla="*/ 636511 h 2526470"/>
              <a:gd name="connsiteX304" fmla="*/ 6658674 w 12187551"/>
              <a:gd name="connsiteY304" fmla="*/ 618274 h 2526470"/>
              <a:gd name="connsiteX305" fmla="*/ 6658674 w 12187551"/>
              <a:gd name="connsiteY305" fmla="*/ 597368 h 2526470"/>
              <a:gd name="connsiteX306" fmla="*/ 6636434 w 12187551"/>
              <a:gd name="connsiteY306" fmla="*/ 584914 h 2526470"/>
              <a:gd name="connsiteX307" fmla="*/ 6588395 w 12187551"/>
              <a:gd name="connsiteY307" fmla="*/ 570235 h 2526470"/>
              <a:gd name="connsiteX308" fmla="*/ 6787221 w 12187551"/>
              <a:gd name="connsiteY308" fmla="*/ 529313 h 2526470"/>
              <a:gd name="connsiteX309" fmla="*/ 6758754 w 12187551"/>
              <a:gd name="connsiteY309" fmla="*/ 615605 h 2526470"/>
              <a:gd name="connsiteX310" fmla="*/ 6783218 w 12187551"/>
              <a:gd name="connsiteY310" fmla="*/ 624946 h 2526470"/>
              <a:gd name="connsiteX311" fmla="*/ 6869065 w 12187551"/>
              <a:gd name="connsiteY311" fmla="*/ 576018 h 2526470"/>
              <a:gd name="connsiteX312" fmla="*/ 6929113 w 12187551"/>
              <a:gd name="connsiteY312" fmla="*/ 541323 h 2526470"/>
              <a:gd name="connsiteX313" fmla="*/ 6937119 w 12187551"/>
              <a:gd name="connsiteY313" fmla="*/ 556446 h 2526470"/>
              <a:gd name="connsiteX314" fmla="*/ 6899756 w 12187551"/>
              <a:gd name="connsiteY314" fmla="*/ 580466 h 2526470"/>
              <a:gd name="connsiteX315" fmla="*/ 6986492 w 12187551"/>
              <a:gd name="connsiteY315" fmla="*/ 579576 h 2526470"/>
              <a:gd name="connsiteX316" fmla="*/ 7020297 w 12187551"/>
              <a:gd name="connsiteY316" fmla="*/ 585358 h 2526470"/>
              <a:gd name="connsiteX317" fmla="*/ 7050988 w 12187551"/>
              <a:gd name="connsiteY317" fmla="*/ 617384 h 2526470"/>
              <a:gd name="connsiteX318" fmla="*/ 7092800 w 12187551"/>
              <a:gd name="connsiteY318" fmla="*/ 514635 h 2526470"/>
              <a:gd name="connsiteX319" fmla="*/ 7185318 w 12187551"/>
              <a:gd name="connsiteY319" fmla="*/ 616939 h 2526470"/>
              <a:gd name="connsiteX320" fmla="*/ 7202666 w 12187551"/>
              <a:gd name="connsiteY320" fmla="*/ 608933 h 2526470"/>
              <a:gd name="connsiteX321" fmla="*/ 7217344 w 12187551"/>
              <a:gd name="connsiteY321" fmla="*/ 471045 h 2526470"/>
              <a:gd name="connsiteX322" fmla="*/ 7216010 w 12187551"/>
              <a:gd name="connsiteY322" fmla="*/ 542213 h 2526470"/>
              <a:gd name="connsiteX323" fmla="*/ 7265827 w 12187551"/>
              <a:gd name="connsiteY323" fmla="*/ 540878 h 2526470"/>
              <a:gd name="connsiteX324" fmla="*/ 7325875 w 12187551"/>
              <a:gd name="connsiteY324" fmla="*/ 514635 h 2526470"/>
              <a:gd name="connsiteX325" fmla="*/ 7359236 w 12187551"/>
              <a:gd name="connsiteY325" fmla="*/ 568901 h 2526470"/>
              <a:gd name="connsiteX326" fmla="*/ 7463319 w 12187551"/>
              <a:gd name="connsiteY326" fmla="*/ 568901 h 2526470"/>
              <a:gd name="connsiteX327" fmla="*/ 7460650 w 12187551"/>
              <a:gd name="connsiteY327" fmla="*/ 516859 h 2526470"/>
              <a:gd name="connsiteX328" fmla="*/ 7538491 w 12187551"/>
              <a:gd name="connsiteY328" fmla="*/ 526200 h 2526470"/>
              <a:gd name="connsiteX329" fmla="*/ 7552724 w 12187551"/>
              <a:gd name="connsiteY329" fmla="*/ 496843 h 2526470"/>
              <a:gd name="connsiteX330" fmla="*/ 7606100 w 12187551"/>
              <a:gd name="connsiteY330" fmla="*/ 445691 h 2526470"/>
              <a:gd name="connsiteX331" fmla="*/ 7666148 w 12187551"/>
              <a:gd name="connsiteY331" fmla="*/ 463038 h 2526470"/>
              <a:gd name="connsiteX332" fmla="*/ 7751105 w 12187551"/>
              <a:gd name="connsiteY332" fmla="*/ 483054 h 2526470"/>
              <a:gd name="connsiteX333" fmla="*/ 7912568 w 12187551"/>
              <a:gd name="connsiteY333" fmla="*/ 466152 h 2526470"/>
              <a:gd name="connsiteX334" fmla="*/ 7925468 w 12187551"/>
              <a:gd name="connsiteY334" fmla="*/ 507963 h 2526470"/>
              <a:gd name="connsiteX335" fmla="*/ 7953045 w 12187551"/>
              <a:gd name="connsiteY335" fmla="*/ 454587 h 2526470"/>
              <a:gd name="connsiteX336" fmla="*/ 7975730 w 12187551"/>
              <a:gd name="connsiteY336" fmla="*/ 474603 h 2526470"/>
              <a:gd name="connsiteX337" fmla="*/ 8086041 w 12187551"/>
              <a:gd name="connsiteY337" fmla="*/ 445691 h 2526470"/>
              <a:gd name="connsiteX338" fmla="*/ 8209695 w 12187551"/>
              <a:gd name="connsiteY338" fmla="*/ 426564 h 2526470"/>
              <a:gd name="connsiteX339" fmla="*/ 8260403 w 12187551"/>
              <a:gd name="connsiteY339" fmla="*/ 430568 h 2526470"/>
              <a:gd name="connsiteX340" fmla="*/ 8351587 w 12187551"/>
              <a:gd name="connsiteY340" fmla="*/ 431012 h 2526470"/>
              <a:gd name="connsiteX341" fmla="*/ 8354701 w 12187551"/>
              <a:gd name="connsiteY341" fmla="*/ 443912 h 2526470"/>
              <a:gd name="connsiteX342" fmla="*/ 8383168 w 12187551"/>
              <a:gd name="connsiteY342" fmla="*/ 399432 h 2526470"/>
              <a:gd name="connsiteX343" fmla="*/ 8483248 w 12187551"/>
              <a:gd name="connsiteY343" fmla="*/ 443022 h 2526470"/>
              <a:gd name="connsiteX344" fmla="*/ 8503709 w 12187551"/>
              <a:gd name="connsiteY344" fmla="*/ 436350 h 2526470"/>
              <a:gd name="connsiteX345" fmla="*/ 8610461 w 12187551"/>
              <a:gd name="connsiteY345" fmla="*/ 420782 h 2526470"/>
              <a:gd name="connsiteX346" fmla="*/ 8631367 w 12187551"/>
              <a:gd name="connsiteY346" fmla="*/ 428788 h 2526470"/>
              <a:gd name="connsiteX347" fmla="*/ 8728778 w 12187551"/>
              <a:gd name="connsiteY347" fmla="*/ 357175 h 2526470"/>
              <a:gd name="connsiteX348" fmla="*/ 8740788 w 12187551"/>
              <a:gd name="connsiteY348" fmla="*/ 351838 h 2526470"/>
              <a:gd name="connsiteX349" fmla="*/ 8746126 w 12187551"/>
              <a:gd name="connsiteY349" fmla="*/ 386087 h 2526470"/>
              <a:gd name="connsiteX350" fmla="*/ 8758135 w 12187551"/>
              <a:gd name="connsiteY350" fmla="*/ 406548 h 2526470"/>
              <a:gd name="connsiteX351" fmla="*/ 8785268 w 12187551"/>
              <a:gd name="connsiteY351" fmla="*/ 395873 h 2526470"/>
              <a:gd name="connsiteX352" fmla="*/ 8841758 w 12187551"/>
              <a:gd name="connsiteY352" fmla="*/ 388756 h 2526470"/>
              <a:gd name="connsiteX353" fmla="*/ 8825745 w 12187551"/>
              <a:gd name="connsiteY353" fmla="*/ 348724 h 2526470"/>
              <a:gd name="connsiteX354" fmla="*/ 8874228 w 12187551"/>
              <a:gd name="connsiteY354" fmla="*/ 347835 h 2526470"/>
              <a:gd name="connsiteX355" fmla="*/ 8882679 w 12187551"/>
              <a:gd name="connsiteY355" fmla="*/ 397652 h 2526470"/>
              <a:gd name="connsiteX356" fmla="*/ 9084619 w 12187551"/>
              <a:gd name="connsiteY356" fmla="*/ 402545 h 2526470"/>
              <a:gd name="connsiteX357" fmla="*/ 9149115 w 12187551"/>
              <a:gd name="connsiteY357" fmla="*/ 354951 h 2526470"/>
              <a:gd name="connsiteX358" fmla="*/ 9235851 w 12187551"/>
              <a:gd name="connsiteY358" fmla="*/ 328708 h 2526470"/>
              <a:gd name="connsiteX359" fmla="*/ 9282555 w 12187551"/>
              <a:gd name="connsiteY359" fmla="*/ 317143 h 2526470"/>
              <a:gd name="connsiteX360" fmla="*/ 9363954 w 12187551"/>
              <a:gd name="connsiteY360" fmla="*/ 320702 h 2526470"/>
              <a:gd name="connsiteX361" fmla="*/ 9511184 w 12187551"/>
              <a:gd name="connsiteY361" fmla="*/ 317588 h 2526470"/>
              <a:gd name="connsiteX362" fmla="*/ 9585020 w 12187551"/>
              <a:gd name="connsiteY362" fmla="*/ 313585 h 2526470"/>
              <a:gd name="connsiteX363" fmla="*/ 9602368 w 12187551"/>
              <a:gd name="connsiteY363" fmla="*/ 317588 h 2526470"/>
              <a:gd name="connsiteX364" fmla="*/ 9933745 w 12187551"/>
              <a:gd name="connsiteY364" fmla="*/ 250868 h 2526470"/>
              <a:gd name="connsiteX365" fmla="*/ 10032490 w 12187551"/>
              <a:gd name="connsiteY365" fmla="*/ 197937 h 2526470"/>
              <a:gd name="connsiteX366" fmla="*/ 10078305 w 12187551"/>
              <a:gd name="connsiteY366" fmla="*/ 193044 h 2526470"/>
              <a:gd name="connsiteX367" fmla="*/ 10132125 w 12187551"/>
              <a:gd name="connsiteY367" fmla="*/ 191265 h 2526470"/>
              <a:gd name="connsiteX368" fmla="*/ 10132125 w 12187551"/>
              <a:gd name="connsiteY368" fmla="*/ 174362 h 2526470"/>
              <a:gd name="connsiteX369" fmla="*/ 10104993 w 12187551"/>
              <a:gd name="connsiteY369" fmla="*/ 167690 h 2526470"/>
              <a:gd name="connsiteX370" fmla="*/ 10106772 w 12187551"/>
              <a:gd name="connsiteY370" fmla="*/ 153901 h 2526470"/>
              <a:gd name="connsiteX371" fmla="*/ 10173048 w 12187551"/>
              <a:gd name="connsiteY371" fmla="*/ 163242 h 2526470"/>
              <a:gd name="connsiteX372" fmla="*/ 10247774 w 12187551"/>
              <a:gd name="connsiteY372" fmla="*/ 152122 h 2526470"/>
              <a:gd name="connsiteX373" fmla="*/ 10349189 w 12187551"/>
              <a:gd name="connsiteY373" fmla="*/ 151232 h 2526470"/>
              <a:gd name="connsiteX374" fmla="*/ 10400341 w 12187551"/>
              <a:gd name="connsiteY374" fmla="*/ 152122 h 2526470"/>
              <a:gd name="connsiteX375" fmla="*/ 10408793 w 12187551"/>
              <a:gd name="connsiteY375" fmla="*/ 133885 h 2526470"/>
              <a:gd name="connsiteX376" fmla="*/ 10366091 w 12187551"/>
              <a:gd name="connsiteY376" fmla="*/ 121431 h 2526470"/>
              <a:gd name="connsiteX377" fmla="*/ 10374542 w 12187551"/>
              <a:gd name="connsiteY377" fmla="*/ 100080 h 2526470"/>
              <a:gd name="connsiteX378" fmla="*/ 10457275 w 12187551"/>
              <a:gd name="connsiteY378" fmla="*/ 84512 h 2526470"/>
              <a:gd name="connsiteX379" fmla="*/ 10529778 w 12187551"/>
              <a:gd name="connsiteY379" fmla="*/ 48928 h 2526470"/>
              <a:gd name="connsiteX380" fmla="*/ 10591605 w 12187551"/>
              <a:gd name="connsiteY380" fmla="*/ 53376 h 2526470"/>
              <a:gd name="connsiteX381" fmla="*/ 10595609 w 12187551"/>
              <a:gd name="connsiteY381" fmla="*/ 42256 h 2526470"/>
              <a:gd name="connsiteX382" fmla="*/ 10572479 w 12187551"/>
              <a:gd name="connsiteY382" fmla="*/ 16013 h 2526470"/>
              <a:gd name="connsiteX383" fmla="*/ 10613401 w 12187551"/>
              <a:gd name="connsiteY383" fmla="*/ 0 h 2526470"/>
              <a:gd name="connsiteX384" fmla="*/ 10590716 w 12187551"/>
              <a:gd name="connsiteY384" fmla="*/ 86291 h 2526470"/>
              <a:gd name="connsiteX385" fmla="*/ 10584044 w 12187551"/>
              <a:gd name="connsiteY385" fmla="*/ 92519 h 2526470"/>
              <a:gd name="connsiteX386" fmla="*/ 10486188 w 12187551"/>
              <a:gd name="connsiteY386" fmla="*/ 172138 h 2526470"/>
              <a:gd name="connsiteX387" fmla="*/ 10473289 w 12187551"/>
              <a:gd name="connsiteY387" fmla="*/ 133440 h 2526470"/>
              <a:gd name="connsiteX388" fmla="*/ 10407013 w 12187551"/>
              <a:gd name="connsiteY388" fmla="*/ 173917 h 2526470"/>
              <a:gd name="connsiteX389" fmla="*/ 10379435 w 12187551"/>
              <a:gd name="connsiteY389" fmla="*/ 214394 h 2526470"/>
              <a:gd name="connsiteX390" fmla="*/ 10418133 w 12187551"/>
              <a:gd name="connsiteY390" fmla="*/ 249978 h 2526470"/>
              <a:gd name="connsiteX391" fmla="*/ 10441707 w 12187551"/>
              <a:gd name="connsiteY391" fmla="*/ 263322 h 2526470"/>
              <a:gd name="connsiteX392" fmla="*/ 10545346 w 12187551"/>
              <a:gd name="connsiteY392" fmla="*/ 249534 h 2526470"/>
              <a:gd name="connsiteX393" fmla="*/ 10573813 w 12187551"/>
              <a:gd name="connsiteY393" fmla="*/ 216618 h 2526470"/>
              <a:gd name="connsiteX394" fmla="*/ 10748175 w 12187551"/>
              <a:gd name="connsiteY394" fmla="*/ 188151 h 2526470"/>
              <a:gd name="connsiteX395" fmla="*/ 10814895 w 12187551"/>
              <a:gd name="connsiteY395" fmla="*/ 229962 h 2526470"/>
              <a:gd name="connsiteX396" fmla="*/ 10860266 w 12187551"/>
              <a:gd name="connsiteY396" fmla="*/ 204164 h 2526470"/>
              <a:gd name="connsiteX397" fmla="*/ 10928765 w 12187551"/>
              <a:gd name="connsiteY397" fmla="*/ 212615 h 2526470"/>
              <a:gd name="connsiteX398" fmla="*/ 10967018 w 12187551"/>
              <a:gd name="connsiteY398" fmla="*/ 226849 h 2526470"/>
              <a:gd name="connsiteX399" fmla="*/ 11084445 w 12187551"/>
              <a:gd name="connsiteY399" fmla="*/ 173472 h 2526470"/>
              <a:gd name="connsiteX400" fmla="*/ 11115136 w 12187551"/>
              <a:gd name="connsiteY400" fmla="*/ 171693 h 2526470"/>
              <a:gd name="connsiteX401" fmla="*/ 11095565 w 12187551"/>
              <a:gd name="connsiteY401" fmla="*/ 257095 h 2526470"/>
              <a:gd name="connsiteX402" fmla="*/ 11138711 w 12187551"/>
              <a:gd name="connsiteY402" fmla="*/ 258430 h 2526470"/>
              <a:gd name="connsiteX403" fmla="*/ 11170292 w 12187551"/>
              <a:gd name="connsiteY403" fmla="*/ 227738 h 2526470"/>
              <a:gd name="connsiteX404" fmla="*/ 11184971 w 12187551"/>
              <a:gd name="connsiteY404" fmla="*/ 185482 h 2526470"/>
              <a:gd name="connsiteX405" fmla="*/ 11248576 w 12187551"/>
              <a:gd name="connsiteY405" fmla="*/ 199716 h 2526470"/>
              <a:gd name="connsiteX406" fmla="*/ 11166733 w 12187551"/>
              <a:gd name="connsiteY406" fmla="*/ 302465 h 2526470"/>
              <a:gd name="connsiteX407" fmla="*/ 11251246 w 12187551"/>
              <a:gd name="connsiteY407" fmla="*/ 312695 h 2526470"/>
              <a:gd name="connsiteX408" fmla="*/ 11207655 w 12187551"/>
              <a:gd name="connsiteY408" fmla="*/ 345611 h 2526470"/>
              <a:gd name="connsiteX409" fmla="*/ 11112468 w 12187551"/>
              <a:gd name="connsiteY409" fmla="*/ 420782 h 2526470"/>
              <a:gd name="connsiteX410" fmla="*/ 11140490 w 12187551"/>
              <a:gd name="connsiteY410" fmla="*/ 447915 h 2526470"/>
              <a:gd name="connsiteX411" fmla="*/ 11159616 w 12187551"/>
              <a:gd name="connsiteY411" fmla="*/ 487502 h 2526470"/>
              <a:gd name="connsiteX412" fmla="*/ 11117805 w 12187551"/>
              <a:gd name="connsiteY412" fmla="*/ 470600 h 2526470"/>
              <a:gd name="connsiteX413" fmla="*/ 11122698 w 12187551"/>
              <a:gd name="connsiteY413" fmla="*/ 483499 h 2526470"/>
              <a:gd name="connsiteX414" fmla="*/ 11248576 w 12187551"/>
              <a:gd name="connsiteY414" fmla="*/ 510187 h 2526470"/>
              <a:gd name="connsiteX415" fmla="*/ 11317520 w 12187551"/>
              <a:gd name="connsiteY415" fmla="*/ 467931 h 2526470"/>
              <a:gd name="connsiteX416" fmla="*/ 11370452 w 12187551"/>
              <a:gd name="connsiteY416" fmla="*/ 458145 h 2526470"/>
              <a:gd name="connsiteX417" fmla="*/ 11371787 w 12187551"/>
              <a:gd name="connsiteY417" fmla="*/ 398987 h 2526470"/>
              <a:gd name="connsiteX418" fmla="*/ 11399809 w 12187551"/>
              <a:gd name="connsiteY418" fmla="*/ 298017 h 2526470"/>
              <a:gd name="connsiteX419" fmla="*/ 11450071 w 12187551"/>
              <a:gd name="connsiteY419" fmla="*/ 249978 h 2526470"/>
              <a:gd name="connsiteX420" fmla="*/ 11521240 w 12187551"/>
              <a:gd name="connsiteY420" fmla="*/ 197047 h 2526470"/>
              <a:gd name="connsiteX421" fmla="*/ 11587960 w 12187551"/>
              <a:gd name="connsiteY421" fmla="*/ 176141 h 2526470"/>
              <a:gd name="connsiteX422" fmla="*/ 11658684 w 12187551"/>
              <a:gd name="connsiteY422" fmla="*/ 193933 h 2526470"/>
              <a:gd name="connsiteX423" fmla="*/ 11631996 w 12187551"/>
              <a:gd name="connsiteY423" fmla="*/ 108087 h 2526470"/>
              <a:gd name="connsiteX424" fmla="*/ 11733855 w 12187551"/>
              <a:gd name="connsiteY424" fmla="*/ 80064 h 2526470"/>
              <a:gd name="connsiteX425" fmla="*/ 11769439 w 12187551"/>
              <a:gd name="connsiteY425" fmla="*/ 118762 h 2526470"/>
              <a:gd name="connsiteX426" fmla="*/ 11917113 w 12187551"/>
              <a:gd name="connsiteY426" fmla="*/ 210391 h 2526470"/>
              <a:gd name="connsiteX427" fmla="*/ 12010521 w 12187551"/>
              <a:gd name="connsiteY427" fmla="*/ 248644 h 2526470"/>
              <a:gd name="connsiteX428" fmla="*/ 12179545 w 12187551"/>
              <a:gd name="connsiteY428" fmla="*/ 372299 h 2526470"/>
              <a:gd name="connsiteX429" fmla="*/ 12025645 w 12187551"/>
              <a:gd name="connsiteY429" fmla="*/ 293124 h 2526470"/>
              <a:gd name="connsiteX430" fmla="*/ 11860178 w 12187551"/>
              <a:gd name="connsiteY430" fmla="*/ 255761 h 2526470"/>
              <a:gd name="connsiteX431" fmla="*/ 11981609 w 12187551"/>
              <a:gd name="connsiteY431" fmla="*/ 324705 h 2526470"/>
              <a:gd name="connsiteX432" fmla="*/ 12118608 w 12187551"/>
              <a:gd name="connsiteY432" fmla="*/ 444356 h 2526470"/>
              <a:gd name="connsiteX433" fmla="*/ 12009632 w 12187551"/>
              <a:gd name="connsiteY433" fmla="*/ 468376 h 2526470"/>
              <a:gd name="connsiteX434" fmla="*/ 11966930 w 12187551"/>
              <a:gd name="connsiteY434" fmla="*/ 421672 h 2526470"/>
              <a:gd name="connsiteX435" fmla="*/ 11901545 w 12187551"/>
              <a:gd name="connsiteY435" fmla="*/ 371409 h 2526470"/>
              <a:gd name="connsiteX436" fmla="*/ 11887311 w 12187551"/>
              <a:gd name="connsiteY436" fmla="*/ 419892 h 2526470"/>
              <a:gd name="connsiteX437" fmla="*/ 11877081 w 12187551"/>
              <a:gd name="connsiteY437" fmla="*/ 435460 h 2526470"/>
              <a:gd name="connsiteX438" fmla="*/ 11860178 w 12187551"/>
              <a:gd name="connsiteY438" fmla="*/ 399876 h 2526470"/>
              <a:gd name="connsiteX439" fmla="*/ 11814808 w 12187551"/>
              <a:gd name="connsiteY439" fmla="*/ 459480 h 2526470"/>
              <a:gd name="connsiteX440" fmla="*/ 11750312 w 12187551"/>
              <a:gd name="connsiteY440" fmla="*/ 417224 h 2526470"/>
              <a:gd name="connsiteX441" fmla="*/ 11690264 w 12187551"/>
              <a:gd name="connsiteY441" fmla="*/ 382974 h 2526470"/>
              <a:gd name="connsiteX442" fmla="*/ 11720956 w 12187551"/>
              <a:gd name="connsiteY442" fmla="*/ 341163 h 2526470"/>
              <a:gd name="connsiteX443" fmla="*/ 11728072 w 12187551"/>
              <a:gd name="connsiteY443" fmla="*/ 294014 h 2526470"/>
              <a:gd name="connsiteX444" fmla="*/ 11711170 w 12187551"/>
              <a:gd name="connsiteY444" fmla="*/ 241972 h 2526470"/>
              <a:gd name="connsiteX445" fmla="*/ 11635109 w 12187551"/>
              <a:gd name="connsiteY445" fmla="*/ 294014 h 2526470"/>
              <a:gd name="connsiteX446" fmla="*/ 11579064 w 12187551"/>
              <a:gd name="connsiteY446" fmla="*/ 402990 h 2526470"/>
              <a:gd name="connsiteX447" fmla="*/ 11563941 w 12187551"/>
              <a:gd name="connsiteY447" fmla="*/ 413665 h 2526470"/>
              <a:gd name="connsiteX448" fmla="*/ 11445179 w 12187551"/>
              <a:gd name="connsiteY448" fmla="*/ 497288 h 2526470"/>
              <a:gd name="connsiteX449" fmla="*/ 11426497 w 12187551"/>
              <a:gd name="connsiteY449" fmla="*/ 599147 h 2526470"/>
              <a:gd name="connsiteX450" fmla="*/ 11471867 w 12187551"/>
              <a:gd name="connsiteY450" fmla="*/ 593365 h 2526470"/>
              <a:gd name="connsiteX451" fmla="*/ 11476315 w 12187551"/>
              <a:gd name="connsiteY451" fmla="*/ 668536 h 2526470"/>
              <a:gd name="connsiteX452" fmla="*/ 11450071 w 12187551"/>
              <a:gd name="connsiteY452" fmla="*/ 679656 h 2526470"/>
              <a:gd name="connsiteX453" fmla="*/ 11453185 w 12187551"/>
              <a:gd name="connsiteY453" fmla="*/ 687663 h 2526470"/>
              <a:gd name="connsiteX454" fmla="*/ 11630661 w 12187551"/>
              <a:gd name="connsiteY454" fmla="*/ 747266 h 2526470"/>
              <a:gd name="connsiteX455" fmla="*/ 11649788 w 12187551"/>
              <a:gd name="connsiteY455" fmla="*/ 778847 h 2526470"/>
              <a:gd name="connsiteX456" fmla="*/ 11719176 w 12187551"/>
              <a:gd name="connsiteY456" fmla="*/ 819324 h 2526470"/>
              <a:gd name="connsiteX457" fmla="*/ 11782338 w 12187551"/>
              <a:gd name="connsiteY457" fmla="*/ 757052 h 2526470"/>
              <a:gd name="connsiteX458" fmla="*/ 11809026 w 12187551"/>
              <a:gd name="connsiteY458" fmla="*/ 727250 h 2526470"/>
              <a:gd name="connsiteX459" fmla="*/ 11886422 w 12187551"/>
              <a:gd name="connsiteY459" fmla="*/ 842454 h 2526470"/>
              <a:gd name="connsiteX460" fmla="*/ 11781894 w 12187551"/>
              <a:gd name="connsiteY460" fmla="*/ 907395 h 2526470"/>
              <a:gd name="connsiteX461" fmla="*/ 11885977 w 12187551"/>
              <a:gd name="connsiteY461" fmla="*/ 960326 h 2526470"/>
              <a:gd name="connsiteX462" fmla="*/ 11870409 w 12187551"/>
              <a:gd name="connsiteY462" fmla="*/ 985680 h 2526470"/>
              <a:gd name="connsiteX463" fmla="*/ 11964706 w 12187551"/>
              <a:gd name="connsiteY463" fmla="*/ 1135578 h 2526470"/>
              <a:gd name="connsiteX464" fmla="*/ 11987837 w 12187551"/>
              <a:gd name="connsiteY464" fmla="*/ 1138246 h 2526470"/>
              <a:gd name="connsiteX465" fmla="*/ 12042102 w 12187551"/>
              <a:gd name="connsiteY465" fmla="*/ 1131130 h 2526470"/>
              <a:gd name="connsiteX466" fmla="*/ 12143072 w 12187551"/>
              <a:gd name="connsiteY466" fmla="*/ 1066633 h 2526470"/>
              <a:gd name="connsiteX467" fmla="*/ 12189331 w 12187551"/>
              <a:gd name="connsiteY467" fmla="*/ 1104886 h 2526470"/>
              <a:gd name="connsiteX468" fmla="*/ 12179991 w 12187551"/>
              <a:gd name="connsiteY468" fmla="*/ 1238327 h 2526470"/>
              <a:gd name="connsiteX469" fmla="*/ 12143072 w 12187551"/>
              <a:gd name="connsiteY469" fmla="*/ 1301044 h 2526470"/>
              <a:gd name="connsiteX470" fmla="*/ 12092365 w 12187551"/>
              <a:gd name="connsiteY470" fmla="*/ 1393562 h 2526470"/>
              <a:gd name="connsiteX471" fmla="*/ 12039433 w 12187551"/>
              <a:gd name="connsiteY471" fmla="*/ 1414468 h 2526470"/>
              <a:gd name="connsiteX472" fmla="*/ 12049218 w 12187551"/>
              <a:gd name="connsiteY472" fmla="*/ 1322394 h 2526470"/>
              <a:gd name="connsiteX473" fmla="*/ 11957590 w 12187551"/>
              <a:gd name="connsiteY473" fmla="*/ 1317946 h 2526470"/>
              <a:gd name="connsiteX474" fmla="*/ 11929122 w 12187551"/>
              <a:gd name="connsiteY474" fmla="*/ 1307271 h 2526470"/>
              <a:gd name="connsiteX475" fmla="*/ 11748533 w 12187551"/>
              <a:gd name="connsiteY475" fmla="*/ 1385111 h 2526470"/>
              <a:gd name="connsiteX476" fmla="*/ 11704053 w 12187551"/>
              <a:gd name="connsiteY476" fmla="*/ 1386001 h 2526470"/>
              <a:gd name="connsiteX477" fmla="*/ 11633329 w 12187551"/>
              <a:gd name="connsiteY477" fmla="*/ 1399789 h 2526470"/>
              <a:gd name="connsiteX478" fmla="*/ 11567944 w 12187551"/>
              <a:gd name="connsiteY478" fmla="*/ 1460282 h 2526470"/>
              <a:gd name="connsiteX479" fmla="*/ 11525243 w 12187551"/>
              <a:gd name="connsiteY479" fmla="*/ 1553691 h 2526470"/>
              <a:gd name="connsiteX480" fmla="*/ 11478539 w 12187551"/>
              <a:gd name="connsiteY480" fmla="*/ 1514548 h 2526470"/>
              <a:gd name="connsiteX481" fmla="*/ 11345099 w 12187551"/>
              <a:gd name="connsiteY481" fmla="*/ 1534564 h 2526470"/>
              <a:gd name="connsiteX482" fmla="*/ 11416711 w 12187551"/>
              <a:gd name="connsiteY482" fmla="*/ 1596392 h 2526470"/>
              <a:gd name="connsiteX483" fmla="*/ 11435838 w 12187551"/>
              <a:gd name="connsiteY483" fmla="*/ 1650213 h 2526470"/>
              <a:gd name="connsiteX484" fmla="*/ 11482987 w 12187551"/>
              <a:gd name="connsiteY484" fmla="*/ 1712040 h 2526470"/>
              <a:gd name="connsiteX485" fmla="*/ 11627103 w 12187551"/>
              <a:gd name="connsiteY485" fmla="*/ 1692469 h 2526470"/>
              <a:gd name="connsiteX486" fmla="*/ 11732076 w 12187551"/>
              <a:gd name="connsiteY486" fmla="*/ 1708482 h 2526470"/>
              <a:gd name="connsiteX487" fmla="*/ 11855286 w 12187551"/>
              <a:gd name="connsiteY487" fmla="*/ 1729387 h 2526470"/>
              <a:gd name="connsiteX488" fmla="*/ 11876636 w 12187551"/>
              <a:gd name="connsiteY488" fmla="*/ 1645320 h 2526470"/>
              <a:gd name="connsiteX489" fmla="*/ 11896207 w 12187551"/>
              <a:gd name="connsiteY489" fmla="*/ 1655105 h 2526470"/>
              <a:gd name="connsiteX490" fmla="*/ 11971378 w 12187551"/>
              <a:gd name="connsiteY490" fmla="*/ 1641317 h 2526470"/>
              <a:gd name="connsiteX491" fmla="*/ 11997177 w 12187551"/>
              <a:gd name="connsiteY491" fmla="*/ 1688466 h 2526470"/>
              <a:gd name="connsiteX492" fmla="*/ 12031426 w 12187551"/>
              <a:gd name="connsiteY492" fmla="*/ 1863717 h 2526470"/>
              <a:gd name="connsiteX493" fmla="*/ 11902879 w 12187551"/>
              <a:gd name="connsiteY493" fmla="*/ 1887736 h 2526470"/>
              <a:gd name="connsiteX494" fmla="*/ 11751202 w 12187551"/>
              <a:gd name="connsiteY494" fmla="*/ 1942892 h 2526470"/>
              <a:gd name="connsiteX495" fmla="*/ 11738748 w 12187551"/>
              <a:gd name="connsiteY495" fmla="*/ 2000716 h 2526470"/>
              <a:gd name="connsiteX496" fmla="*/ 11664021 w 12187551"/>
              <a:gd name="connsiteY496" fmla="*/ 2000716 h 2526470"/>
              <a:gd name="connsiteX497" fmla="*/ 11668024 w 12187551"/>
              <a:gd name="connsiteY497" fmla="*/ 1966911 h 2526470"/>
              <a:gd name="connsiteX498" fmla="*/ 11595521 w 12187551"/>
              <a:gd name="connsiteY498" fmla="*/ 1966911 h 2526470"/>
              <a:gd name="connsiteX499" fmla="*/ 11613758 w 12187551"/>
              <a:gd name="connsiteY499" fmla="*/ 2009167 h 2526470"/>
              <a:gd name="connsiteX500" fmla="*/ 11604417 w 12187551"/>
              <a:gd name="connsiteY500" fmla="*/ 2040748 h 2526470"/>
              <a:gd name="connsiteX501" fmla="*/ 11577285 w 12187551"/>
              <a:gd name="connsiteY501" fmla="*/ 2034076 h 2526470"/>
              <a:gd name="connsiteX502" fmla="*/ 11445179 w 12187551"/>
              <a:gd name="connsiteY502" fmla="*/ 1980255 h 2526470"/>
              <a:gd name="connsiteX503" fmla="*/ 11329975 w 12187551"/>
              <a:gd name="connsiteY503" fmla="*/ 2070105 h 2526470"/>
              <a:gd name="connsiteX504" fmla="*/ 11245908 w 12187551"/>
              <a:gd name="connsiteY504" fmla="*/ 2077667 h 2526470"/>
              <a:gd name="connsiteX505" fmla="*/ 11197869 w 12187551"/>
              <a:gd name="connsiteY505" fmla="*/ 2103465 h 2526470"/>
              <a:gd name="connsiteX506" fmla="*/ 11189419 w 12187551"/>
              <a:gd name="connsiteY506" fmla="*/ 2095014 h 2526470"/>
              <a:gd name="connsiteX507" fmla="*/ 11168068 w 12187551"/>
              <a:gd name="connsiteY507" fmla="*/ 2141273 h 2526470"/>
              <a:gd name="connsiteX508" fmla="*/ 11135152 w 12187551"/>
              <a:gd name="connsiteY508" fmla="*/ 2151504 h 2526470"/>
              <a:gd name="connsiteX509" fmla="*/ 11108464 w 12187551"/>
              <a:gd name="connsiteY509" fmla="*/ 2160400 h 2526470"/>
              <a:gd name="connsiteX510" fmla="*/ 10995930 w 12187551"/>
              <a:gd name="connsiteY510" fmla="*/ 2184864 h 2526470"/>
              <a:gd name="connsiteX511" fmla="*/ 10989702 w 12187551"/>
              <a:gd name="connsiteY511" fmla="*/ 2218669 h 2526470"/>
              <a:gd name="connsiteX512" fmla="*/ 10953674 w 12187551"/>
              <a:gd name="connsiteY512" fmla="*/ 2195539 h 2526470"/>
              <a:gd name="connsiteX513" fmla="*/ 10945222 w 12187551"/>
              <a:gd name="connsiteY513" fmla="*/ 2202211 h 2526470"/>
              <a:gd name="connsiteX514" fmla="*/ 10989702 w 12187551"/>
              <a:gd name="connsiteY514" fmla="*/ 2286723 h 2526470"/>
              <a:gd name="connsiteX515" fmla="*/ 10959011 w 12187551"/>
              <a:gd name="connsiteY515" fmla="*/ 2298288 h 2526470"/>
              <a:gd name="connsiteX516" fmla="*/ 10974579 w 12187551"/>
              <a:gd name="connsiteY516" fmla="*/ 2306739 h 2526470"/>
              <a:gd name="connsiteX517" fmla="*/ 11078218 w 12187551"/>
              <a:gd name="connsiteY517" fmla="*/ 2270710 h 2526470"/>
              <a:gd name="connsiteX518" fmla="*/ 11337982 w 12187551"/>
              <a:gd name="connsiteY518" fmla="*/ 2180416 h 2526470"/>
              <a:gd name="connsiteX519" fmla="*/ 11403813 w 12187551"/>
              <a:gd name="connsiteY519" fmla="*/ 2191981 h 2526470"/>
              <a:gd name="connsiteX520" fmla="*/ 11440731 w 12187551"/>
              <a:gd name="connsiteY520" fmla="*/ 2184419 h 2526470"/>
              <a:gd name="connsiteX521" fmla="*/ 11484766 w 12187551"/>
              <a:gd name="connsiteY521" fmla="*/ 2151059 h 2526470"/>
              <a:gd name="connsiteX522" fmla="*/ 11571057 w 12187551"/>
              <a:gd name="connsiteY522" fmla="*/ 2116809 h 2526470"/>
              <a:gd name="connsiteX523" fmla="*/ 11616428 w 12187551"/>
              <a:gd name="connsiteY523" fmla="*/ 2131932 h 2526470"/>
              <a:gd name="connsiteX524" fmla="*/ 11637777 w 12187551"/>
              <a:gd name="connsiteY524" fmla="*/ 2155952 h 2526470"/>
              <a:gd name="connsiteX525" fmla="*/ 11609310 w 12187551"/>
              <a:gd name="connsiteY525" fmla="*/ 2174633 h 2526470"/>
              <a:gd name="connsiteX526" fmla="*/ 11646229 w 12187551"/>
              <a:gd name="connsiteY526" fmla="*/ 2301846 h 2526470"/>
              <a:gd name="connsiteX527" fmla="*/ 11617317 w 12187551"/>
              <a:gd name="connsiteY527" fmla="*/ 2365453 h 2526470"/>
              <a:gd name="connsiteX528" fmla="*/ 11560382 w 12187551"/>
              <a:gd name="connsiteY528" fmla="*/ 2333427 h 2526470"/>
              <a:gd name="connsiteX529" fmla="*/ 11504782 w 12187551"/>
              <a:gd name="connsiteY529" fmla="*/ 2283610 h 2526470"/>
              <a:gd name="connsiteX530" fmla="*/ 11488325 w 12187551"/>
              <a:gd name="connsiteY530" fmla="*/ 2250694 h 2526470"/>
              <a:gd name="connsiteX531" fmla="*/ 11531470 w 12187551"/>
              <a:gd name="connsiteY531" fmla="*/ 2247136 h 2526470"/>
              <a:gd name="connsiteX532" fmla="*/ 11516347 w 12187551"/>
              <a:gd name="connsiteY532" fmla="*/ 2178192 h 2526470"/>
              <a:gd name="connsiteX533" fmla="*/ 11489659 w 12187551"/>
              <a:gd name="connsiteY533" fmla="*/ 2252029 h 2526470"/>
              <a:gd name="connsiteX534" fmla="*/ 11413153 w 12187551"/>
              <a:gd name="connsiteY534" fmla="*/ 2242688 h 2526470"/>
              <a:gd name="connsiteX535" fmla="*/ 11374011 w 12187551"/>
              <a:gd name="connsiteY535" fmla="*/ 2243133 h 2526470"/>
              <a:gd name="connsiteX536" fmla="*/ 11301063 w 12187551"/>
              <a:gd name="connsiteY536" fmla="*/ 2264483 h 2526470"/>
              <a:gd name="connsiteX537" fmla="*/ 11267703 w 12187551"/>
              <a:gd name="connsiteY537" fmla="*/ 2288058 h 2526470"/>
              <a:gd name="connsiteX538" fmla="*/ 11218775 w 12187551"/>
              <a:gd name="connsiteY538" fmla="*/ 2333427 h 2526470"/>
              <a:gd name="connsiteX539" fmla="*/ 11127146 w 12187551"/>
              <a:gd name="connsiteY539" fmla="*/ 2301846 h 2526470"/>
              <a:gd name="connsiteX540" fmla="*/ 11197869 w 12187551"/>
              <a:gd name="connsiteY540" fmla="*/ 2328534 h 2526470"/>
              <a:gd name="connsiteX541" fmla="*/ 11156059 w 12187551"/>
              <a:gd name="connsiteY541" fmla="*/ 2386804 h 2526470"/>
              <a:gd name="connsiteX542" fmla="*/ 11117805 w 12187551"/>
              <a:gd name="connsiteY542" fmla="*/ 2345882 h 2526470"/>
              <a:gd name="connsiteX543" fmla="*/ 11011942 w 12187551"/>
              <a:gd name="connsiteY543" fmla="*/ 2377018 h 2526470"/>
              <a:gd name="connsiteX544" fmla="*/ 10936771 w 12187551"/>
              <a:gd name="connsiteY544" fmla="*/ 2405485 h 2526470"/>
              <a:gd name="connsiteX545" fmla="*/ 10911862 w 12187551"/>
              <a:gd name="connsiteY545" fmla="*/ 2385024 h 2526470"/>
              <a:gd name="connsiteX546" fmla="*/ 10882950 w 12187551"/>
              <a:gd name="connsiteY546" fmla="*/ 2339654 h 2526470"/>
              <a:gd name="connsiteX547" fmla="*/ 10870495 w 12187551"/>
              <a:gd name="connsiteY547" fmla="*/ 2347216 h 2526470"/>
              <a:gd name="connsiteX548" fmla="*/ 10882506 w 12187551"/>
              <a:gd name="connsiteY548" fmla="*/ 2380576 h 2526470"/>
              <a:gd name="connsiteX549" fmla="*/ 10727715 w 12187551"/>
              <a:gd name="connsiteY549" fmla="*/ 2480212 h 2526470"/>
              <a:gd name="connsiteX550" fmla="*/ 10727715 w 12187551"/>
              <a:gd name="connsiteY550" fmla="*/ 2409044 h 2526470"/>
              <a:gd name="connsiteX551" fmla="*/ 10623631 w 12187551"/>
              <a:gd name="connsiteY551" fmla="*/ 2449965 h 2526470"/>
              <a:gd name="connsiteX552" fmla="*/ 10606284 w 12187551"/>
              <a:gd name="connsiteY552" fmla="*/ 2456637 h 2526470"/>
              <a:gd name="connsiteX553" fmla="*/ 10496418 w 12187551"/>
              <a:gd name="connsiteY553" fmla="*/ 2450855 h 2526470"/>
              <a:gd name="connsiteX554" fmla="*/ 10448379 w 12187551"/>
              <a:gd name="connsiteY554" fmla="*/ 2419719 h 2526470"/>
              <a:gd name="connsiteX555" fmla="*/ 10439038 w 12187551"/>
              <a:gd name="connsiteY555" fmla="*/ 2441069 h 2526470"/>
              <a:gd name="connsiteX556" fmla="*/ 10364757 w 12187551"/>
              <a:gd name="connsiteY556" fmla="*/ 2405930 h 2526470"/>
              <a:gd name="connsiteX557" fmla="*/ 10389221 w 12187551"/>
              <a:gd name="connsiteY557" fmla="*/ 2462420 h 2526470"/>
              <a:gd name="connsiteX558" fmla="*/ 10271348 w 12187551"/>
              <a:gd name="connsiteY558" fmla="*/ 2482436 h 2526470"/>
              <a:gd name="connsiteX559" fmla="*/ 10236654 w 12187551"/>
              <a:gd name="connsiteY559" fmla="*/ 2411712 h 2526470"/>
              <a:gd name="connsiteX560" fmla="*/ 10118781 w 12187551"/>
              <a:gd name="connsiteY560" fmla="*/ 2435732 h 2526470"/>
              <a:gd name="connsiteX561" fmla="*/ 10028932 w 12187551"/>
              <a:gd name="connsiteY561" fmla="*/ 2419274 h 2526470"/>
              <a:gd name="connsiteX562" fmla="*/ 9946643 w 12187551"/>
              <a:gd name="connsiteY562" fmla="*/ 2449965 h 2526470"/>
              <a:gd name="connsiteX563" fmla="*/ 10064072 w 12187551"/>
              <a:gd name="connsiteY563" fmla="*/ 2449520 h 2526470"/>
              <a:gd name="connsiteX564" fmla="*/ 9992903 w 12187551"/>
              <a:gd name="connsiteY564" fmla="*/ 2503786 h 2526470"/>
              <a:gd name="connsiteX565" fmla="*/ 9870138 w 12187551"/>
              <a:gd name="connsiteY565" fmla="*/ 2518020 h 2526470"/>
              <a:gd name="connsiteX566" fmla="*/ 9778064 w 12187551"/>
              <a:gd name="connsiteY566" fmla="*/ 2514017 h 2526470"/>
              <a:gd name="connsiteX567" fmla="*/ 9850122 w 12187551"/>
              <a:gd name="connsiteY567" fmla="*/ 2459306 h 2526470"/>
              <a:gd name="connsiteX568" fmla="*/ 9907501 w 12187551"/>
              <a:gd name="connsiteY568" fmla="*/ 2429060 h 2526470"/>
              <a:gd name="connsiteX569" fmla="*/ 9786515 w 12187551"/>
              <a:gd name="connsiteY569" fmla="*/ 2423277 h 2526470"/>
              <a:gd name="connsiteX570" fmla="*/ 9760716 w 12187551"/>
              <a:gd name="connsiteY570" fmla="*/ 2473540 h 2526470"/>
              <a:gd name="connsiteX571" fmla="*/ 9706007 w 12187551"/>
              <a:gd name="connsiteY571" fmla="*/ 2530474 h 2526470"/>
              <a:gd name="connsiteX572" fmla="*/ 9628167 w 12187551"/>
              <a:gd name="connsiteY572" fmla="*/ 2530474 h 2526470"/>
              <a:gd name="connsiteX573" fmla="*/ 9710455 w 12187551"/>
              <a:gd name="connsiteY573" fmla="*/ 2477988 h 2526470"/>
              <a:gd name="connsiteX574" fmla="*/ 9747818 w 12187551"/>
              <a:gd name="connsiteY574" fmla="*/ 2469981 h 2526470"/>
              <a:gd name="connsiteX575" fmla="*/ 9710899 w 12187551"/>
              <a:gd name="connsiteY575" fmla="*/ 2431284 h 2526470"/>
              <a:gd name="connsiteX576" fmla="*/ 9450246 w 12187551"/>
              <a:gd name="connsiteY576" fmla="*/ 2388138 h 2526470"/>
              <a:gd name="connsiteX577" fmla="*/ 9382635 w 12187551"/>
              <a:gd name="connsiteY577" fmla="*/ 2393031 h 2526470"/>
              <a:gd name="connsiteX578" fmla="*/ 9226955 w 12187551"/>
              <a:gd name="connsiteY578" fmla="*/ 2403706 h 2526470"/>
              <a:gd name="connsiteX579" fmla="*/ 9142888 w 12187551"/>
              <a:gd name="connsiteY579" fmla="*/ 2404151 h 2526470"/>
              <a:gd name="connsiteX580" fmla="*/ 9141109 w 12187551"/>
              <a:gd name="connsiteY580" fmla="*/ 2390807 h 2526470"/>
              <a:gd name="connsiteX581" fmla="*/ 9175359 w 12187551"/>
              <a:gd name="connsiteY581" fmla="*/ 2380132 h 2526470"/>
              <a:gd name="connsiteX582" fmla="*/ 9174913 w 12187551"/>
              <a:gd name="connsiteY582" fmla="*/ 2316970 h 2526470"/>
              <a:gd name="connsiteX583" fmla="*/ 9162904 w 12187551"/>
              <a:gd name="connsiteY583" fmla="*/ 2295619 h 2526470"/>
              <a:gd name="connsiteX584" fmla="*/ 9143333 w 12187551"/>
              <a:gd name="connsiteY584" fmla="*/ 2310742 h 2526470"/>
              <a:gd name="connsiteX585" fmla="*/ 9133103 w 12187551"/>
              <a:gd name="connsiteY585" fmla="*/ 2362340 h 2526470"/>
              <a:gd name="connsiteX586" fmla="*/ 9025460 w 12187551"/>
              <a:gd name="connsiteY586" fmla="*/ 2376573 h 2526470"/>
              <a:gd name="connsiteX587" fmla="*/ 8956072 w 12187551"/>
              <a:gd name="connsiteY587" fmla="*/ 2377018 h 2526470"/>
              <a:gd name="connsiteX588" fmla="*/ 8871115 w 12187551"/>
              <a:gd name="connsiteY588" fmla="*/ 2357002 h 2526470"/>
              <a:gd name="connsiteX589" fmla="*/ 8827079 w 12187551"/>
              <a:gd name="connsiteY589" fmla="*/ 2392141 h 2526470"/>
              <a:gd name="connsiteX590" fmla="*/ 8681629 w 12187551"/>
              <a:gd name="connsiteY590" fmla="*/ 2389028 h 2526470"/>
              <a:gd name="connsiteX591" fmla="*/ 8736340 w 12187551"/>
              <a:gd name="connsiteY591" fmla="*/ 2372570 h 2526470"/>
              <a:gd name="connsiteX592" fmla="*/ 8734116 w 12187551"/>
              <a:gd name="connsiteY592" fmla="*/ 2358781 h 2526470"/>
              <a:gd name="connsiteX593" fmla="*/ 8604234 w 12187551"/>
              <a:gd name="connsiteY593" fmla="*/ 2394810 h 2526470"/>
              <a:gd name="connsiteX594" fmla="*/ 8565536 w 12187551"/>
              <a:gd name="connsiteY594" fmla="*/ 2295174 h 2526470"/>
              <a:gd name="connsiteX595" fmla="*/ 8519722 w 12187551"/>
              <a:gd name="connsiteY595" fmla="*/ 2407709 h 2526470"/>
              <a:gd name="connsiteX596" fmla="*/ 8442771 w 12187551"/>
              <a:gd name="connsiteY596" fmla="*/ 2394365 h 2526470"/>
              <a:gd name="connsiteX597" fmla="*/ 8462787 w 12187551"/>
              <a:gd name="connsiteY597" fmla="*/ 2317414 h 2526470"/>
              <a:gd name="connsiteX598" fmla="*/ 8384058 w 12187551"/>
              <a:gd name="connsiteY598" fmla="*/ 2330758 h 2526470"/>
              <a:gd name="connsiteX599" fmla="*/ 8347584 w 12187551"/>
              <a:gd name="connsiteY599" fmla="*/ 2351664 h 2526470"/>
              <a:gd name="connsiteX600" fmla="*/ 8266185 w 12187551"/>
              <a:gd name="connsiteY600" fmla="*/ 2400592 h 2526470"/>
              <a:gd name="connsiteX601" fmla="*/ 8176335 w 12187551"/>
              <a:gd name="connsiteY601" fmla="*/ 2415716 h 2526470"/>
              <a:gd name="connsiteX602" fmla="*/ 8145199 w 12187551"/>
              <a:gd name="connsiteY602" fmla="*/ 2404596 h 2526470"/>
              <a:gd name="connsiteX603" fmla="*/ 8182118 w 12187551"/>
              <a:gd name="connsiteY603" fmla="*/ 2360560 h 2526470"/>
              <a:gd name="connsiteX604" fmla="*/ 8112284 w 12187551"/>
              <a:gd name="connsiteY604" fmla="*/ 2353888 h 2526470"/>
              <a:gd name="connsiteX605" fmla="*/ 8101164 w 12187551"/>
              <a:gd name="connsiteY605" fmla="*/ 2421943 h 2526470"/>
              <a:gd name="connsiteX606" fmla="*/ 8066914 w 12187551"/>
              <a:gd name="connsiteY606" fmla="*/ 2379242 h 2526470"/>
              <a:gd name="connsiteX607" fmla="*/ 7953490 w 12187551"/>
              <a:gd name="connsiteY607" fmla="*/ 2328090 h 2526470"/>
              <a:gd name="connsiteX608" fmla="*/ 8050457 w 12187551"/>
              <a:gd name="connsiteY608" fmla="*/ 2341878 h 2526470"/>
              <a:gd name="connsiteX609" fmla="*/ 7997081 w 12187551"/>
              <a:gd name="connsiteY609" fmla="*/ 2289837 h 2526470"/>
              <a:gd name="connsiteX610" fmla="*/ 7948152 w 12187551"/>
              <a:gd name="connsiteY610" fmla="*/ 2284944 h 2526470"/>
              <a:gd name="connsiteX611" fmla="*/ 7934364 w 12187551"/>
              <a:gd name="connsiteY611" fmla="*/ 2326310 h 2526470"/>
              <a:gd name="connsiteX612" fmla="*/ 7919240 w 12187551"/>
              <a:gd name="connsiteY612" fmla="*/ 2392586 h 2526470"/>
              <a:gd name="connsiteX613" fmla="*/ 7810709 w 12187551"/>
              <a:gd name="connsiteY613" fmla="*/ 2392586 h 2526470"/>
              <a:gd name="connsiteX614" fmla="*/ 7826277 w 12187551"/>
              <a:gd name="connsiteY614" fmla="*/ 2358781 h 2526470"/>
              <a:gd name="connsiteX615" fmla="*/ 7727531 w 12187551"/>
              <a:gd name="connsiteY615" fmla="*/ 2279162 h 2526470"/>
              <a:gd name="connsiteX616" fmla="*/ 7727531 w 12187551"/>
              <a:gd name="connsiteY616" fmla="*/ 2331203 h 2526470"/>
              <a:gd name="connsiteX617" fmla="*/ 7716856 w 12187551"/>
              <a:gd name="connsiteY617" fmla="*/ 2334317 h 2526470"/>
              <a:gd name="connsiteX618" fmla="*/ 7702622 w 12187551"/>
              <a:gd name="connsiteY618" fmla="*/ 2297398 h 2526470"/>
              <a:gd name="connsiteX619" fmla="*/ 7677268 w 12187551"/>
              <a:gd name="connsiteY619" fmla="*/ 2284054 h 2526470"/>
              <a:gd name="connsiteX620" fmla="*/ 7657697 w 12187551"/>
              <a:gd name="connsiteY620" fmla="*/ 2306294 h 2526470"/>
              <a:gd name="connsiteX621" fmla="*/ 7600763 w 12187551"/>
              <a:gd name="connsiteY621" fmla="*/ 2376573 h 2526470"/>
              <a:gd name="connsiteX622" fmla="*/ 7542493 w 12187551"/>
              <a:gd name="connsiteY622" fmla="*/ 2325866 h 2526470"/>
              <a:gd name="connsiteX623" fmla="*/ 7527815 w 12187551"/>
              <a:gd name="connsiteY623" fmla="*/ 2381911 h 2526470"/>
              <a:gd name="connsiteX624" fmla="*/ 7421952 w 12187551"/>
              <a:gd name="connsiteY624" fmla="*/ 2364564 h 2526470"/>
              <a:gd name="connsiteX625" fmla="*/ 7499348 w 12187551"/>
              <a:gd name="connsiteY625" fmla="*/ 2309853 h 2526470"/>
              <a:gd name="connsiteX626" fmla="*/ 7426845 w 12187551"/>
              <a:gd name="connsiteY626" fmla="*/ 2320083 h 2526470"/>
              <a:gd name="connsiteX627" fmla="*/ 7392151 w 12187551"/>
              <a:gd name="connsiteY627" fmla="*/ 2377463 h 2526470"/>
              <a:gd name="connsiteX628" fmla="*/ 7321427 w 12187551"/>
              <a:gd name="connsiteY628" fmla="*/ 2389917 h 2526470"/>
              <a:gd name="connsiteX629" fmla="*/ 7313866 w 12187551"/>
              <a:gd name="connsiteY629" fmla="*/ 2377018 h 2526470"/>
              <a:gd name="connsiteX630" fmla="*/ 7380586 w 12187551"/>
              <a:gd name="connsiteY630" fmla="*/ 2297843 h 2526470"/>
              <a:gd name="connsiteX631" fmla="*/ 7393930 w 12187551"/>
              <a:gd name="connsiteY631" fmla="*/ 2271600 h 2526470"/>
              <a:gd name="connsiteX632" fmla="*/ 7362794 w 12187551"/>
              <a:gd name="connsiteY632" fmla="*/ 2276938 h 2526470"/>
              <a:gd name="connsiteX633" fmla="*/ 7270720 w 12187551"/>
              <a:gd name="connsiteY633" fmla="*/ 2275158 h 2526470"/>
              <a:gd name="connsiteX634" fmla="*/ 7205334 w 12187551"/>
              <a:gd name="connsiteY634" fmla="*/ 2359671 h 2526470"/>
              <a:gd name="connsiteX635" fmla="*/ 7157296 w 12187551"/>
              <a:gd name="connsiteY635" fmla="*/ 2264928 h 2526470"/>
              <a:gd name="connsiteX636" fmla="*/ 7080790 w 12187551"/>
              <a:gd name="connsiteY636" fmla="*/ 2300957 h 2526470"/>
              <a:gd name="connsiteX637" fmla="*/ 7083904 w 12187551"/>
              <a:gd name="connsiteY637" fmla="*/ 2316080 h 2526470"/>
              <a:gd name="connsiteX638" fmla="*/ 7110147 w 12187551"/>
              <a:gd name="connsiteY638" fmla="*/ 2329869 h 2526470"/>
              <a:gd name="connsiteX639" fmla="*/ 7133722 w 12187551"/>
              <a:gd name="connsiteY639" fmla="*/ 2341878 h 2526470"/>
              <a:gd name="connsiteX640" fmla="*/ 7127050 w 12187551"/>
              <a:gd name="connsiteY640" fmla="*/ 2365453 h 2526470"/>
              <a:gd name="connsiteX641" fmla="*/ 7096358 w 12187551"/>
              <a:gd name="connsiteY641" fmla="*/ 2362784 h 2526470"/>
              <a:gd name="connsiteX642" fmla="*/ 7055881 w 12187551"/>
              <a:gd name="connsiteY642" fmla="*/ 2325866 h 2526470"/>
              <a:gd name="connsiteX643" fmla="*/ 6903759 w 12187551"/>
              <a:gd name="connsiteY643" fmla="*/ 2384580 h 2526470"/>
              <a:gd name="connsiteX644" fmla="*/ 6892639 w 12187551"/>
              <a:gd name="connsiteY644" fmla="*/ 2373904 h 2526470"/>
              <a:gd name="connsiteX645" fmla="*/ 6909986 w 12187551"/>
              <a:gd name="connsiteY645" fmla="*/ 2319638 h 2526470"/>
              <a:gd name="connsiteX646" fmla="*/ 6919772 w 12187551"/>
              <a:gd name="connsiteY646" fmla="*/ 2233792 h 2526470"/>
              <a:gd name="connsiteX647" fmla="*/ 6904649 w 12187551"/>
              <a:gd name="connsiteY647" fmla="*/ 2215110 h 2526470"/>
              <a:gd name="connsiteX648" fmla="*/ 6850383 w 12187551"/>
              <a:gd name="connsiteY648" fmla="*/ 2240019 h 2526470"/>
              <a:gd name="connsiteX649" fmla="*/ 6829922 w 12187551"/>
              <a:gd name="connsiteY649" fmla="*/ 2278717 h 2526470"/>
              <a:gd name="connsiteX650" fmla="*/ 6676021 w 12187551"/>
              <a:gd name="connsiteY650" fmla="*/ 2278717 h 2526470"/>
              <a:gd name="connsiteX651" fmla="*/ 6621755 w 12187551"/>
              <a:gd name="connsiteY651" fmla="*/ 2360116 h 2526470"/>
              <a:gd name="connsiteX652" fmla="*/ 6678245 w 12187551"/>
              <a:gd name="connsiteY652" fmla="*/ 2398368 h 2526470"/>
              <a:gd name="connsiteX653" fmla="*/ 6664011 w 12187551"/>
              <a:gd name="connsiteY653" fmla="*/ 2451744 h 2526470"/>
              <a:gd name="connsiteX654" fmla="*/ 6580389 w 12187551"/>
              <a:gd name="connsiteY654" fmla="*/ 2336096 h 2526470"/>
              <a:gd name="connsiteX655" fmla="*/ 6615528 w 12187551"/>
              <a:gd name="connsiteY655" fmla="*/ 2323642 h 2526470"/>
              <a:gd name="connsiteX656" fmla="*/ 6607966 w 12187551"/>
              <a:gd name="connsiteY656" fmla="*/ 2313856 h 2526470"/>
              <a:gd name="connsiteX657" fmla="*/ 6593288 w 12187551"/>
              <a:gd name="connsiteY657" fmla="*/ 2318749 h 2526470"/>
              <a:gd name="connsiteX658" fmla="*/ 6571048 w 12187551"/>
              <a:gd name="connsiteY658" fmla="*/ 2374349 h 2526470"/>
              <a:gd name="connsiteX659" fmla="*/ 6497211 w 12187551"/>
              <a:gd name="connsiteY659" fmla="*/ 2374349 h 2526470"/>
              <a:gd name="connsiteX660" fmla="*/ 6534574 w 12187551"/>
              <a:gd name="connsiteY660" fmla="*/ 2353888 h 2526470"/>
              <a:gd name="connsiteX661" fmla="*/ 6550142 w 12187551"/>
              <a:gd name="connsiteY661" fmla="*/ 2315190 h 2526470"/>
              <a:gd name="connsiteX662" fmla="*/ 6543470 w 12187551"/>
              <a:gd name="connsiteY662" fmla="*/ 2267597 h 2526470"/>
              <a:gd name="connsiteX663" fmla="*/ 6499435 w 12187551"/>
              <a:gd name="connsiteY663" fmla="*/ 2288058 h 2526470"/>
              <a:gd name="connsiteX664" fmla="*/ 6395352 w 12187551"/>
              <a:gd name="connsiteY664" fmla="*/ 2296954 h 2526470"/>
              <a:gd name="connsiteX665" fmla="*/ 6364660 w 12187551"/>
              <a:gd name="connsiteY665" fmla="*/ 2249360 h 2526470"/>
              <a:gd name="connsiteX666" fmla="*/ 6294826 w 12187551"/>
              <a:gd name="connsiteY666" fmla="*/ 2255587 h 2526470"/>
              <a:gd name="connsiteX667" fmla="*/ 6169837 w 12187551"/>
              <a:gd name="connsiteY667" fmla="*/ 2294730 h 2526470"/>
              <a:gd name="connsiteX668" fmla="*/ 6146263 w 12187551"/>
              <a:gd name="connsiteY668" fmla="*/ 2238240 h 2526470"/>
              <a:gd name="connsiteX669" fmla="*/ 6091997 w 12187551"/>
              <a:gd name="connsiteY669" fmla="*/ 2176857 h 2526470"/>
              <a:gd name="connsiteX670" fmla="*/ 5998589 w 12187551"/>
              <a:gd name="connsiteY670" fmla="*/ 2116809 h 2526470"/>
              <a:gd name="connsiteX671" fmla="*/ 5914521 w 12187551"/>
              <a:gd name="connsiteY671" fmla="*/ 2173744 h 2526470"/>
              <a:gd name="connsiteX672" fmla="*/ 5946992 w 12187551"/>
              <a:gd name="connsiteY672" fmla="*/ 2213776 h 2526470"/>
              <a:gd name="connsiteX673" fmla="*/ 5945657 w 12187551"/>
              <a:gd name="connsiteY673" fmla="*/ 2212441 h 2526470"/>
              <a:gd name="connsiteX674" fmla="*/ 5838460 w 12187551"/>
              <a:gd name="connsiteY674" fmla="*/ 2284944 h 2526470"/>
              <a:gd name="connsiteX675" fmla="*/ 5887388 w 12187551"/>
              <a:gd name="connsiteY675" fmla="*/ 2221782 h 2526470"/>
              <a:gd name="connsiteX676" fmla="*/ 5881161 w 12187551"/>
              <a:gd name="connsiteY676" fmla="*/ 2175968 h 2526470"/>
              <a:gd name="connsiteX677" fmla="*/ 5829120 w 12187551"/>
              <a:gd name="connsiteY677" fmla="*/ 2225341 h 2526470"/>
              <a:gd name="connsiteX678" fmla="*/ 5792201 w 12187551"/>
              <a:gd name="connsiteY678" fmla="*/ 2264483 h 2526470"/>
              <a:gd name="connsiteX679" fmla="*/ 5844688 w 12187551"/>
              <a:gd name="connsiteY679" fmla="*/ 2279606 h 2526470"/>
              <a:gd name="connsiteX680" fmla="*/ 1135133 w 12187551"/>
              <a:gd name="connsiteY680" fmla="*/ 958102 h 2526470"/>
              <a:gd name="connsiteX681" fmla="*/ 992796 w 12187551"/>
              <a:gd name="connsiteY681" fmla="*/ 999024 h 2526470"/>
              <a:gd name="connsiteX682" fmla="*/ 1077753 w 12187551"/>
              <a:gd name="connsiteY682" fmla="*/ 999024 h 2526470"/>
              <a:gd name="connsiteX683" fmla="*/ 1060851 w 12187551"/>
              <a:gd name="connsiteY683" fmla="*/ 1020374 h 2526470"/>
              <a:gd name="connsiteX684" fmla="*/ 1173830 w 12187551"/>
              <a:gd name="connsiteY684" fmla="*/ 1048397 h 2526470"/>
              <a:gd name="connsiteX685" fmla="*/ 1224538 w 12187551"/>
              <a:gd name="connsiteY685" fmla="*/ 989683 h 2526470"/>
              <a:gd name="connsiteX686" fmla="*/ 1092877 w 12187551"/>
              <a:gd name="connsiteY686" fmla="*/ 1021708 h 2526470"/>
              <a:gd name="connsiteX687" fmla="*/ 1135133 w 12187551"/>
              <a:gd name="connsiteY687" fmla="*/ 958102 h 2526470"/>
              <a:gd name="connsiteX688" fmla="*/ 347835 w 12187551"/>
              <a:gd name="connsiteY688" fmla="*/ 1476740 h 2526470"/>
              <a:gd name="connsiteX689" fmla="*/ 332266 w 12187551"/>
              <a:gd name="connsiteY689" fmla="*/ 1474961 h 2526470"/>
              <a:gd name="connsiteX690" fmla="*/ 306023 w 12187551"/>
              <a:gd name="connsiteY690" fmla="*/ 1556804 h 2526470"/>
              <a:gd name="connsiteX691" fmla="*/ 418558 w 12187551"/>
              <a:gd name="connsiteY691" fmla="*/ 1566590 h 2526470"/>
              <a:gd name="connsiteX692" fmla="*/ 432792 w 12187551"/>
              <a:gd name="connsiteY692" fmla="*/ 1488305 h 2526470"/>
              <a:gd name="connsiteX693" fmla="*/ 347835 w 12187551"/>
              <a:gd name="connsiteY693" fmla="*/ 1476740 h 2526470"/>
              <a:gd name="connsiteX694" fmla="*/ 246420 w 12187551"/>
              <a:gd name="connsiteY694" fmla="*/ 1484747 h 2526470"/>
              <a:gd name="connsiteX695" fmla="*/ 333156 w 12187551"/>
              <a:gd name="connsiteY695" fmla="*/ 1463396 h 2526470"/>
              <a:gd name="connsiteX696" fmla="*/ 336270 w 12187551"/>
              <a:gd name="connsiteY696" fmla="*/ 1448273 h 2526470"/>
              <a:gd name="connsiteX697" fmla="*/ 278001 w 12187551"/>
              <a:gd name="connsiteY697" fmla="*/ 1403348 h 2526470"/>
              <a:gd name="connsiteX698" fmla="*/ 307358 w 12187551"/>
              <a:gd name="connsiteY698" fmla="*/ 1390449 h 2526470"/>
              <a:gd name="connsiteX699" fmla="*/ 288231 w 12187551"/>
              <a:gd name="connsiteY699" fmla="*/ 1361537 h 2526470"/>
              <a:gd name="connsiteX700" fmla="*/ 193044 w 12187551"/>
              <a:gd name="connsiteY700" fmla="*/ 1420250 h 2526470"/>
              <a:gd name="connsiteX701" fmla="*/ 246420 w 12187551"/>
              <a:gd name="connsiteY701" fmla="*/ 1484747 h 2526470"/>
              <a:gd name="connsiteX702" fmla="*/ 3082028 w 12187551"/>
              <a:gd name="connsiteY702" fmla="*/ 1999826 h 2526470"/>
              <a:gd name="connsiteX703" fmla="*/ 3149192 w 12187551"/>
              <a:gd name="connsiteY703" fmla="*/ 1983814 h 2526470"/>
              <a:gd name="connsiteX704" fmla="*/ 3086920 w 12187551"/>
              <a:gd name="connsiteY704" fmla="*/ 1977142 h 2526470"/>
              <a:gd name="connsiteX705" fmla="*/ 3062901 w 12187551"/>
              <a:gd name="connsiteY705" fmla="*/ 1910421 h 2526470"/>
              <a:gd name="connsiteX706" fmla="*/ 3043330 w 12187551"/>
              <a:gd name="connsiteY706" fmla="*/ 2033187 h 2526470"/>
              <a:gd name="connsiteX707" fmla="*/ 3055784 w 12187551"/>
              <a:gd name="connsiteY707" fmla="*/ 2038079 h 2526470"/>
              <a:gd name="connsiteX708" fmla="*/ 3082028 w 12187551"/>
              <a:gd name="connsiteY708" fmla="*/ 1999826 h 2526470"/>
              <a:gd name="connsiteX709" fmla="*/ 3259058 w 12187551"/>
              <a:gd name="connsiteY709" fmla="*/ 2064323 h 2526470"/>
              <a:gd name="connsiteX710" fmla="*/ 3259948 w 12187551"/>
              <a:gd name="connsiteY710" fmla="*/ 2078111 h 2526470"/>
              <a:gd name="connsiteX711" fmla="*/ 3320886 w 12187551"/>
              <a:gd name="connsiteY711" fmla="*/ 2097238 h 2526470"/>
              <a:gd name="connsiteX712" fmla="*/ 3370703 w 12187551"/>
              <a:gd name="connsiteY712" fmla="*/ 2115030 h 2526470"/>
              <a:gd name="connsiteX713" fmla="*/ 3393833 w 12187551"/>
              <a:gd name="connsiteY713" fmla="*/ 2064323 h 2526470"/>
              <a:gd name="connsiteX714" fmla="*/ 3259058 w 12187551"/>
              <a:gd name="connsiteY714" fmla="*/ 2064323 h 2526470"/>
              <a:gd name="connsiteX715" fmla="*/ 3391609 w 12187551"/>
              <a:gd name="connsiteY715" fmla="*/ 611157 h 2526470"/>
              <a:gd name="connsiteX716" fmla="*/ 3465446 w 12187551"/>
              <a:gd name="connsiteY716" fmla="*/ 605374 h 2526470"/>
              <a:gd name="connsiteX717" fmla="*/ 3511261 w 12187551"/>
              <a:gd name="connsiteY717" fmla="*/ 608933 h 2526470"/>
              <a:gd name="connsiteX718" fmla="*/ 3544621 w 12187551"/>
              <a:gd name="connsiteY718" fmla="*/ 584469 h 2526470"/>
              <a:gd name="connsiteX719" fmla="*/ 3517933 w 12187551"/>
              <a:gd name="connsiteY719" fmla="*/ 564898 h 2526470"/>
              <a:gd name="connsiteX720" fmla="*/ 3391609 w 12187551"/>
              <a:gd name="connsiteY720" fmla="*/ 611157 h 2526470"/>
              <a:gd name="connsiteX721" fmla="*/ 3010859 w 12187551"/>
              <a:gd name="connsiteY721" fmla="*/ 2155507 h 2526470"/>
              <a:gd name="connsiteX722" fmla="*/ 3065570 w 12187551"/>
              <a:gd name="connsiteY722" fmla="*/ 2146166 h 2526470"/>
              <a:gd name="connsiteX723" fmla="*/ 3046888 w 12187551"/>
              <a:gd name="connsiteY723" fmla="*/ 2116364 h 2526470"/>
              <a:gd name="connsiteX724" fmla="*/ 3069128 w 12187551"/>
              <a:gd name="connsiteY724" fmla="*/ 2066547 h 2526470"/>
              <a:gd name="connsiteX725" fmla="*/ 2995291 w 12187551"/>
              <a:gd name="connsiteY725" fmla="*/ 2111027 h 2526470"/>
              <a:gd name="connsiteX726" fmla="*/ 3010859 w 12187551"/>
              <a:gd name="connsiteY726" fmla="*/ 2155507 h 2526470"/>
              <a:gd name="connsiteX727" fmla="*/ 1990040 w 12187551"/>
              <a:gd name="connsiteY727" fmla="*/ 1849484 h 2526470"/>
              <a:gd name="connsiteX728" fmla="*/ 1991820 w 12187551"/>
              <a:gd name="connsiteY728" fmla="*/ 1838364 h 2526470"/>
              <a:gd name="connsiteX729" fmla="*/ 1881509 w 12187551"/>
              <a:gd name="connsiteY729" fmla="*/ 1792549 h 2526470"/>
              <a:gd name="connsiteX730" fmla="*/ 1920651 w 12187551"/>
              <a:gd name="connsiteY730" fmla="*/ 1871724 h 2526470"/>
              <a:gd name="connsiteX731" fmla="*/ 1990040 w 12187551"/>
              <a:gd name="connsiteY731" fmla="*/ 1849484 h 2526470"/>
              <a:gd name="connsiteX732" fmla="*/ 2360560 w 12187551"/>
              <a:gd name="connsiteY732" fmla="*/ 587582 h 2526470"/>
              <a:gd name="connsiteX733" fmla="*/ 2422832 w 12187551"/>
              <a:gd name="connsiteY733" fmla="*/ 595144 h 2526470"/>
              <a:gd name="connsiteX734" fmla="*/ 2443293 w 12187551"/>
              <a:gd name="connsiteY734" fmla="*/ 541323 h 2526470"/>
              <a:gd name="connsiteX735" fmla="*/ 2427725 w 12187551"/>
              <a:gd name="connsiteY735" fmla="*/ 531537 h 2526470"/>
              <a:gd name="connsiteX736" fmla="*/ 2360560 w 12187551"/>
              <a:gd name="connsiteY736" fmla="*/ 587582 h 2526470"/>
              <a:gd name="connsiteX737" fmla="*/ 389201 w 12187551"/>
              <a:gd name="connsiteY737" fmla="*/ 1368653 h 2526470"/>
              <a:gd name="connsiteX738" fmla="*/ 334935 w 12187551"/>
              <a:gd name="connsiteY738" fmla="*/ 1390004 h 2526470"/>
              <a:gd name="connsiteX739" fmla="*/ 363847 w 12187551"/>
              <a:gd name="connsiteY739" fmla="*/ 1381553 h 2526470"/>
              <a:gd name="connsiteX740" fmla="*/ 375412 w 12187551"/>
              <a:gd name="connsiteY740" fmla="*/ 1427367 h 2526470"/>
              <a:gd name="connsiteX741" fmla="*/ 385198 w 12187551"/>
              <a:gd name="connsiteY741" fmla="*/ 1400234 h 2526470"/>
              <a:gd name="connsiteX742" fmla="*/ 389201 w 12187551"/>
              <a:gd name="connsiteY742" fmla="*/ 1368653 h 2526470"/>
              <a:gd name="connsiteX743" fmla="*/ 625390 w 12187551"/>
              <a:gd name="connsiteY743" fmla="*/ 1044393 h 2526470"/>
              <a:gd name="connsiteX744" fmla="*/ 634731 w 12187551"/>
              <a:gd name="connsiteY744" fmla="*/ 1061741 h 2526470"/>
              <a:gd name="connsiteX745" fmla="*/ 679656 w 12187551"/>
              <a:gd name="connsiteY745" fmla="*/ 1046617 h 2526470"/>
              <a:gd name="connsiteX746" fmla="*/ 680546 w 12187551"/>
              <a:gd name="connsiteY746" fmla="*/ 1002137 h 2526470"/>
              <a:gd name="connsiteX747" fmla="*/ 625390 w 12187551"/>
              <a:gd name="connsiteY747" fmla="*/ 1044393 h 2526470"/>
              <a:gd name="connsiteX748" fmla="*/ 5415010 w 12187551"/>
              <a:gd name="connsiteY748" fmla="*/ 1553691 h 2526470"/>
              <a:gd name="connsiteX749" fmla="*/ 5447925 w 12187551"/>
              <a:gd name="connsiteY749" fmla="*/ 1472292 h 2526470"/>
              <a:gd name="connsiteX750" fmla="*/ 5415010 w 12187551"/>
              <a:gd name="connsiteY750" fmla="*/ 1553691 h 2526470"/>
              <a:gd name="connsiteX751" fmla="*/ 2508679 w 12187551"/>
              <a:gd name="connsiteY751" fmla="*/ 2075887 h 2526470"/>
              <a:gd name="connsiteX752" fmla="*/ 2455303 w 12187551"/>
              <a:gd name="connsiteY752" fmla="*/ 2098572 h 2526470"/>
              <a:gd name="connsiteX753" fmla="*/ 2477987 w 12187551"/>
              <a:gd name="connsiteY753" fmla="*/ 2126595 h 2526470"/>
              <a:gd name="connsiteX754" fmla="*/ 2508679 w 12187551"/>
              <a:gd name="connsiteY754" fmla="*/ 2075887 h 2526470"/>
              <a:gd name="connsiteX755" fmla="*/ 3749229 w 12187551"/>
              <a:gd name="connsiteY755" fmla="*/ 2162179 h 2526470"/>
              <a:gd name="connsiteX756" fmla="*/ 3727434 w 12187551"/>
              <a:gd name="connsiteY756" fmla="*/ 2163513 h 2526470"/>
              <a:gd name="connsiteX757" fmla="*/ 3727434 w 12187551"/>
              <a:gd name="connsiteY757" fmla="*/ 2215110 h 2526470"/>
              <a:gd name="connsiteX758" fmla="*/ 3758125 w 12187551"/>
              <a:gd name="connsiteY758" fmla="*/ 2212441 h 2526470"/>
              <a:gd name="connsiteX759" fmla="*/ 3749229 w 12187551"/>
              <a:gd name="connsiteY759" fmla="*/ 2162179 h 252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</a:cxnLst>
            <a:rect l="l" t="t" r="r" b="b"/>
            <a:pathLst>
              <a:path w="12187551" h="2526470">
                <a:moveTo>
                  <a:pt x="5844688" y="2279606"/>
                </a:moveTo>
                <a:cubicBezTo>
                  <a:pt x="5858032" y="2324531"/>
                  <a:pt x="5821558" y="2332538"/>
                  <a:pt x="5794425" y="2345437"/>
                </a:cubicBezTo>
                <a:cubicBezTo>
                  <a:pt x="5768182" y="2357447"/>
                  <a:pt x="5740159" y="2365898"/>
                  <a:pt x="5700127" y="2380576"/>
                </a:cubicBezTo>
                <a:cubicBezTo>
                  <a:pt x="5701462" y="2360116"/>
                  <a:pt x="5696569" y="2336986"/>
                  <a:pt x="5705020" y="2320528"/>
                </a:cubicBezTo>
                <a:cubicBezTo>
                  <a:pt x="5719699" y="2292506"/>
                  <a:pt x="5721478" y="2272045"/>
                  <a:pt x="5695679" y="2250694"/>
                </a:cubicBezTo>
                <a:cubicBezTo>
                  <a:pt x="5689897" y="2245802"/>
                  <a:pt x="5689897" y="2233347"/>
                  <a:pt x="5685894" y="2220893"/>
                </a:cubicBezTo>
                <a:cubicBezTo>
                  <a:pt x="5643638" y="2255142"/>
                  <a:pt x="5596934" y="2248470"/>
                  <a:pt x="5552008" y="2222227"/>
                </a:cubicBezTo>
                <a:cubicBezTo>
                  <a:pt x="5545336" y="2218224"/>
                  <a:pt x="5547560" y="2198653"/>
                  <a:pt x="5543557" y="2174189"/>
                </a:cubicBezTo>
                <a:cubicBezTo>
                  <a:pt x="5532882" y="2193315"/>
                  <a:pt x="5517759" y="2207993"/>
                  <a:pt x="5519093" y="2220893"/>
                </a:cubicBezTo>
                <a:cubicBezTo>
                  <a:pt x="5521762" y="2245802"/>
                  <a:pt x="5528879" y="2273379"/>
                  <a:pt x="5543112" y="2293395"/>
                </a:cubicBezTo>
                <a:cubicBezTo>
                  <a:pt x="5549340" y="2301846"/>
                  <a:pt x="5577807" y="2294730"/>
                  <a:pt x="5595599" y="2302291"/>
                </a:cubicBezTo>
                <a:cubicBezTo>
                  <a:pt x="5550674" y="2322752"/>
                  <a:pt x="5505304" y="2343658"/>
                  <a:pt x="5457711" y="2365008"/>
                </a:cubicBezTo>
                <a:cubicBezTo>
                  <a:pt x="5453263" y="2328090"/>
                  <a:pt x="5450149" y="2304515"/>
                  <a:pt x="5445256" y="2264483"/>
                </a:cubicBezTo>
                <a:cubicBezTo>
                  <a:pt x="5396328" y="2342323"/>
                  <a:pt x="5340283" y="2345882"/>
                  <a:pt x="5266891" y="2312077"/>
                </a:cubicBezTo>
                <a:cubicBezTo>
                  <a:pt x="5277121" y="2328979"/>
                  <a:pt x="5283349" y="2339210"/>
                  <a:pt x="5291800" y="2352554"/>
                </a:cubicBezTo>
                <a:cubicBezTo>
                  <a:pt x="5283793" y="2351664"/>
                  <a:pt x="5266001" y="2352554"/>
                  <a:pt x="5265111" y="2348995"/>
                </a:cubicBezTo>
                <a:cubicBezTo>
                  <a:pt x="5253547" y="2300067"/>
                  <a:pt x="5208177" y="2303181"/>
                  <a:pt x="5174817" y="2292061"/>
                </a:cubicBezTo>
                <a:cubicBezTo>
                  <a:pt x="5150353" y="2284054"/>
                  <a:pt x="5120551" y="2284054"/>
                  <a:pt x="5109431" y="2321418"/>
                </a:cubicBezTo>
                <a:cubicBezTo>
                  <a:pt x="5105873" y="2332982"/>
                  <a:pt x="5089860" y="2340544"/>
                  <a:pt x="5087191" y="2342768"/>
                </a:cubicBezTo>
                <a:cubicBezTo>
                  <a:pt x="5038263" y="2329869"/>
                  <a:pt x="4997341" y="2318749"/>
                  <a:pt x="4965316" y="2309853"/>
                </a:cubicBezTo>
                <a:cubicBezTo>
                  <a:pt x="4933735" y="2283610"/>
                  <a:pt x="4906157" y="2260480"/>
                  <a:pt x="4869684" y="2229789"/>
                </a:cubicBezTo>
                <a:cubicBezTo>
                  <a:pt x="4852336" y="2316080"/>
                  <a:pt x="4802074" y="2342323"/>
                  <a:pt x="4730905" y="2337430"/>
                </a:cubicBezTo>
                <a:cubicBezTo>
                  <a:pt x="4728237" y="2323197"/>
                  <a:pt x="4725123" y="2306294"/>
                  <a:pt x="4722009" y="2289392"/>
                </a:cubicBezTo>
                <a:cubicBezTo>
                  <a:pt x="4719785" y="2292950"/>
                  <a:pt x="4717561" y="2296064"/>
                  <a:pt x="4715337" y="2299622"/>
                </a:cubicBezTo>
                <a:cubicBezTo>
                  <a:pt x="4700659" y="2293395"/>
                  <a:pt x="4685091" y="2288502"/>
                  <a:pt x="4671747" y="2280051"/>
                </a:cubicBezTo>
                <a:cubicBezTo>
                  <a:pt x="4633939" y="2256922"/>
                  <a:pt x="4598355" y="2223561"/>
                  <a:pt x="4554764" y="2265818"/>
                </a:cubicBezTo>
                <a:cubicBezTo>
                  <a:pt x="4531634" y="2239130"/>
                  <a:pt x="4511618" y="2216445"/>
                  <a:pt x="4492937" y="2195094"/>
                </a:cubicBezTo>
                <a:cubicBezTo>
                  <a:pt x="4477369" y="2220448"/>
                  <a:pt x="4460911" y="2247136"/>
                  <a:pt x="4442674" y="2276938"/>
                </a:cubicBezTo>
                <a:cubicBezTo>
                  <a:pt x="4408869" y="2268486"/>
                  <a:pt x="4374175" y="2260035"/>
                  <a:pt x="4336812" y="2250694"/>
                </a:cubicBezTo>
                <a:cubicBezTo>
                  <a:pt x="4316351" y="2297843"/>
                  <a:pt x="4287439" y="2260480"/>
                  <a:pt x="4254079" y="2247136"/>
                </a:cubicBezTo>
                <a:cubicBezTo>
                  <a:pt x="4261640" y="2237795"/>
                  <a:pt x="4267867" y="2231123"/>
                  <a:pt x="4273650" y="2224006"/>
                </a:cubicBezTo>
                <a:cubicBezTo>
                  <a:pt x="4244293" y="2191981"/>
                  <a:pt x="4221163" y="2194649"/>
                  <a:pt x="4204261" y="2237350"/>
                </a:cubicBezTo>
                <a:cubicBezTo>
                  <a:pt x="4223387" y="2257811"/>
                  <a:pt x="4253189" y="2278717"/>
                  <a:pt x="4205595" y="2312522"/>
                </a:cubicBezTo>
                <a:cubicBezTo>
                  <a:pt x="4197589" y="2233347"/>
                  <a:pt x="4151774" y="2205769"/>
                  <a:pt x="4079716" y="2205769"/>
                </a:cubicBezTo>
                <a:cubicBezTo>
                  <a:pt x="4081496" y="2223561"/>
                  <a:pt x="4083275" y="2240464"/>
                  <a:pt x="4085499" y="2265818"/>
                </a:cubicBezTo>
                <a:cubicBezTo>
                  <a:pt x="4056587" y="2271155"/>
                  <a:pt x="4016999" y="2277827"/>
                  <a:pt x="3972964" y="2285834"/>
                </a:cubicBezTo>
                <a:cubicBezTo>
                  <a:pt x="3969406" y="2274714"/>
                  <a:pt x="3964958" y="2261814"/>
                  <a:pt x="3960510" y="2247136"/>
                </a:cubicBezTo>
                <a:cubicBezTo>
                  <a:pt x="3931153" y="2275158"/>
                  <a:pt x="3905799" y="2302291"/>
                  <a:pt x="3877332" y="2324976"/>
                </a:cubicBezTo>
                <a:cubicBezTo>
                  <a:pt x="3856426" y="2341434"/>
                  <a:pt x="3840858" y="2339210"/>
                  <a:pt x="3838634" y="2304960"/>
                </a:cubicBezTo>
                <a:cubicBezTo>
                  <a:pt x="3836855" y="2278717"/>
                  <a:pt x="3820397" y="2264038"/>
                  <a:pt x="3789261" y="2275158"/>
                </a:cubicBezTo>
                <a:cubicBezTo>
                  <a:pt x="3738999" y="2292950"/>
                  <a:pt x="3687402" y="2307184"/>
                  <a:pt x="3624685" y="2326755"/>
                </a:cubicBezTo>
                <a:cubicBezTo>
                  <a:pt x="3681619" y="2256922"/>
                  <a:pt x="3612230" y="2225785"/>
                  <a:pt x="3603779" y="2178637"/>
                </a:cubicBezTo>
                <a:cubicBezTo>
                  <a:pt x="3598442" y="2176857"/>
                  <a:pt x="3593549" y="2175523"/>
                  <a:pt x="3588211" y="2173744"/>
                </a:cubicBezTo>
                <a:cubicBezTo>
                  <a:pt x="3578426" y="2191091"/>
                  <a:pt x="3568640" y="2208438"/>
                  <a:pt x="3555741" y="2231568"/>
                </a:cubicBezTo>
                <a:cubicBezTo>
                  <a:pt x="3551293" y="2233347"/>
                  <a:pt x="3534390" y="2240019"/>
                  <a:pt x="3514374" y="2247581"/>
                </a:cubicBezTo>
                <a:cubicBezTo>
                  <a:pt x="3512595" y="2245357"/>
                  <a:pt x="3506368" y="2236906"/>
                  <a:pt x="3497027" y="2225341"/>
                </a:cubicBezTo>
                <a:cubicBezTo>
                  <a:pt x="3488131" y="2236461"/>
                  <a:pt x="3481014" y="2244912"/>
                  <a:pt x="3474342" y="2253808"/>
                </a:cubicBezTo>
                <a:cubicBezTo>
                  <a:pt x="3447209" y="2240019"/>
                  <a:pt x="3481459" y="2203990"/>
                  <a:pt x="3541507" y="2182195"/>
                </a:cubicBezTo>
                <a:cubicBezTo>
                  <a:pt x="3545955" y="2180416"/>
                  <a:pt x="3549958" y="2179081"/>
                  <a:pt x="3555296" y="2177302"/>
                </a:cubicBezTo>
                <a:cubicBezTo>
                  <a:pt x="3518822" y="2152838"/>
                  <a:pt x="3518822" y="2152838"/>
                  <a:pt x="3440982" y="2209328"/>
                </a:cubicBezTo>
                <a:cubicBezTo>
                  <a:pt x="3395612" y="2170630"/>
                  <a:pt x="3346684" y="2131488"/>
                  <a:pt x="3277295" y="2160400"/>
                </a:cubicBezTo>
                <a:cubicBezTo>
                  <a:pt x="3274181" y="2174189"/>
                  <a:pt x="3272402" y="2191536"/>
                  <a:pt x="3265730" y="2207104"/>
                </a:cubicBezTo>
                <a:cubicBezTo>
                  <a:pt x="3254165" y="2236016"/>
                  <a:pt x="3236818" y="2245802"/>
                  <a:pt x="3202124" y="2233792"/>
                </a:cubicBezTo>
                <a:cubicBezTo>
                  <a:pt x="3167874" y="2221782"/>
                  <a:pt x="3129176" y="2222672"/>
                  <a:pt x="3083362" y="2216889"/>
                </a:cubicBezTo>
                <a:cubicBezTo>
                  <a:pt x="3065125" y="2187977"/>
                  <a:pt x="3050891" y="2190201"/>
                  <a:pt x="3015307" y="2254253"/>
                </a:cubicBezTo>
                <a:cubicBezTo>
                  <a:pt x="2994402" y="2234682"/>
                  <a:pt x="2977054" y="2218669"/>
                  <a:pt x="2956149" y="2198653"/>
                </a:cubicBezTo>
                <a:cubicBezTo>
                  <a:pt x="2923678" y="2224896"/>
                  <a:pt x="2901883" y="2178192"/>
                  <a:pt x="2871636" y="2155062"/>
                </a:cubicBezTo>
                <a:cubicBezTo>
                  <a:pt x="2869857" y="2169296"/>
                  <a:pt x="2868523" y="2180861"/>
                  <a:pt x="2867188" y="2192425"/>
                </a:cubicBezTo>
                <a:cubicBezTo>
                  <a:pt x="2863185" y="2192870"/>
                  <a:pt x="2859627" y="2193760"/>
                  <a:pt x="2855624" y="2194205"/>
                </a:cubicBezTo>
                <a:cubicBezTo>
                  <a:pt x="2844059" y="2172854"/>
                  <a:pt x="2832049" y="2151504"/>
                  <a:pt x="2820484" y="2130153"/>
                </a:cubicBezTo>
                <a:cubicBezTo>
                  <a:pt x="2785790" y="2144832"/>
                  <a:pt x="2751095" y="2159510"/>
                  <a:pt x="2706171" y="2178637"/>
                </a:cubicBezTo>
                <a:cubicBezTo>
                  <a:pt x="2700388" y="2201766"/>
                  <a:pt x="2691047" y="2240019"/>
                  <a:pt x="2641229" y="2199542"/>
                </a:cubicBezTo>
                <a:cubicBezTo>
                  <a:pt x="2633668" y="2193315"/>
                  <a:pt x="2613207" y="2202656"/>
                  <a:pt x="2584740" y="2206659"/>
                </a:cubicBezTo>
                <a:cubicBezTo>
                  <a:pt x="2603866" y="2189312"/>
                  <a:pt x="2612762" y="2181305"/>
                  <a:pt x="2624772" y="2170185"/>
                </a:cubicBezTo>
                <a:cubicBezTo>
                  <a:pt x="2611873" y="2167516"/>
                  <a:pt x="2600308" y="2161289"/>
                  <a:pt x="2591412" y="2163958"/>
                </a:cubicBezTo>
                <a:cubicBezTo>
                  <a:pt x="2573175" y="2169740"/>
                  <a:pt x="2556717" y="2180416"/>
                  <a:pt x="2534922" y="2191536"/>
                </a:cubicBezTo>
                <a:cubicBezTo>
                  <a:pt x="2513571" y="2154617"/>
                  <a:pt x="2472650" y="2162624"/>
                  <a:pt x="2431728" y="2167516"/>
                </a:cubicBezTo>
                <a:cubicBezTo>
                  <a:pt x="2373014" y="2174633"/>
                  <a:pt x="2314301" y="2185309"/>
                  <a:pt x="2255587" y="2183974"/>
                </a:cubicBezTo>
                <a:cubicBezTo>
                  <a:pt x="2211107" y="2183085"/>
                  <a:pt x="2167071" y="2165737"/>
                  <a:pt x="2107913" y="2152838"/>
                </a:cubicBezTo>
                <a:cubicBezTo>
                  <a:pt x="2153283" y="2132377"/>
                  <a:pt x="2188422" y="2132822"/>
                  <a:pt x="2224896" y="2132822"/>
                </a:cubicBezTo>
                <a:cubicBezTo>
                  <a:pt x="2253363" y="2132822"/>
                  <a:pt x="2284499" y="2128374"/>
                  <a:pt x="2309408" y="2115920"/>
                </a:cubicBezTo>
                <a:cubicBezTo>
                  <a:pt x="2321862" y="2109692"/>
                  <a:pt x="2324531" y="2082115"/>
                  <a:pt x="2331203" y="2064323"/>
                </a:cubicBezTo>
                <a:cubicBezTo>
                  <a:pt x="2328090" y="2061654"/>
                  <a:pt x="2324976" y="2058985"/>
                  <a:pt x="2321862" y="2056316"/>
                </a:cubicBezTo>
                <a:cubicBezTo>
                  <a:pt x="2339654" y="2051868"/>
                  <a:pt x="2357446" y="2047420"/>
                  <a:pt x="2376573" y="2042527"/>
                </a:cubicBezTo>
                <a:cubicBezTo>
                  <a:pt x="2376573" y="2026515"/>
                  <a:pt x="2376573" y="2010946"/>
                  <a:pt x="2376573" y="2007833"/>
                </a:cubicBezTo>
                <a:cubicBezTo>
                  <a:pt x="2348995" y="1992710"/>
                  <a:pt x="2328534" y="1981145"/>
                  <a:pt x="2301846" y="1966466"/>
                </a:cubicBezTo>
                <a:cubicBezTo>
                  <a:pt x="2312522" y="1992265"/>
                  <a:pt x="2320083" y="2010946"/>
                  <a:pt x="2328090" y="2030518"/>
                </a:cubicBezTo>
                <a:cubicBezTo>
                  <a:pt x="2260035" y="2025625"/>
                  <a:pt x="2248025" y="2059875"/>
                  <a:pt x="2229344" y="2109692"/>
                </a:cubicBezTo>
                <a:cubicBezTo>
                  <a:pt x="2191091" y="2098572"/>
                  <a:pt x="2190201" y="2095903"/>
                  <a:pt x="2215110" y="2066102"/>
                </a:cubicBezTo>
                <a:cubicBezTo>
                  <a:pt x="2208883" y="2062099"/>
                  <a:pt x="2202211" y="2057651"/>
                  <a:pt x="2196428" y="2054092"/>
                </a:cubicBezTo>
                <a:cubicBezTo>
                  <a:pt x="2213776" y="2043862"/>
                  <a:pt x="2230678" y="2033187"/>
                  <a:pt x="2247580" y="2023401"/>
                </a:cubicBezTo>
                <a:cubicBezTo>
                  <a:pt x="2226230" y="2012281"/>
                  <a:pt x="2190646" y="2004274"/>
                  <a:pt x="2188867" y="1990930"/>
                </a:cubicBezTo>
                <a:cubicBezTo>
                  <a:pt x="2183084" y="1951343"/>
                  <a:pt x="2189312" y="1909532"/>
                  <a:pt x="2193315" y="1869055"/>
                </a:cubicBezTo>
                <a:cubicBezTo>
                  <a:pt x="2195094" y="1849928"/>
                  <a:pt x="2202656" y="1831247"/>
                  <a:pt x="2209328" y="1805893"/>
                </a:cubicBezTo>
                <a:cubicBezTo>
                  <a:pt x="2194204" y="1809451"/>
                  <a:pt x="2182640" y="1809451"/>
                  <a:pt x="2180860" y="1813455"/>
                </a:cubicBezTo>
                <a:cubicBezTo>
                  <a:pt x="2149279" y="1885512"/>
                  <a:pt x="2097682" y="1906418"/>
                  <a:pt x="2021621" y="1885512"/>
                </a:cubicBezTo>
                <a:cubicBezTo>
                  <a:pt x="2004274" y="1880620"/>
                  <a:pt x="1979810" y="1901525"/>
                  <a:pt x="1970914" y="1905529"/>
                </a:cubicBezTo>
                <a:cubicBezTo>
                  <a:pt x="1943336" y="1900636"/>
                  <a:pt x="1926434" y="1895298"/>
                  <a:pt x="1909976" y="1894853"/>
                </a:cubicBezTo>
                <a:cubicBezTo>
                  <a:pt x="1875727" y="1893519"/>
                  <a:pt x="1841477" y="1895743"/>
                  <a:pt x="1807227" y="1894409"/>
                </a:cubicBezTo>
                <a:cubicBezTo>
                  <a:pt x="1801890" y="1893964"/>
                  <a:pt x="1792994" y="1881954"/>
                  <a:pt x="1792104" y="1874392"/>
                </a:cubicBezTo>
                <a:cubicBezTo>
                  <a:pt x="1788546" y="1843256"/>
                  <a:pt x="1786766" y="1811675"/>
                  <a:pt x="1784542" y="1780095"/>
                </a:cubicBezTo>
                <a:cubicBezTo>
                  <a:pt x="1697806" y="1796997"/>
                  <a:pt x="1612404" y="1813899"/>
                  <a:pt x="1525223" y="1830802"/>
                </a:cubicBezTo>
                <a:cubicBezTo>
                  <a:pt x="1506542" y="1851708"/>
                  <a:pt x="1559918" y="1889516"/>
                  <a:pt x="1518996" y="1905973"/>
                </a:cubicBezTo>
                <a:cubicBezTo>
                  <a:pt x="1505652" y="1871279"/>
                  <a:pt x="1494087" y="1839698"/>
                  <a:pt x="1480743" y="1808562"/>
                </a:cubicBezTo>
                <a:cubicBezTo>
                  <a:pt x="1479409" y="1805003"/>
                  <a:pt x="1464286" y="1802779"/>
                  <a:pt x="1464286" y="1803224"/>
                </a:cubicBezTo>
                <a:cubicBezTo>
                  <a:pt x="1441601" y="1857045"/>
                  <a:pt x="1378884" y="1805893"/>
                  <a:pt x="1348192" y="1847704"/>
                </a:cubicBezTo>
                <a:cubicBezTo>
                  <a:pt x="1340186" y="1858380"/>
                  <a:pt x="1309050" y="1851708"/>
                  <a:pt x="1282807" y="1853487"/>
                </a:cubicBezTo>
                <a:cubicBezTo>
                  <a:pt x="1288589" y="1822795"/>
                  <a:pt x="1293482" y="1794773"/>
                  <a:pt x="1298819" y="1766750"/>
                </a:cubicBezTo>
                <a:cubicBezTo>
                  <a:pt x="1303267" y="1767195"/>
                  <a:pt x="1308160" y="1767640"/>
                  <a:pt x="1312608" y="1767640"/>
                </a:cubicBezTo>
                <a:cubicBezTo>
                  <a:pt x="1315277" y="1775202"/>
                  <a:pt x="1317501" y="1782319"/>
                  <a:pt x="1323284" y="1798331"/>
                </a:cubicBezTo>
                <a:cubicBezTo>
                  <a:pt x="1337072" y="1760523"/>
                  <a:pt x="1348192" y="1729832"/>
                  <a:pt x="1362426" y="1690245"/>
                </a:cubicBezTo>
                <a:cubicBezTo>
                  <a:pt x="1337517" y="1690245"/>
                  <a:pt x="1309495" y="1690245"/>
                  <a:pt x="1283696" y="1690245"/>
                </a:cubicBezTo>
                <a:cubicBezTo>
                  <a:pt x="1275690" y="1712930"/>
                  <a:pt x="1269018" y="1732946"/>
                  <a:pt x="1261901" y="1752962"/>
                </a:cubicBezTo>
                <a:cubicBezTo>
                  <a:pt x="1257898" y="1752517"/>
                  <a:pt x="1253450" y="1751627"/>
                  <a:pt x="1249447" y="1751182"/>
                </a:cubicBezTo>
                <a:cubicBezTo>
                  <a:pt x="1247667" y="1743176"/>
                  <a:pt x="1245888" y="1735614"/>
                  <a:pt x="1240995" y="1712485"/>
                </a:cubicBezTo>
                <a:cubicBezTo>
                  <a:pt x="1212083" y="1746734"/>
                  <a:pt x="1188954" y="1774312"/>
                  <a:pt x="1158707" y="1810341"/>
                </a:cubicBezTo>
                <a:cubicBezTo>
                  <a:pt x="1164045" y="1789880"/>
                  <a:pt x="1166713" y="1779205"/>
                  <a:pt x="1169827" y="1768085"/>
                </a:cubicBezTo>
                <a:cubicBezTo>
                  <a:pt x="1165379" y="1767195"/>
                  <a:pt x="1161376" y="1766306"/>
                  <a:pt x="1156928" y="1764971"/>
                </a:cubicBezTo>
                <a:cubicBezTo>
                  <a:pt x="1152480" y="1790325"/>
                  <a:pt x="1148032" y="1815679"/>
                  <a:pt x="1143139" y="1842367"/>
                </a:cubicBezTo>
                <a:cubicBezTo>
                  <a:pt x="1132464" y="1830357"/>
                  <a:pt x="1120454" y="1817013"/>
                  <a:pt x="1101773" y="1796107"/>
                </a:cubicBezTo>
                <a:cubicBezTo>
                  <a:pt x="1086649" y="1838364"/>
                  <a:pt x="1109334" y="1889516"/>
                  <a:pt x="1063520" y="1904194"/>
                </a:cubicBezTo>
                <a:cubicBezTo>
                  <a:pt x="1036387" y="1896188"/>
                  <a:pt x="1012812" y="1889071"/>
                  <a:pt x="980342" y="1879285"/>
                </a:cubicBezTo>
                <a:cubicBezTo>
                  <a:pt x="978118" y="1874392"/>
                  <a:pt x="971891" y="1858380"/>
                  <a:pt x="966553" y="1845036"/>
                </a:cubicBezTo>
                <a:cubicBezTo>
                  <a:pt x="987459" y="1830357"/>
                  <a:pt x="1005695" y="1817013"/>
                  <a:pt x="1023932" y="1804114"/>
                </a:cubicBezTo>
                <a:cubicBezTo>
                  <a:pt x="1034163" y="1822351"/>
                  <a:pt x="1044393" y="1840588"/>
                  <a:pt x="1056848" y="1862383"/>
                </a:cubicBezTo>
                <a:cubicBezTo>
                  <a:pt x="1059961" y="1829023"/>
                  <a:pt x="1063520" y="1794328"/>
                  <a:pt x="1067968" y="1750738"/>
                </a:cubicBezTo>
                <a:cubicBezTo>
                  <a:pt x="1040390" y="1768085"/>
                  <a:pt x="1014147" y="1798331"/>
                  <a:pt x="1002137" y="1744066"/>
                </a:cubicBezTo>
                <a:cubicBezTo>
                  <a:pt x="998134" y="1759634"/>
                  <a:pt x="994131" y="1775647"/>
                  <a:pt x="989683" y="1792549"/>
                </a:cubicBezTo>
                <a:cubicBezTo>
                  <a:pt x="986124" y="1783208"/>
                  <a:pt x="982121" y="1773423"/>
                  <a:pt x="978118" y="1762747"/>
                </a:cubicBezTo>
                <a:cubicBezTo>
                  <a:pt x="943423" y="1767640"/>
                  <a:pt x="930969" y="1784543"/>
                  <a:pt x="932303" y="1820571"/>
                </a:cubicBezTo>
                <a:cubicBezTo>
                  <a:pt x="932748" y="1836140"/>
                  <a:pt x="910063" y="1852597"/>
                  <a:pt x="895830" y="1871724"/>
                </a:cubicBezTo>
                <a:cubicBezTo>
                  <a:pt x="847791" y="1813010"/>
                  <a:pt x="825551" y="1849484"/>
                  <a:pt x="803311" y="1885068"/>
                </a:cubicBezTo>
                <a:cubicBezTo>
                  <a:pt x="790412" y="1870834"/>
                  <a:pt x="780626" y="1859269"/>
                  <a:pt x="761055" y="1837919"/>
                </a:cubicBezTo>
                <a:cubicBezTo>
                  <a:pt x="765058" y="1867276"/>
                  <a:pt x="767282" y="1881509"/>
                  <a:pt x="769061" y="1895743"/>
                </a:cubicBezTo>
                <a:cubicBezTo>
                  <a:pt x="731698" y="1873503"/>
                  <a:pt x="732143" y="1853042"/>
                  <a:pt x="760165" y="1825019"/>
                </a:cubicBezTo>
                <a:cubicBezTo>
                  <a:pt x="774844" y="1810341"/>
                  <a:pt x="776623" y="1782319"/>
                  <a:pt x="784185" y="1760078"/>
                </a:cubicBezTo>
                <a:cubicBezTo>
                  <a:pt x="831333" y="1753851"/>
                  <a:pt x="845122" y="1784987"/>
                  <a:pt x="859801" y="1825464"/>
                </a:cubicBezTo>
                <a:cubicBezTo>
                  <a:pt x="866917" y="1812120"/>
                  <a:pt x="874034" y="1798776"/>
                  <a:pt x="882041" y="1783208"/>
                </a:cubicBezTo>
                <a:cubicBezTo>
                  <a:pt x="888268" y="1788546"/>
                  <a:pt x="895385" y="1795218"/>
                  <a:pt x="909618" y="1807672"/>
                </a:cubicBezTo>
                <a:cubicBezTo>
                  <a:pt x="920738" y="1778315"/>
                  <a:pt x="930079" y="1754741"/>
                  <a:pt x="938975" y="1731166"/>
                </a:cubicBezTo>
                <a:cubicBezTo>
                  <a:pt x="899388" y="1746734"/>
                  <a:pt x="820658" y="1741842"/>
                  <a:pt x="805535" y="1720046"/>
                </a:cubicBezTo>
                <a:cubicBezTo>
                  <a:pt x="814431" y="1717378"/>
                  <a:pt x="823327" y="1714709"/>
                  <a:pt x="826885" y="1713374"/>
                </a:cubicBezTo>
                <a:cubicBezTo>
                  <a:pt x="816210" y="1692469"/>
                  <a:pt x="806869" y="1673787"/>
                  <a:pt x="794860" y="1650213"/>
                </a:cubicBezTo>
                <a:cubicBezTo>
                  <a:pt x="790412" y="1657774"/>
                  <a:pt x="777957" y="1670229"/>
                  <a:pt x="777512" y="1682683"/>
                </a:cubicBezTo>
                <a:cubicBezTo>
                  <a:pt x="776623" y="1708926"/>
                  <a:pt x="782405" y="1735170"/>
                  <a:pt x="785074" y="1761858"/>
                </a:cubicBezTo>
                <a:cubicBezTo>
                  <a:pt x="758831" y="1772088"/>
                  <a:pt x="732588" y="1782319"/>
                  <a:pt x="704120" y="1793439"/>
                </a:cubicBezTo>
                <a:cubicBezTo>
                  <a:pt x="704120" y="1791215"/>
                  <a:pt x="704120" y="1783208"/>
                  <a:pt x="703675" y="1775202"/>
                </a:cubicBezTo>
                <a:cubicBezTo>
                  <a:pt x="724136" y="1756965"/>
                  <a:pt x="744597" y="1739173"/>
                  <a:pt x="765058" y="1720936"/>
                </a:cubicBezTo>
                <a:cubicBezTo>
                  <a:pt x="763279" y="1716933"/>
                  <a:pt x="761944" y="1712930"/>
                  <a:pt x="760165" y="1708926"/>
                </a:cubicBezTo>
                <a:cubicBezTo>
                  <a:pt x="730808" y="1711595"/>
                  <a:pt x="701896" y="1713819"/>
                  <a:pt x="665423" y="1717378"/>
                </a:cubicBezTo>
                <a:cubicBezTo>
                  <a:pt x="680546" y="1739618"/>
                  <a:pt x="693000" y="1757854"/>
                  <a:pt x="705010" y="1775647"/>
                </a:cubicBezTo>
                <a:cubicBezTo>
                  <a:pt x="685439" y="1769864"/>
                  <a:pt x="665423" y="1764082"/>
                  <a:pt x="646296" y="1758299"/>
                </a:cubicBezTo>
                <a:cubicBezTo>
                  <a:pt x="640514" y="1704478"/>
                  <a:pt x="621387" y="1664891"/>
                  <a:pt x="563118" y="1656440"/>
                </a:cubicBezTo>
                <a:cubicBezTo>
                  <a:pt x="555557" y="1655105"/>
                  <a:pt x="549774" y="1642206"/>
                  <a:pt x="542213" y="1636424"/>
                </a:cubicBezTo>
                <a:cubicBezTo>
                  <a:pt x="530648" y="1627528"/>
                  <a:pt x="518638" y="1613294"/>
                  <a:pt x="506184" y="1612405"/>
                </a:cubicBezTo>
                <a:cubicBezTo>
                  <a:pt x="443467" y="1608846"/>
                  <a:pt x="380750" y="1608401"/>
                  <a:pt x="317588" y="1607512"/>
                </a:cubicBezTo>
                <a:cubicBezTo>
                  <a:pt x="308247" y="1607512"/>
                  <a:pt x="298017" y="1613294"/>
                  <a:pt x="290010" y="1611070"/>
                </a:cubicBezTo>
                <a:cubicBezTo>
                  <a:pt x="269994" y="1605288"/>
                  <a:pt x="231741" y="1633310"/>
                  <a:pt x="234410" y="1582158"/>
                </a:cubicBezTo>
                <a:cubicBezTo>
                  <a:pt x="234410" y="1579044"/>
                  <a:pt x="219287" y="1573707"/>
                  <a:pt x="210391" y="1572372"/>
                </a:cubicBezTo>
                <a:cubicBezTo>
                  <a:pt x="192599" y="1569259"/>
                  <a:pt x="174362" y="1568369"/>
                  <a:pt x="159239" y="1567035"/>
                </a:cubicBezTo>
                <a:cubicBezTo>
                  <a:pt x="157015" y="1530116"/>
                  <a:pt x="155236" y="1498980"/>
                  <a:pt x="153012" y="1465620"/>
                </a:cubicBezTo>
                <a:cubicBezTo>
                  <a:pt x="141002" y="1468289"/>
                  <a:pt x="136554" y="1469623"/>
                  <a:pt x="132106" y="1470068"/>
                </a:cubicBezTo>
                <a:cubicBezTo>
                  <a:pt x="115648" y="1470513"/>
                  <a:pt x="98746" y="1470958"/>
                  <a:pt x="82288" y="1471403"/>
                </a:cubicBezTo>
                <a:cubicBezTo>
                  <a:pt x="94298" y="1462506"/>
                  <a:pt x="106307" y="1453166"/>
                  <a:pt x="118762" y="1444714"/>
                </a:cubicBezTo>
                <a:cubicBezTo>
                  <a:pt x="129437" y="1437598"/>
                  <a:pt x="140557" y="1432260"/>
                  <a:pt x="151677" y="1426033"/>
                </a:cubicBezTo>
                <a:cubicBezTo>
                  <a:pt x="150343" y="1421585"/>
                  <a:pt x="149008" y="1417137"/>
                  <a:pt x="147674" y="1412244"/>
                </a:cubicBezTo>
                <a:cubicBezTo>
                  <a:pt x="99191" y="1414913"/>
                  <a:pt x="50263" y="1417582"/>
                  <a:pt x="1779" y="1420250"/>
                </a:cubicBezTo>
                <a:cubicBezTo>
                  <a:pt x="1334" y="1417137"/>
                  <a:pt x="445" y="1413578"/>
                  <a:pt x="0" y="1410465"/>
                </a:cubicBezTo>
                <a:cubicBezTo>
                  <a:pt x="5782" y="1406906"/>
                  <a:pt x="11120" y="1402458"/>
                  <a:pt x="16902" y="1400234"/>
                </a:cubicBezTo>
                <a:cubicBezTo>
                  <a:pt x="57379" y="1383777"/>
                  <a:pt x="94743" y="1365985"/>
                  <a:pt x="124544" y="1328621"/>
                </a:cubicBezTo>
                <a:cubicBezTo>
                  <a:pt x="161908" y="1281917"/>
                  <a:pt x="212170" y="1245888"/>
                  <a:pt x="253981" y="1201853"/>
                </a:cubicBezTo>
                <a:cubicBezTo>
                  <a:pt x="261098" y="1194291"/>
                  <a:pt x="253537" y="1172496"/>
                  <a:pt x="252202" y="1151590"/>
                </a:cubicBezTo>
                <a:cubicBezTo>
                  <a:pt x="270439" y="1156483"/>
                  <a:pt x="296238" y="1163155"/>
                  <a:pt x="320702" y="1169382"/>
                </a:cubicBezTo>
                <a:cubicBezTo>
                  <a:pt x="358065" y="1143139"/>
                  <a:pt x="397652" y="1115562"/>
                  <a:pt x="449249" y="1079088"/>
                </a:cubicBezTo>
                <a:cubicBezTo>
                  <a:pt x="382974" y="1055069"/>
                  <a:pt x="328263" y="1070637"/>
                  <a:pt x="275332" y="1073305"/>
                </a:cubicBezTo>
                <a:cubicBezTo>
                  <a:pt x="221956" y="1075974"/>
                  <a:pt x="169469" y="1085315"/>
                  <a:pt x="115648" y="1091542"/>
                </a:cubicBezTo>
                <a:cubicBezTo>
                  <a:pt x="119207" y="1056848"/>
                  <a:pt x="135664" y="1039501"/>
                  <a:pt x="168580" y="1035053"/>
                </a:cubicBezTo>
                <a:cubicBezTo>
                  <a:pt x="181034" y="1033273"/>
                  <a:pt x="194378" y="1024822"/>
                  <a:pt x="203719" y="1015926"/>
                </a:cubicBezTo>
                <a:cubicBezTo>
                  <a:pt x="231741" y="989238"/>
                  <a:pt x="255761" y="958102"/>
                  <a:pt x="286007" y="934083"/>
                </a:cubicBezTo>
                <a:cubicBezTo>
                  <a:pt x="301130" y="922518"/>
                  <a:pt x="326039" y="923407"/>
                  <a:pt x="351393" y="917180"/>
                </a:cubicBezTo>
                <a:cubicBezTo>
                  <a:pt x="353172" y="912732"/>
                  <a:pt x="358510" y="900278"/>
                  <a:pt x="363847" y="888268"/>
                </a:cubicBezTo>
                <a:cubicBezTo>
                  <a:pt x="370964" y="896275"/>
                  <a:pt x="376302" y="908284"/>
                  <a:pt x="385198" y="911843"/>
                </a:cubicBezTo>
                <a:cubicBezTo>
                  <a:pt x="405659" y="920294"/>
                  <a:pt x="427454" y="924742"/>
                  <a:pt x="453697" y="931859"/>
                </a:cubicBezTo>
                <a:cubicBezTo>
                  <a:pt x="492395" y="880262"/>
                  <a:pt x="543992" y="838450"/>
                  <a:pt x="624946" y="846012"/>
                </a:cubicBezTo>
                <a:cubicBezTo>
                  <a:pt x="641848" y="847791"/>
                  <a:pt x="673429" y="831778"/>
                  <a:pt x="676098" y="818879"/>
                </a:cubicBezTo>
                <a:cubicBezTo>
                  <a:pt x="683215" y="786853"/>
                  <a:pt x="718799" y="789522"/>
                  <a:pt x="723247" y="791746"/>
                </a:cubicBezTo>
                <a:cubicBezTo>
                  <a:pt x="758386" y="809093"/>
                  <a:pt x="783740" y="783740"/>
                  <a:pt x="813097" y="777513"/>
                </a:cubicBezTo>
                <a:cubicBezTo>
                  <a:pt x="857132" y="768172"/>
                  <a:pt x="902057" y="763279"/>
                  <a:pt x="946537" y="755717"/>
                </a:cubicBezTo>
                <a:cubicBezTo>
                  <a:pt x="958547" y="753493"/>
                  <a:pt x="975004" y="752159"/>
                  <a:pt x="981676" y="744152"/>
                </a:cubicBezTo>
                <a:cubicBezTo>
                  <a:pt x="1032384" y="682770"/>
                  <a:pt x="1097769" y="709903"/>
                  <a:pt x="1165824" y="705010"/>
                </a:cubicBezTo>
                <a:cubicBezTo>
                  <a:pt x="1168493" y="699672"/>
                  <a:pt x="1175609" y="685884"/>
                  <a:pt x="1180947" y="675653"/>
                </a:cubicBezTo>
                <a:cubicBezTo>
                  <a:pt x="1215642" y="668981"/>
                  <a:pt x="1247667" y="663199"/>
                  <a:pt x="1279693" y="657416"/>
                </a:cubicBezTo>
                <a:cubicBezTo>
                  <a:pt x="1279693" y="652079"/>
                  <a:pt x="1279248" y="647186"/>
                  <a:pt x="1279248" y="641848"/>
                </a:cubicBezTo>
                <a:cubicBezTo>
                  <a:pt x="1215642" y="641848"/>
                  <a:pt x="1151590" y="641848"/>
                  <a:pt x="1087094" y="641848"/>
                </a:cubicBezTo>
                <a:cubicBezTo>
                  <a:pt x="1103552" y="608043"/>
                  <a:pt x="1120899" y="601816"/>
                  <a:pt x="1160931" y="605819"/>
                </a:cubicBezTo>
                <a:cubicBezTo>
                  <a:pt x="1177833" y="607598"/>
                  <a:pt x="1196070" y="598702"/>
                  <a:pt x="1212083" y="597368"/>
                </a:cubicBezTo>
                <a:cubicBezTo>
                  <a:pt x="1253450" y="595589"/>
                  <a:pt x="1295261" y="595589"/>
                  <a:pt x="1336183" y="591586"/>
                </a:cubicBezTo>
                <a:cubicBezTo>
                  <a:pt x="1422029" y="582690"/>
                  <a:pt x="1506542" y="560450"/>
                  <a:pt x="1594612" y="579131"/>
                </a:cubicBezTo>
                <a:cubicBezTo>
                  <a:pt x="1623969" y="585358"/>
                  <a:pt x="1656440" y="577352"/>
                  <a:pt x="1692024" y="576018"/>
                </a:cubicBezTo>
                <a:cubicBezTo>
                  <a:pt x="1691579" y="577352"/>
                  <a:pt x="1689355" y="587582"/>
                  <a:pt x="1686241" y="597813"/>
                </a:cubicBezTo>
                <a:cubicBezTo>
                  <a:pt x="1682683" y="609378"/>
                  <a:pt x="1678235" y="620498"/>
                  <a:pt x="1673787" y="632063"/>
                </a:cubicBezTo>
                <a:cubicBezTo>
                  <a:pt x="1685352" y="628059"/>
                  <a:pt x="1696917" y="624501"/>
                  <a:pt x="1708037" y="620498"/>
                </a:cubicBezTo>
                <a:cubicBezTo>
                  <a:pt x="1713819" y="618274"/>
                  <a:pt x="1719157" y="615160"/>
                  <a:pt x="1728053" y="610267"/>
                </a:cubicBezTo>
                <a:cubicBezTo>
                  <a:pt x="1731611" y="623611"/>
                  <a:pt x="1734725" y="634731"/>
                  <a:pt x="1737393" y="643183"/>
                </a:cubicBezTo>
                <a:cubicBezTo>
                  <a:pt x="1807672" y="590251"/>
                  <a:pt x="1898411" y="603595"/>
                  <a:pt x="1973583" y="576907"/>
                </a:cubicBezTo>
                <a:cubicBezTo>
                  <a:pt x="1958904" y="557336"/>
                  <a:pt x="1948229" y="543102"/>
                  <a:pt x="1937109" y="528424"/>
                </a:cubicBezTo>
                <a:cubicBezTo>
                  <a:pt x="1937109" y="528424"/>
                  <a:pt x="1936664" y="529758"/>
                  <a:pt x="1936664" y="529758"/>
                </a:cubicBezTo>
                <a:cubicBezTo>
                  <a:pt x="1968690" y="519973"/>
                  <a:pt x="2001160" y="510187"/>
                  <a:pt x="2035855" y="499957"/>
                </a:cubicBezTo>
                <a:cubicBezTo>
                  <a:pt x="2027849" y="477717"/>
                  <a:pt x="2022066" y="462148"/>
                  <a:pt x="2010501" y="430568"/>
                </a:cubicBezTo>
                <a:cubicBezTo>
                  <a:pt x="2047420" y="438129"/>
                  <a:pt x="2073218" y="445246"/>
                  <a:pt x="2099462" y="447470"/>
                </a:cubicBezTo>
                <a:cubicBezTo>
                  <a:pt x="2142607" y="451028"/>
                  <a:pt x="2186643" y="447025"/>
                  <a:pt x="2229344" y="454142"/>
                </a:cubicBezTo>
                <a:cubicBezTo>
                  <a:pt x="2294729" y="465262"/>
                  <a:pt x="2360115" y="480830"/>
                  <a:pt x="2423722" y="500401"/>
                </a:cubicBezTo>
                <a:cubicBezTo>
                  <a:pt x="2438400" y="504849"/>
                  <a:pt x="2443738" y="534651"/>
                  <a:pt x="2456192" y="550219"/>
                </a:cubicBezTo>
                <a:cubicBezTo>
                  <a:pt x="2467312" y="563563"/>
                  <a:pt x="2481991" y="581355"/>
                  <a:pt x="2496669" y="583134"/>
                </a:cubicBezTo>
                <a:cubicBezTo>
                  <a:pt x="2529139" y="587138"/>
                  <a:pt x="2563389" y="584914"/>
                  <a:pt x="2595860" y="579576"/>
                </a:cubicBezTo>
                <a:cubicBezTo>
                  <a:pt x="2607425" y="577797"/>
                  <a:pt x="2616321" y="558670"/>
                  <a:pt x="2626551" y="547550"/>
                </a:cubicBezTo>
                <a:cubicBezTo>
                  <a:pt x="2653239" y="580466"/>
                  <a:pt x="2647901" y="603595"/>
                  <a:pt x="2617655" y="628949"/>
                </a:cubicBezTo>
                <a:cubicBezTo>
                  <a:pt x="2646122" y="607598"/>
                  <a:pt x="2675034" y="586248"/>
                  <a:pt x="2703502" y="564898"/>
                </a:cubicBezTo>
                <a:cubicBezTo>
                  <a:pt x="2680817" y="560005"/>
                  <a:pt x="2653684" y="554222"/>
                  <a:pt x="2626551" y="548440"/>
                </a:cubicBezTo>
                <a:cubicBezTo>
                  <a:pt x="2611428" y="545771"/>
                  <a:pt x="2596305" y="543102"/>
                  <a:pt x="2581181" y="540434"/>
                </a:cubicBezTo>
                <a:cubicBezTo>
                  <a:pt x="2580737" y="535096"/>
                  <a:pt x="2579847" y="529758"/>
                  <a:pt x="2579402" y="524865"/>
                </a:cubicBezTo>
                <a:cubicBezTo>
                  <a:pt x="2626996" y="517304"/>
                  <a:pt x="2675034" y="510187"/>
                  <a:pt x="2726631" y="502181"/>
                </a:cubicBezTo>
                <a:cubicBezTo>
                  <a:pt x="2699943" y="487947"/>
                  <a:pt x="2682151" y="477272"/>
                  <a:pt x="2663914" y="469265"/>
                </a:cubicBezTo>
                <a:cubicBezTo>
                  <a:pt x="2654573" y="465262"/>
                  <a:pt x="2643898" y="464372"/>
                  <a:pt x="2633223" y="463483"/>
                </a:cubicBezTo>
                <a:cubicBezTo>
                  <a:pt x="2582071" y="459480"/>
                  <a:pt x="2530029" y="458145"/>
                  <a:pt x="2479322" y="451028"/>
                </a:cubicBezTo>
                <a:cubicBezTo>
                  <a:pt x="2460640" y="448360"/>
                  <a:pt x="2443738" y="431902"/>
                  <a:pt x="2431283" y="424340"/>
                </a:cubicBezTo>
                <a:cubicBezTo>
                  <a:pt x="2393475" y="419892"/>
                  <a:pt x="2357002" y="419003"/>
                  <a:pt x="2322752" y="410107"/>
                </a:cubicBezTo>
                <a:cubicBezTo>
                  <a:pt x="2285833" y="399876"/>
                  <a:pt x="2251584" y="390091"/>
                  <a:pt x="2215555" y="412776"/>
                </a:cubicBezTo>
                <a:cubicBezTo>
                  <a:pt x="2212441" y="415000"/>
                  <a:pt x="2201321" y="404769"/>
                  <a:pt x="2188422" y="397208"/>
                </a:cubicBezTo>
                <a:cubicBezTo>
                  <a:pt x="2168851" y="395873"/>
                  <a:pt x="2140383" y="393649"/>
                  <a:pt x="2108802" y="391425"/>
                </a:cubicBezTo>
                <a:cubicBezTo>
                  <a:pt x="2129263" y="292679"/>
                  <a:pt x="2219558" y="358510"/>
                  <a:pt x="2265372" y="309137"/>
                </a:cubicBezTo>
                <a:cubicBezTo>
                  <a:pt x="2271600" y="333601"/>
                  <a:pt x="2276048" y="350503"/>
                  <a:pt x="2277827" y="357175"/>
                </a:cubicBezTo>
                <a:cubicBezTo>
                  <a:pt x="2314746" y="366071"/>
                  <a:pt x="2345882" y="377191"/>
                  <a:pt x="2378352" y="381195"/>
                </a:cubicBezTo>
                <a:cubicBezTo>
                  <a:pt x="2427280" y="386977"/>
                  <a:pt x="2476653" y="385643"/>
                  <a:pt x="2525581" y="390980"/>
                </a:cubicBezTo>
                <a:cubicBezTo>
                  <a:pt x="2565613" y="394984"/>
                  <a:pt x="2605201" y="403880"/>
                  <a:pt x="2644788" y="411441"/>
                </a:cubicBezTo>
                <a:cubicBezTo>
                  <a:pt x="2656797" y="413665"/>
                  <a:pt x="2668362" y="420337"/>
                  <a:pt x="2679927" y="420337"/>
                </a:cubicBezTo>
                <a:cubicBezTo>
                  <a:pt x="2775559" y="422561"/>
                  <a:pt x="2870302" y="427009"/>
                  <a:pt x="2961486" y="463038"/>
                </a:cubicBezTo>
                <a:cubicBezTo>
                  <a:pt x="2979278" y="470155"/>
                  <a:pt x="3005966" y="453697"/>
                  <a:pt x="3028206" y="447915"/>
                </a:cubicBezTo>
                <a:cubicBezTo>
                  <a:pt x="3050891" y="441688"/>
                  <a:pt x="3073576" y="435460"/>
                  <a:pt x="3096261" y="428788"/>
                </a:cubicBezTo>
                <a:cubicBezTo>
                  <a:pt x="3098040" y="433236"/>
                  <a:pt x="3099375" y="438129"/>
                  <a:pt x="3101154" y="442577"/>
                </a:cubicBezTo>
                <a:cubicBezTo>
                  <a:pt x="3095816" y="449249"/>
                  <a:pt x="3090924" y="456366"/>
                  <a:pt x="3079804" y="470600"/>
                </a:cubicBezTo>
                <a:cubicBezTo>
                  <a:pt x="3112719" y="478606"/>
                  <a:pt x="3141186" y="488837"/>
                  <a:pt x="3170098" y="491505"/>
                </a:cubicBezTo>
                <a:cubicBezTo>
                  <a:pt x="3182997" y="492840"/>
                  <a:pt x="3198121" y="480830"/>
                  <a:pt x="3211020" y="472824"/>
                </a:cubicBezTo>
                <a:cubicBezTo>
                  <a:pt x="3220361" y="467041"/>
                  <a:pt x="3230146" y="449249"/>
                  <a:pt x="3234149" y="451028"/>
                </a:cubicBezTo>
                <a:cubicBezTo>
                  <a:pt x="3247493" y="455921"/>
                  <a:pt x="3258169" y="467041"/>
                  <a:pt x="3269289" y="476827"/>
                </a:cubicBezTo>
                <a:cubicBezTo>
                  <a:pt x="3275516" y="482165"/>
                  <a:pt x="3279519" y="490171"/>
                  <a:pt x="3284857" y="496843"/>
                </a:cubicBezTo>
                <a:cubicBezTo>
                  <a:pt x="3290639" y="489281"/>
                  <a:pt x="3296866" y="481720"/>
                  <a:pt x="3299535" y="478606"/>
                </a:cubicBezTo>
                <a:cubicBezTo>
                  <a:pt x="3346239" y="485278"/>
                  <a:pt x="3387161" y="527534"/>
                  <a:pt x="3434755" y="483499"/>
                </a:cubicBezTo>
                <a:cubicBezTo>
                  <a:pt x="3437423" y="481275"/>
                  <a:pt x="3454771" y="494619"/>
                  <a:pt x="3465001" y="501291"/>
                </a:cubicBezTo>
                <a:cubicBezTo>
                  <a:pt x="3487241" y="515080"/>
                  <a:pt x="3508147" y="532427"/>
                  <a:pt x="3531721" y="541768"/>
                </a:cubicBezTo>
                <a:cubicBezTo>
                  <a:pt x="3551737" y="549330"/>
                  <a:pt x="3571309" y="552888"/>
                  <a:pt x="3590435" y="525755"/>
                </a:cubicBezTo>
                <a:cubicBezTo>
                  <a:pt x="3612675" y="494619"/>
                  <a:pt x="3698522" y="517749"/>
                  <a:pt x="3712756" y="557336"/>
                </a:cubicBezTo>
                <a:cubicBezTo>
                  <a:pt x="3722096" y="542658"/>
                  <a:pt x="3730103" y="530203"/>
                  <a:pt x="3731882" y="527534"/>
                </a:cubicBezTo>
                <a:cubicBezTo>
                  <a:pt x="3771469" y="527534"/>
                  <a:pt x="3803495" y="527534"/>
                  <a:pt x="3843082" y="527534"/>
                </a:cubicBezTo>
                <a:cubicBezTo>
                  <a:pt x="3835521" y="542658"/>
                  <a:pt x="3827959" y="557781"/>
                  <a:pt x="3820397" y="573349"/>
                </a:cubicBezTo>
                <a:cubicBezTo>
                  <a:pt x="3868881" y="530203"/>
                  <a:pt x="3926705" y="525310"/>
                  <a:pt x="3990311" y="522197"/>
                </a:cubicBezTo>
                <a:cubicBezTo>
                  <a:pt x="3977412" y="542213"/>
                  <a:pt x="3968961" y="555557"/>
                  <a:pt x="3960510" y="568901"/>
                </a:cubicBezTo>
                <a:cubicBezTo>
                  <a:pt x="3985419" y="579131"/>
                  <a:pt x="4009438" y="592920"/>
                  <a:pt x="4035681" y="598702"/>
                </a:cubicBezTo>
                <a:cubicBezTo>
                  <a:pt x="4082830" y="608933"/>
                  <a:pt x="4131313" y="613826"/>
                  <a:pt x="4178462" y="622722"/>
                </a:cubicBezTo>
                <a:cubicBezTo>
                  <a:pt x="4190917" y="624946"/>
                  <a:pt x="4202037" y="633842"/>
                  <a:pt x="4213602" y="639624"/>
                </a:cubicBezTo>
                <a:cubicBezTo>
                  <a:pt x="4210043" y="643627"/>
                  <a:pt x="4206485" y="647631"/>
                  <a:pt x="4202927" y="651634"/>
                </a:cubicBezTo>
                <a:cubicBezTo>
                  <a:pt x="4237621" y="638735"/>
                  <a:pt x="4272760" y="626280"/>
                  <a:pt x="4307455" y="613381"/>
                </a:cubicBezTo>
                <a:cubicBezTo>
                  <a:pt x="4295445" y="580021"/>
                  <a:pt x="4298114" y="577352"/>
                  <a:pt x="4349711" y="584024"/>
                </a:cubicBezTo>
                <a:cubicBezTo>
                  <a:pt x="4346152" y="589806"/>
                  <a:pt x="4343484" y="594699"/>
                  <a:pt x="4340815" y="599147"/>
                </a:cubicBezTo>
                <a:cubicBezTo>
                  <a:pt x="4339036" y="602706"/>
                  <a:pt x="4337256" y="606264"/>
                  <a:pt x="4335477" y="609823"/>
                </a:cubicBezTo>
                <a:cubicBezTo>
                  <a:pt x="4375954" y="612047"/>
                  <a:pt x="4413762" y="614271"/>
                  <a:pt x="4454239" y="616495"/>
                </a:cubicBezTo>
                <a:cubicBezTo>
                  <a:pt x="4448902" y="627615"/>
                  <a:pt x="4444454" y="636955"/>
                  <a:pt x="4439561" y="646741"/>
                </a:cubicBezTo>
                <a:cubicBezTo>
                  <a:pt x="4476924" y="640514"/>
                  <a:pt x="4512063" y="636511"/>
                  <a:pt x="4546313" y="627615"/>
                </a:cubicBezTo>
                <a:cubicBezTo>
                  <a:pt x="4554320" y="625391"/>
                  <a:pt x="4559657" y="608933"/>
                  <a:pt x="4564550" y="598258"/>
                </a:cubicBezTo>
                <a:cubicBezTo>
                  <a:pt x="4571667" y="584024"/>
                  <a:pt x="4577449" y="569346"/>
                  <a:pt x="4583676" y="554667"/>
                </a:cubicBezTo>
                <a:cubicBezTo>
                  <a:pt x="4588569" y="556446"/>
                  <a:pt x="4593907" y="558670"/>
                  <a:pt x="4598800" y="560450"/>
                </a:cubicBezTo>
                <a:cubicBezTo>
                  <a:pt x="4594796" y="581355"/>
                  <a:pt x="4591238" y="602261"/>
                  <a:pt x="4587235" y="624056"/>
                </a:cubicBezTo>
                <a:cubicBezTo>
                  <a:pt x="4649062" y="639624"/>
                  <a:pt x="4710889" y="654747"/>
                  <a:pt x="4778944" y="671650"/>
                </a:cubicBezTo>
                <a:cubicBezTo>
                  <a:pt x="4772272" y="680101"/>
                  <a:pt x="4773606" y="676543"/>
                  <a:pt x="4776275" y="675208"/>
                </a:cubicBezTo>
                <a:cubicBezTo>
                  <a:pt x="4808301" y="661864"/>
                  <a:pt x="4842996" y="652968"/>
                  <a:pt x="4872352" y="634731"/>
                </a:cubicBezTo>
                <a:cubicBezTo>
                  <a:pt x="4894592" y="620498"/>
                  <a:pt x="4909716" y="594699"/>
                  <a:pt x="4927952" y="574238"/>
                </a:cubicBezTo>
                <a:cubicBezTo>
                  <a:pt x="4931956" y="576462"/>
                  <a:pt x="4935959" y="578686"/>
                  <a:pt x="4939517" y="581355"/>
                </a:cubicBezTo>
                <a:cubicBezTo>
                  <a:pt x="4936849" y="599147"/>
                  <a:pt x="4933735" y="616939"/>
                  <a:pt x="4929732" y="643183"/>
                </a:cubicBezTo>
                <a:cubicBezTo>
                  <a:pt x="5011130" y="644072"/>
                  <a:pt x="5090305" y="678322"/>
                  <a:pt x="5177931" y="646741"/>
                </a:cubicBezTo>
                <a:cubicBezTo>
                  <a:pt x="5190830" y="656082"/>
                  <a:pt x="5207733" y="668536"/>
                  <a:pt x="5222855" y="679656"/>
                </a:cubicBezTo>
                <a:cubicBezTo>
                  <a:pt x="5276231" y="649410"/>
                  <a:pt x="5318488" y="599147"/>
                  <a:pt x="5397218" y="630283"/>
                </a:cubicBezTo>
                <a:cubicBezTo>
                  <a:pt x="5381205" y="635621"/>
                  <a:pt x="5375422" y="638290"/>
                  <a:pt x="5369195" y="639179"/>
                </a:cubicBezTo>
                <a:cubicBezTo>
                  <a:pt x="5361634" y="640069"/>
                  <a:pt x="5354072" y="639624"/>
                  <a:pt x="5342952" y="639624"/>
                </a:cubicBezTo>
                <a:cubicBezTo>
                  <a:pt x="5342952" y="675653"/>
                  <a:pt x="5342952" y="709013"/>
                  <a:pt x="5342952" y="741928"/>
                </a:cubicBezTo>
                <a:cubicBezTo>
                  <a:pt x="5348734" y="743708"/>
                  <a:pt x="5354517" y="745487"/>
                  <a:pt x="5360299" y="747266"/>
                </a:cubicBezTo>
                <a:cubicBezTo>
                  <a:pt x="5368750" y="733477"/>
                  <a:pt x="5380760" y="720133"/>
                  <a:pt x="5384318" y="705455"/>
                </a:cubicBezTo>
                <a:cubicBezTo>
                  <a:pt x="5390546" y="678767"/>
                  <a:pt x="5399442" y="668091"/>
                  <a:pt x="5429688" y="673874"/>
                </a:cubicBezTo>
                <a:cubicBezTo>
                  <a:pt x="5459490" y="679212"/>
                  <a:pt x="5491515" y="672984"/>
                  <a:pt x="5522207" y="675653"/>
                </a:cubicBezTo>
                <a:cubicBezTo>
                  <a:pt x="5552453" y="678322"/>
                  <a:pt x="5585814" y="661419"/>
                  <a:pt x="5612502" y="692556"/>
                </a:cubicBezTo>
                <a:cubicBezTo>
                  <a:pt x="5616060" y="696559"/>
                  <a:pt x="5641858" y="681436"/>
                  <a:pt x="5658760" y="674764"/>
                </a:cubicBezTo>
                <a:cubicBezTo>
                  <a:pt x="5659650" y="678767"/>
                  <a:pt x="5661874" y="691221"/>
                  <a:pt x="5664988" y="710348"/>
                </a:cubicBezTo>
                <a:cubicBezTo>
                  <a:pt x="5691231" y="688108"/>
                  <a:pt x="5730819" y="702786"/>
                  <a:pt x="5743718" y="662309"/>
                </a:cubicBezTo>
                <a:cubicBezTo>
                  <a:pt x="5745942" y="654747"/>
                  <a:pt x="5770851" y="647186"/>
                  <a:pt x="5781526" y="650744"/>
                </a:cubicBezTo>
                <a:cubicBezTo>
                  <a:pt x="5824227" y="665423"/>
                  <a:pt x="5865148" y="684549"/>
                  <a:pt x="5897174" y="697893"/>
                </a:cubicBezTo>
                <a:cubicBezTo>
                  <a:pt x="5946992" y="681436"/>
                  <a:pt x="5990583" y="667202"/>
                  <a:pt x="6033728" y="652079"/>
                </a:cubicBezTo>
                <a:cubicBezTo>
                  <a:pt x="6050186" y="646296"/>
                  <a:pt x="6065754" y="639624"/>
                  <a:pt x="6089773" y="629839"/>
                </a:cubicBezTo>
                <a:cubicBezTo>
                  <a:pt x="6103562" y="631173"/>
                  <a:pt x="6130250" y="633842"/>
                  <a:pt x="6156938" y="636511"/>
                </a:cubicBezTo>
                <a:cubicBezTo>
                  <a:pt x="6157828" y="633397"/>
                  <a:pt x="6159162" y="629839"/>
                  <a:pt x="6160052" y="626725"/>
                </a:cubicBezTo>
                <a:cubicBezTo>
                  <a:pt x="6144928" y="614715"/>
                  <a:pt x="6130250" y="603150"/>
                  <a:pt x="6115127" y="591141"/>
                </a:cubicBezTo>
                <a:cubicBezTo>
                  <a:pt x="6116016" y="587138"/>
                  <a:pt x="6116906" y="583134"/>
                  <a:pt x="6117796" y="579131"/>
                </a:cubicBezTo>
                <a:cubicBezTo>
                  <a:pt x="6158272" y="575573"/>
                  <a:pt x="6198749" y="571570"/>
                  <a:pt x="6239226" y="568011"/>
                </a:cubicBezTo>
                <a:cubicBezTo>
                  <a:pt x="6242340" y="575128"/>
                  <a:pt x="6245453" y="582690"/>
                  <a:pt x="6249012" y="589806"/>
                </a:cubicBezTo>
                <a:cubicBezTo>
                  <a:pt x="6240561" y="593810"/>
                  <a:pt x="6230330" y="596034"/>
                  <a:pt x="6224548" y="602261"/>
                </a:cubicBezTo>
                <a:cubicBezTo>
                  <a:pt x="6216986" y="610712"/>
                  <a:pt x="6207645" y="623611"/>
                  <a:pt x="6208980" y="632507"/>
                </a:cubicBezTo>
                <a:cubicBezTo>
                  <a:pt x="6210314" y="639624"/>
                  <a:pt x="6225882" y="648075"/>
                  <a:pt x="6236557" y="649855"/>
                </a:cubicBezTo>
                <a:cubicBezTo>
                  <a:pt x="6268583" y="655192"/>
                  <a:pt x="6308170" y="680546"/>
                  <a:pt x="6317066" y="616939"/>
                </a:cubicBezTo>
                <a:cubicBezTo>
                  <a:pt x="6318846" y="604040"/>
                  <a:pt x="6356209" y="596478"/>
                  <a:pt x="6378449" y="585803"/>
                </a:cubicBezTo>
                <a:cubicBezTo>
                  <a:pt x="6382008" y="598702"/>
                  <a:pt x="6387790" y="617829"/>
                  <a:pt x="6390458" y="627615"/>
                </a:cubicBezTo>
                <a:cubicBezTo>
                  <a:pt x="6422929" y="631618"/>
                  <a:pt x="6447393" y="634731"/>
                  <a:pt x="6471857" y="637845"/>
                </a:cubicBezTo>
                <a:cubicBezTo>
                  <a:pt x="6472302" y="641848"/>
                  <a:pt x="6472302" y="645851"/>
                  <a:pt x="6472747" y="649855"/>
                </a:cubicBezTo>
                <a:cubicBezTo>
                  <a:pt x="6483867" y="641848"/>
                  <a:pt x="6494542" y="634287"/>
                  <a:pt x="6506997" y="625391"/>
                </a:cubicBezTo>
                <a:cubicBezTo>
                  <a:pt x="6517672" y="634731"/>
                  <a:pt x="6528347" y="643627"/>
                  <a:pt x="6539022" y="652968"/>
                </a:cubicBezTo>
                <a:cubicBezTo>
                  <a:pt x="6539022" y="648965"/>
                  <a:pt x="6539022" y="645407"/>
                  <a:pt x="6539467" y="641403"/>
                </a:cubicBezTo>
                <a:cubicBezTo>
                  <a:pt x="6555035" y="639624"/>
                  <a:pt x="6570603" y="639179"/>
                  <a:pt x="6586171" y="636511"/>
                </a:cubicBezTo>
                <a:cubicBezTo>
                  <a:pt x="6610635" y="631618"/>
                  <a:pt x="6634654" y="625835"/>
                  <a:pt x="6658674" y="618274"/>
                </a:cubicBezTo>
                <a:cubicBezTo>
                  <a:pt x="6660898" y="617384"/>
                  <a:pt x="6662232" y="602261"/>
                  <a:pt x="6658674" y="597368"/>
                </a:cubicBezTo>
                <a:cubicBezTo>
                  <a:pt x="6654226" y="591141"/>
                  <a:pt x="6644440" y="587582"/>
                  <a:pt x="6636434" y="584914"/>
                </a:cubicBezTo>
                <a:cubicBezTo>
                  <a:pt x="6624424" y="580466"/>
                  <a:pt x="6611525" y="577352"/>
                  <a:pt x="6588395" y="570235"/>
                </a:cubicBezTo>
                <a:cubicBezTo>
                  <a:pt x="6659563" y="537765"/>
                  <a:pt x="6731177" y="593365"/>
                  <a:pt x="6787221" y="529313"/>
                </a:cubicBezTo>
                <a:cubicBezTo>
                  <a:pt x="6778770" y="555557"/>
                  <a:pt x="6769874" y="581800"/>
                  <a:pt x="6758754" y="615605"/>
                </a:cubicBezTo>
                <a:cubicBezTo>
                  <a:pt x="6761423" y="616939"/>
                  <a:pt x="6776546" y="628504"/>
                  <a:pt x="6783218" y="624946"/>
                </a:cubicBezTo>
                <a:cubicBezTo>
                  <a:pt x="6811241" y="609378"/>
                  <a:pt x="6859724" y="632507"/>
                  <a:pt x="6869065" y="576018"/>
                </a:cubicBezTo>
                <a:cubicBezTo>
                  <a:pt x="6871289" y="561339"/>
                  <a:pt x="6908207" y="552443"/>
                  <a:pt x="6929113" y="541323"/>
                </a:cubicBezTo>
                <a:cubicBezTo>
                  <a:pt x="6931782" y="546216"/>
                  <a:pt x="6934450" y="551109"/>
                  <a:pt x="6937119" y="556446"/>
                </a:cubicBezTo>
                <a:cubicBezTo>
                  <a:pt x="6925999" y="563563"/>
                  <a:pt x="6915324" y="570680"/>
                  <a:pt x="6899756" y="580466"/>
                </a:cubicBezTo>
                <a:cubicBezTo>
                  <a:pt x="6932226" y="598702"/>
                  <a:pt x="6958915" y="639179"/>
                  <a:pt x="6986492" y="579576"/>
                </a:cubicBezTo>
                <a:cubicBezTo>
                  <a:pt x="6987827" y="576462"/>
                  <a:pt x="7010511" y="580021"/>
                  <a:pt x="7020297" y="585358"/>
                </a:cubicBezTo>
                <a:cubicBezTo>
                  <a:pt x="7030527" y="591141"/>
                  <a:pt x="7037644" y="602706"/>
                  <a:pt x="7050988" y="617384"/>
                </a:cubicBezTo>
                <a:cubicBezTo>
                  <a:pt x="7065667" y="581800"/>
                  <a:pt x="7077676" y="551109"/>
                  <a:pt x="7092800" y="514635"/>
                </a:cubicBezTo>
                <a:cubicBezTo>
                  <a:pt x="7127050" y="552443"/>
                  <a:pt x="7156406" y="584914"/>
                  <a:pt x="7185318" y="616939"/>
                </a:cubicBezTo>
                <a:cubicBezTo>
                  <a:pt x="7191101" y="614271"/>
                  <a:pt x="7196883" y="611602"/>
                  <a:pt x="7202666" y="608933"/>
                </a:cubicBezTo>
                <a:cubicBezTo>
                  <a:pt x="7185318" y="560894"/>
                  <a:pt x="7121267" y="506629"/>
                  <a:pt x="7217344" y="471045"/>
                </a:cubicBezTo>
                <a:cubicBezTo>
                  <a:pt x="7217789" y="497288"/>
                  <a:pt x="7170640" y="523086"/>
                  <a:pt x="7216010" y="542213"/>
                </a:cubicBezTo>
                <a:cubicBezTo>
                  <a:pt x="7230688" y="548440"/>
                  <a:pt x="7261379" y="548440"/>
                  <a:pt x="7265827" y="540878"/>
                </a:cubicBezTo>
                <a:cubicBezTo>
                  <a:pt x="7280951" y="513745"/>
                  <a:pt x="7300077" y="498177"/>
                  <a:pt x="7325875" y="514635"/>
                </a:cubicBezTo>
                <a:cubicBezTo>
                  <a:pt x="7342333" y="525310"/>
                  <a:pt x="7349005" y="551109"/>
                  <a:pt x="7359236" y="568901"/>
                </a:cubicBezTo>
                <a:cubicBezTo>
                  <a:pt x="7389037" y="568901"/>
                  <a:pt x="7425066" y="568901"/>
                  <a:pt x="7463319" y="568901"/>
                </a:cubicBezTo>
                <a:cubicBezTo>
                  <a:pt x="7462874" y="559115"/>
                  <a:pt x="7461985" y="541768"/>
                  <a:pt x="7460650" y="516859"/>
                </a:cubicBezTo>
                <a:cubicBezTo>
                  <a:pt x="7490452" y="556002"/>
                  <a:pt x="7504685" y="438574"/>
                  <a:pt x="7538491" y="526200"/>
                </a:cubicBezTo>
                <a:cubicBezTo>
                  <a:pt x="7545607" y="511521"/>
                  <a:pt x="7547387" y="502625"/>
                  <a:pt x="7552724" y="496843"/>
                </a:cubicBezTo>
                <a:cubicBezTo>
                  <a:pt x="7569627" y="479051"/>
                  <a:pt x="7586084" y="459924"/>
                  <a:pt x="7606100" y="445691"/>
                </a:cubicBezTo>
                <a:cubicBezTo>
                  <a:pt x="7631454" y="427454"/>
                  <a:pt x="7645243" y="443467"/>
                  <a:pt x="7666148" y="463038"/>
                </a:cubicBezTo>
                <a:cubicBezTo>
                  <a:pt x="7684830" y="480385"/>
                  <a:pt x="7722193" y="483944"/>
                  <a:pt x="7751105" y="483054"/>
                </a:cubicBezTo>
                <a:cubicBezTo>
                  <a:pt x="7804037" y="481720"/>
                  <a:pt x="7856523" y="472379"/>
                  <a:pt x="7912568" y="466152"/>
                </a:cubicBezTo>
                <a:cubicBezTo>
                  <a:pt x="7914792" y="474158"/>
                  <a:pt x="7918350" y="485278"/>
                  <a:pt x="7925468" y="507963"/>
                </a:cubicBezTo>
                <a:cubicBezTo>
                  <a:pt x="7937477" y="484833"/>
                  <a:pt x="7944594" y="471045"/>
                  <a:pt x="7953045" y="454587"/>
                </a:cubicBezTo>
                <a:cubicBezTo>
                  <a:pt x="7961052" y="461704"/>
                  <a:pt x="7968613" y="468376"/>
                  <a:pt x="7975730" y="474603"/>
                </a:cubicBezTo>
                <a:cubicBezTo>
                  <a:pt x="8003308" y="435905"/>
                  <a:pt x="8048233" y="447915"/>
                  <a:pt x="8086041" y="445691"/>
                </a:cubicBezTo>
                <a:cubicBezTo>
                  <a:pt x="8128297" y="443022"/>
                  <a:pt x="8169218" y="443022"/>
                  <a:pt x="8209695" y="426564"/>
                </a:cubicBezTo>
                <a:cubicBezTo>
                  <a:pt x="8223929" y="420782"/>
                  <a:pt x="8243501" y="430123"/>
                  <a:pt x="8260403" y="430568"/>
                </a:cubicBezTo>
                <a:cubicBezTo>
                  <a:pt x="8290649" y="431457"/>
                  <a:pt x="8321341" y="431012"/>
                  <a:pt x="8351587" y="431012"/>
                </a:cubicBezTo>
                <a:cubicBezTo>
                  <a:pt x="8352477" y="435460"/>
                  <a:pt x="8353811" y="439464"/>
                  <a:pt x="8354701" y="443912"/>
                </a:cubicBezTo>
                <a:cubicBezTo>
                  <a:pt x="8364486" y="428788"/>
                  <a:pt x="8374272" y="413665"/>
                  <a:pt x="8383168" y="399432"/>
                </a:cubicBezTo>
                <a:cubicBezTo>
                  <a:pt x="8419197" y="415444"/>
                  <a:pt x="8450777" y="430123"/>
                  <a:pt x="8483248" y="443022"/>
                </a:cubicBezTo>
                <a:cubicBezTo>
                  <a:pt x="8488586" y="445246"/>
                  <a:pt x="8499706" y="441243"/>
                  <a:pt x="8503709" y="436350"/>
                </a:cubicBezTo>
                <a:cubicBezTo>
                  <a:pt x="8534845" y="396763"/>
                  <a:pt x="8570429" y="395873"/>
                  <a:pt x="8610461" y="420782"/>
                </a:cubicBezTo>
                <a:cubicBezTo>
                  <a:pt x="8616688" y="424785"/>
                  <a:pt x="8629143" y="431012"/>
                  <a:pt x="8631367" y="428788"/>
                </a:cubicBezTo>
                <a:cubicBezTo>
                  <a:pt x="8661168" y="401211"/>
                  <a:pt x="8723886" y="418113"/>
                  <a:pt x="8728778" y="357175"/>
                </a:cubicBezTo>
                <a:cubicBezTo>
                  <a:pt x="8728778" y="355841"/>
                  <a:pt x="8734116" y="354507"/>
                  <a:pt x="8740788" y="351838"/>
                </a:cubicBezTo>
                <a:cubicBezTo>
                  <a:pt x="8742567" y="363847"/>
                  <a:pt x="8743012" y="375412"/>
                  <a:pt x="8746126" y="386087"/>
                </a:cubicBezTo>
                <a:cubicBezTo>
                  <a:pt x="8748350" y="393649"/>
                  <a:pt x="8754132" y="406548"/>
                  <a:pt x="8758135" y="406548"/>
                </a:cubicBezTo>
                <a:cubicBezTo>
                  <a:pt x="8767476" y="406548"/>
                  <a:pt x="8782599" y="402100"/>
                  <a:pt x="8785268" y="395873"/>
                </a:cubicBezTo>
                <a:cubicBezTo>
                  <a:pt x="8797722" y="361623"/>
                  <a:pt x="8817294" y="374967"/>
                  <a:pt x="8841758" y="388756"/>
                </a:cubicBezTo>
                <a:cubicBezTo>
                  <a:pt x="8835975" y="374523"/>
                  <a:pt x="8832417" y="365182"/>
                  <a:pt x="8825745" y="348724"/>
                </a:cubicBezTo>
                <a:cubicBezTo>
                  <a:pt x="8843982" y="347835"/>
                  <a:pt x="8864887" y="340273"/>
                  <a:pt x="8874228" y="347835"/>
                </a:cubicBezTo>
                <a:cubicBezTo>
                  <a:pt x="8883124" y="354951"/>
                  <a:pt x="8880011" y="377191"/>
                  <a:pt x="8882679" y="397652"/>
                </a:cubicBezTo>
                <a:cubicBezTo>
                  <a:pt x="8950734" y="367406"/>
                  <a:pt x="9022792" y="346055"/>
                  <a:pt x="9084619" y="402545"/>
                </a:cubicBezTo>
                <a:cubicBezTo>
                  <a:pt x="9108193" y="384308"/>
                  <a:pt x="9126875" y="365182"/>
                  <a:pt x="9149115" y="354951"/>
                </a:cubicBezTo>
                <a:cubicBezTo>
                  <a:pt x="9176248" y="342497"/>
                  <a:pt x="9206939" y="337159"/>
                  <a:pt x="9235851" y="328708"/>
                </a:cubicBezTo>
                <a:cubicBezTo>
                  <a:pt x="9251419" y="324260"/>
                  <a:pt x="9266543" y="318033"/>
                  <a:pt x="9282555" y="317143"/>
                </a:cubicBezTo>
                <a:cubicBezTo>
                  <a:pt x="9309688" y="315809"/>
                  <a:pt x="9340379" y="310916"/>
                  <a:pt x="9363954" y="320702"/>
                </a:cubicBezTo>
                <a:cubicBezTo>
                  <a:pt x="9415106" y="342497"/>
                  <a:pt x="9461366" y="349169"/>
                  <a:pt x="9511184" y="317588"/>
                </a:cubicBezTo>
                <a:cubicBezTo>
                  <a:pt x="9532534" y="304244"/>
                  <a:pt x="9559222" y="290900"/>
                  <a:pt x="9585020" y="313585"/>
                </a:cubicBezTo>
                <a:cubicBezTo>
                  <a:pt x="9589024" y="317143"/>
                  <a:pt x="9598809" y="319812"/>
                  <a:pt x="9602368" y="317588"/>
                </a:cubicBezTo>
                <a:cubicBezTo>
                  <a:pt x="9705561" y="257540"/>
                  <a:pt x="9825213" y="280670"/>
                  <a:pt x="9933745" y="250868"/>
                </a:cubicBezTo>
                <a:cubicBezTo>
                  <a:pt x="9968884" y="241082"/>
                  <a:pt x="9998685" y="213949"/>
                  <a:pt x="10032490" y="197937"/>
                </a:cubicBezTo>
                <a:cubicBezTo>
                  <a:pt x="10045834" y="191709"/>
                  <a:pt x="10063181" y="193933"/>
                  <a:pt x="10078305" y="193044"/>
                </a:cubicBezTo>
                <a:cubicBezTo>
                  <a:pt x="10096097" y="192154"/>
                  <a:pt x="10113889" y="191709"/>
                  <a:pt x="10132125" y="191265"/>
                </a:cubicBezTo>
                <a:cubicBezTo>
                  <a:pt x="10132125" y="185482"/>
                  <a:pt x="10132125" y="180144"/>
                  <a:pt x="10132125" y="174362"/>
                </a:cubicBezTo>
                <a:cubicBezTo>
                  <a:pt x="10123229" y="172138"/>
                  <a:pt x="10114333" y="169914"/>
                  <a:pt x="10104993" y="167690"/>
                </a:cubicBezTo>
                <a:cubicBezTo>
                  <a:pt x="10105437" y="163242"/>
                  <a:pt x="10106328" y="158349"/>
                  <a:pt x="10106772" y="153901"/>
                </a:cubicBezTo>
                <a:cubicBezTo>
                  <a:pt x="10129012" y="157460"/>
                  <a:pt x="10150808" y="163687"/>
                  <a:pt x="10173048" y="163242"/>
                </a:cubicBezTo>
                <a:cubicBezTo>
                  <a:pt x="10198401" y="162797"/>
                  <a:pt x="10226424" y="162797"/>
                  <a:pt x="10247774" y="152122"/>
                </a:cubicBezTo>
                <a:cubicBezTo>
                  <a:pt x="10283358" y="134330"/>
                  <a:pt x="10314494" y="140112"/>
                  <a:pt x="10349189" y="151232"/>
                </a:cubicBezTo>
                <a:cubicBezTo>
                  <a:pt x="10364757" y="156125"/>
                  <a:pt x="10382994" y="152122"/>
                  <a:pt x="10400341" y="152122"/>
                </a:cubicBezTo>
                <a:cubicBezTo>
                  <a:pt x="10403010" y="145895"/>
                  <a:pt x="10406123" y="140112"/>
                  <a:pt x="10408793" y="133885"/>
                </a:cubicBezTo>
                <a:cubicBezTo>
                  <a:pt x="10394558" y="129882"/>
                  <a:pt x="10380325" y="125434"/>
                  <a:pt x="10366091" y="121431"/>
                </a:cubicBezTo>
                <a:cubicBezTo>
                  <a:pt x="10368760" y="114314"/>
                  <a:pt x="10371429" y="107197"/>
                  <a:pt x="10374542" y="100080"/>
                </a:cubicBezTo>
                <a:cubicBezTo>
                  <a:pt x="10402121" y="95187"/>
                  <a:pt x="10430142" y="91629"/>
                  <a:pt x="10457275" y="84512"/>
                </a:cubicBezTo>
                <a:cubicBezTo>
                  <a:pt x="10483518" y="77395"/>
                  <a:pt x="10508873" y="65831"/>
                  <a:pt x="10529778" y="48928"/>
                </a:cubicBezTo>
                <a:cubicBezTo>
                  <a:pt x="10550238" y="50263"/>
                  <a:pt x="10570700" y="51597"/>
                  <a:pt x="10591605" y="53376"/>
                </a:cubicBezTo>
                <a:cubicBezTo>
                  <a:pt x="10592940" y="49818"/>
                  <a:pt x="10594274" y="45815"/>
                  <a:pt x="10595609" y="42256"/>
                </a:cubicBezTo>
                <a:cubicBezTo>
                  <a:pt x="10589381" y="35139"/>
                  <a:pt x="10583154" y="28467"/>
                  <a:pt x="10572479" y="16013"/>
                </a:cubicBezTo>
                <a:cubicBezTo>
                  <a:pt x="10587602" y="10230"/>
                  <a:pt x="10600501" y="4893"/>
                  <a:pt x="10613401" y="0"/>
                </a:cubicBezTo>
                <a:cubicBezTo>
                  <a:pt x="10630748" y="38698"/>
                  <a:pt x="10636975" y="70279"/>
                  <a:pt x="10590716" y="86291"/>
                </a:cubicBezTo>
                <a:cubicBezTo>
                  <a:pt x="10588047" y="87181"/>
                  <a:pt x="10584044" y="90739"/>
                  <a:pt x="10584044" y="92519"/>
                </a:cubicBezTo>
                <a:cubicBezTo>
                  <a:pt x="10593385" y="170804"/>
                  <a:pt x="10532892" y="162797"/>
                  <a:pt x="10486188" y="172138"/>
                </a:cubicBezTo>
                <a:cubicBezTo>
                  <a:pt x="10481740" y="159239"/>
                  <a:pt x="10477737" y="146340"/>
                  <a:pt x="10473289" y="133440"/>
                </a:cubicBezTo>
                <a:cubicBezTo>
                  <a:pt x="10451049" y="146784"/>
                  <a:pt x="10427029" y="157460"/>
                  <a:pt x="10407013" y="173917"/>
                </a:cubicBezTo>
                <a:cubicBezTo>
                  <a:pt x="10393669" y="184593"/>
                  <a:pt x="10386552" y="203274"/>
                  <a:pt x="10379435" y="214394"/>
                </a:cubicBezTo>
                <a:cubicBezTo>
                  <a:pt x="10391001" y="225069"/>
                  <a:pt x="10403899" y="238413"/>
                  <a:pt x="10418133" y="249978"/>
                </a:cubicBezTo>
                <a:cubicBezTo>
                  <a:pt x="10425250" y="255761"/>
                  <a:pt x="10440373" y="264657"/>
                  <a:pt x="10441707" y="263322"/>
                </a:cubicBezTo>
                <a:cubicBezTo>
                  <a:pt x="10473289" y="227293"/>
                  <a:pt x="10510206" y="250423"/>
                  <a:pt x="10545346" y="249534"/>
                </a:cubicBezTo>
                <a:cubicBezTo>
                  <a:pt x="10556466" y="249089"/>
                  <a:pt x="10566697" y="225514"/>
                  <a:pt x="10573813" y="216618"/>
                </a:cubicBezTo>
                <a:cubicBezTo>
                  <a:pt x="10634307" y="206833"/>
                  <a:pt x="10691241" y="197492"/>
                  <a:pt x="10748175" y="188151"/>
                </a:cubicBezTo>
                <a:cubicBezTo>
                  <a:pt x="10748620" y="241082"/>
                  <a:pt x="10765523" y="252647"/>
                  <a:pt x="10814895" y="229962"/>
                </a:cubicBezTo>
                <a:cubicBezTo>
                  <a:pt x="10830463" y="222845"/>
                  <a:pt x="10845587" y="213505"/>
                  <a:pt x="10860266" y="204164"/>
                </a:cubicBezTo>
                <a:cubicBezTo>
                  <a:pt x="10885619" y="187706"/>
                  <a:pt x="10907859" y="180144"/>
                  <a:pt x="10928765" y="212615"/>
                </a:cubicBezTo>
                <a:cubicBezTo>
                  <a:pt x="10934991" y="221956"/>
                  <a:pt x="10956787" y="230407"/>
                  <a:pt x="10967018" y="226849"/>
                </a:cubicBezTo>
                <a:cubicBezTo>
                  <a:pt x="11007050" y="211725"/>
                  <a:pt x="11045302" y="191265"/>
                  <a:pt x="11084445" y="173472"/>
                </a:cubicBezTo>
                <a:cubicBezTo>
                  <a:pt x="11089782" y="171248"/>
                  <a:pt x="11096455" y="172583"/>
                  <a:pt x="11115136" y="171693"/>
                </a:cubicBezTo>
                <a:cubicBezTo>
                  <a:pt x="11108020" y="203274"/>
                  <a:pt x="11101792" y="229962"/>
                  <a:pt x="11095565" y="257095"/>
                </a:cubicBezTo>
                <a:cubicBezTo>
                  <a:pt x="11105796" y="257540"/>
                  <a:pt x="11123588" y="263322"/>
                  <a:pt x="11138711" y="258430"/>
                </a:cubicBezTo>
                <a:cubicBezTo>
                  <a:pt x="11151611" y="254426"/>
                  <a:pt x="11163175" y="240193"/>
                  <a:pt x="11170292" y="227738"/>
                </a:cubicBezTo>
                <a:cubicBezTo>
                  <a:pt x="11177853" y="214839"/>
                  <a:pt x="11180967" y="185482"/>
                  <a:pt x="11184971" y="185482"/>
                </a:cubicBezTo>
                <a:cubicBezTo>
                  <a:pt x="11206320" y="186372"/>
                  <a:pt x="11227227" y="194378"/>
                  <a:pt x="11248576" y="199716"/>
                </a:cubicBezTo>
                <a:cubicBezTo>
                  <a:pt x="11219220" y="236634"/>
                  <a:pt x="11196091" y="265991"/>
                  <a:pt x="11166733" y="302465"/>
                </a:cubicBezTo>
                <a:cubicBezTo>
                  <a:pt x="11198315" y="306468"/>
                  <a:pt x="11224557" y="309582"/>
                  <a:pt x="11251246" y="312695"/>
                </a:cubicBezTo>
                <a:cubicBezTo>
                  <a:pt x="11237012" y="323371"/>
                  <a:pt x="11222333" y="334491"/>
                  <a:pt x="11207655" y="345611"/>
                </a:cubicBezTo>
                <a:cubicBezTo>
                  <a:pt x="11240126" y="394094"/>
                  <a:pt x="11192532" y="422116"/>
                  <a:pt x="11112468" y="420782"/>
                </a:cubicBezTo>
                <a:cubicBezTo>
                  <a:pt x="11124477" y="431902"/>
                  <a:pt x="11134263" y="439019"/>
                  <a:pt x="11140490" y="447915"/>
                </a:cubicBezTo>
                <a:cubicBezTo>
                  <a:pt x="11147607" y="458145"/>
                  <a:pt x="11151611" y="470600"/>
                  <a:pt x="11159616" y="487502"/>
                </a:cubicBezTo>
                <a:cubicBezTo>
                  <a:pt x="11144048" y="481275"/>
                  <a:pt x="11132039" y="476382"/>
                  <a:pt x="11117805" y="470600"/>
                </a:cubicBezTo>
                <a:cubicBezTo>
                  <a:pt x="11120029" y="476382"/>
                  <a:pt x="11120474" y="483054"/>
                  <a:pt x="11122698" y="483499"/>
                </a:cubicBezTo>
                <a:cubicBezTo>
                  <a:pt x="11164509" y="493285"/>
                  <a:pt x="11206765" y="509742"/>
                  <a:pt x="11248576" y="510187"/>
                </a:cubicBezTo>
                <a:cubicBezTo>
                  <a:pt x="11299728" y="510632"/>
                  <a:pt x="11299728" y="504405"/>
                  <a:pt x="11317520" y="467931"/>
                </a:cubicBezTo>
                <a:cubicBezTo>
                  <a:pt x="11338427" y="464817"/>
                  <a:pt x="11366004" y="467486"/>
                  <a:pt x="11370452" y="458145"/>
                </a:cubicBezTo>
                <a:cubicBezTo>
                  <a:pt x="11378459" y="442132"/>
                  <a:pt x="11378903" y="415889"/>
                  <a:pt x="11371787" y="398987"/>
                </a:cubicBezTo>
                <a:cubicBezTo>
                  <a:pt x="11353105" y="354062"/>
                  <a:pt x="11359777" y="326484"/>
                  <a:pt x="11399809" y="298017"/>
                </a:cubicBezTo>
                <a:cubicBezTo>
                  <a:pt x="11418491" y="284673"/>
                  <a:pt x="11432725" y="265102"/>
                  <a:pt x="11450071" y="249978"/>
                </a:cubicBezTo>
                <a:cubicBezTo>
                  <a:pt x="11471867" y="230407"/>
                  <a:pt x="11494997" y="212170"/>
                  <a:pt x="11521240" y="197047"/>
                </a:cubicBezTo>
                <a:cubicBezTo>
                  <a:pt x="11539921" y="149008"/>
                  <a:pt x="11542590" y="149453"/>
                  <a:pt x="11587960" y="176141"/>
                </a:cubicBezTo>
                <a:cubicBezTo>
                  <a:pt x="11607976" y="188151"/>
                  <a:pt x="11634664" y="188596"/>
                  <a:pt x="11658684" y="193933"/>
                </a:cubicBezTo>
                <a:cubicBezTo>
                  <a:pt x="11676031" y="116538"/>
                  <a:pt x="11676031" y="116538"/>
                  <a:pt x="11631996" y="108087"/>
                </a:cubicBezTo>
                <a:cubicBezTo>
                  <a:pt x="11655569" y="48039"/>
                  <a:pt x="11712060" y="108532"/>
                  <a:pt x="11733855" y="80064"/>
                </a:cubicBezTo>
                <a:cubicBezTo>
                  <a:pt x="11747199" y="95187"/>
                  <a:pt x="11756095" y="110756"/>
                  <a:pt x="11769439" y="118762"/>
                </a:cubicBezTo>
                <a:cubicBezTo>
                  <a:pt x="11819256" y="149453"/>
                  <a:pt x="11882863" y="167690"/>
                  <a:pt x="11917113" y="210391"/>
                </a:cubicBezTo>
                <a:cubicBezTo>
                  <a:pt x="11946914" y="248199"/>
                  <a:pt x="11979830" y="238413"/>
                  <a:pt x="12010521" y="248644"/>
                </a:cubicBezTo>
                <a:cubicBezTo>
                  <a:pt x="12080354" y="271329"/>
                  <a:pt x="12132397" y="317143"/>
                  <a:pt x="12179545" y="372299"/>
                </a:cubicBezTo>
                <a:cubicBezTo>
                  <a:pt x="12128393" y="345611"/>
                  <a:pt x="12079021" y="314474"/>
                  <a:pt x="12025645" y="293124"/>
                </a:cubicBezTo>
                <a:cubicBezTo>
                  <a:pt x="11974493" y="272663"/>
                  <a:pt x="11919337" y="262433"/>
                  <a:pt x="11860178" y="255761"/>
                </a:cubicBezTo>
                <a:cubicBezTo>
                  <a:pt x="11900655" y="279335"/>
                  <a:pt x="11938463" y="310916"/>
                  <a:pt x="11981609" y="324705"/>
                </a:cubicBezTo>
                <a:cubicBezTo>
                  <a:pt x="12042992" y="344276"/>
                  <a:pt x="12087917" y="375857"/>
                  <a:pt x="12118608" y="444356"/>
                </a:cubicBezTo>
                <a:cubicBezTo>
                  <a:pt x="12079910" y="453252"/>
                  <a:pt x="12045216" y="465707"/>
                  <a:pt x="12009632" y="468376"/>
                </a:cubicBezTo>
                <a:cubicBezTo>
                  <a:pt x="11983833" y="470155"/>
                  <a:pt x="11950029" y="468376"/>
                  <a:pt x="11966930" y="421672"/>
                </a:cubicBezTo>
                <a:cubicBezTo>
                  <a:pt x="11973158" y="404769"/>
                  <a:pt x="11922450" y="366516"/>
                  <a:pt x="11901545" y="371409"/>
                </a:cubicBezTo>
                <a:cubicBezTo>
                  <a:pt x="11870409" y="378526"/>
                  <a:pt x="11880639" y="399876"/>
                  <a:pt x="11887311" y="419892"/>
                </a:cubicBezTo>
                <a:cubicBezTo>
                  <a:pt x="11888201" y="422561"/>
                  <a:pt x="11882863" y="427454"/>
                  <a:pt x="11877081" y="435460"/>
                </a:cubicBezTo>
                <a:cubicBezTo>
                  <a:pt x="11870854" y="422116"/>
                  <a:pt x="11865961" y="412331"/>
                  <a:pt x="11860178" y="399876"/>
                </a:cubicBezTo>
                <a:cubicBezTo>
                  <a:pt x="11845944" y="418558"/>
                  <a:pt x="11833490" y="435016"/>
                  <a:pt x="11814808" y="459480"/>
                </a:cubicBezTo>
                <a:cubicBezTo>
                  <a:pt x="11803688" y="418113"/>
                  <a:pt x="11790790" y="398542"/>
                  <a:pt x="11750312" y="417224"/>
                </a:cubicBezTo>
                <a:cubicBezTo>
                  <a:pt x="11737413" y="423006"/>
                  <a:pt x="11701829" y="400766"/>
                  <a:pt x="11690264" y="382974"/>
                </a:cubicBezTo>
                <a:cubicBezTo>
                  <a:pt x="11675585" y="360289"/>
                  <a:pt x="11700495" y="350948"/>
                  <a:pt x="11720956" y="341163"/>
                </a:cubicBezTo>
                <a:cubicBezTo>
                  <a:pt x="11740527" y="331822"/>
                  <a:pt x="11760988" y="318033"/>
                  <a:pt x="11728072" y="294014"/>
                </a:cubicBezTo>
                <a:cubicBezTo>
                  <a:pt x="11716952" y="286007"/>
                  <a:pt x="11716952" y="262433"/>
                  <a:pt x="11711170" y="241972"/>
                </a:cubicBezTo>
                <a:cubicBezTo>
                  <a:pt x="11676476" y="241082"/>
                  <a:pt x="11648897" y="249089"/>
                  <a:pt x="11635109" y="294014"/>
                </a:cubicBezTo>
                <a:cubicBezTo>
                  <a:pt x="11623544" y="332267"/>
                  <a:pt x="11598636" y="366961"/>
                  <a:pt x="11579064" y="402990"/>
                </a:cubicBezTo>
                <a:cubicBezTo>
                  <a:pt x="11576396" y="407883"/>
                  <a:pt x="11569278" y="412776"/>
                  <a:pt x="11563941" y="413665"/>
                </a:cubicBezTo>
                <a:cubicBezTo>
                  <a:pt x="11511009" y="423006"/>
                  <a:pt x="11487880" y="473713"/>
                  <a:pt x="11445179" y="497288"/>
                </a:cubicBezTo>
                <a:cubicBezTo>
                  <a:pt x="11395361" y="524865"/>
                  <a:pt x="11416267" y="561784"/>
                  <a:pt x="11426497" y="599147"/>
                </a:cubicBezTo>
                <a:cubicBezTo>
                  <a:pt x="11445179" y="596923"/>
                  <a:pt x="11459413" y="595144"/>
                  <a:pt x="11471867" y="593365"/>
                </a:cubicBezTo>
                <a:cubicBezTo>
                  <a:pt x="11473201" y="619608"/>
                  <a:pt x="11474535" y="641848"/>
                  <a:pt x="11476315" y="668536"/>
                </a:cubicBezTo>
                <a:cubicBezTo>
                  <a:pt x="11473201" y="669871"/>
                  <a:pt x="11461637" y="674764"/>
                  <a:pt x="11450071" y="679656"/>
                </a:cubicBezTo>
                <a:cubicBezTo>
                  <a:pt x="11451851" y="684994"/>
                  <a:pt x="11452741" y="687663"/>
                  <a:pt x="11453185" y="687663"/>
                </a:cubicBezTo>
                <a:cubicBezTo>
                  <a:pt x="11524353" y="669871"/>
                  <a:pt x="11560828" y="757052"/>
                  <a:pt x="11630661" y="747266"/>
                </a:cubicBezTo>
                <a:cubicBezTo>
                  <a:pt x="11635553" y="746376"/>
                  <a:pt x="11647119" y="766837"/>
                  <a:pt x="11649788" y="778847"/>
                </a:cubicBezTo>
                <a:cubicBezTo>
                  <a:pt x="11662241" y="835337"/>
                  <a:pt x="11664465" y="831778"/>
                  <a:pt x="11719176" y="819324"/>
                </a:cubicBezTo>
                <a:cubicBezTo>
                  <a:pt x="11758764" y="810428"/>
                  <a:pt x="11779670" y="798418"/>
                  <a:pt x="11782338" y="757052"/>
                </a:cubicBezTo>
                <a:cubicBezTo>
                  <a:pt x="11782783" y="748600"/>
                  <a:pt x="11796127" y="741039"/>
                  <a:pt x="11809026" y="727250"/>
                </a:cubicBezTo>
                <a:cubicBezTo>
                  <a:pt x="11836159" y="767282"/>
                  <a:pt x="11861513" y="805090"/>
                  <a:pt x="11886422" y="842454"/>
                </a:cubicBezTo>
                <a:cubicBezTo>
                  <a:pt x="11853506" y="862914"/>
                  <a:pt x="11817922" y="884710"/>
                  <a:pt x="11781894" y="907395"/>
                </a:cubicBezTo>
                <a:cubicBezTo>
                  <a:pt x="11822815" y="928300"/>
                  <a:pt x="11853062" y="943423"/>
                  <a:pt x="11885977" y="960326"/>
                </a:cubicBezTo>
                <a:cubicBezTo>
                  <a:pt x="11880194" y="970112"/>
                  <a:pt x="11875302" y="977228"/>
                  <a:pt x="11870409" y="985680"/>
                </a:cubicBezTo>
                <a:cubicBezTo>
                  <a:pt x="11922450" y="1021264"/>
                  <a:pt x="11956255" y="1067523"/>
                  <a:pt x="11964706" y="1135578"/>
                </a:cubicBezTo>
                <a:cubicBezTo>
                  <a:pt x="11969154" y="1136022"/>
                  <a:pt x="11984278" y="1132909"/>
                  <a:pt x="11987837" y="1138246"/>
                </a:cubicBezTo>
                <a:cubicBezTo>
                  <a:pt x="12011856" y="1170272"/>
                  <a:pt x="12024310" y="1144474"/>
                  <a:pt x="12042102" y="1131130"/>
                </a:cubicBezTo>
                <a:cubicBezTo>
                  <a:pt x="12074128" y="1107555"/>
                  <a:pt x="12107043" y="1083091"/>
                  <a:pt x="12143072" y="1066633"/>
                </a:cubicBezTo>
                <a:cubicBezTo>
                  <a:pt x="12171984" y="1053734"/>
                  <a:pt x="12192000" y="1068413"/>
                  <a:pt x="12189331" y="1104886"/>
                </a:cubicBezTo>
                <a:cubicBezTo>
                  <a:pt x="12185773" y="1149366"/>
                  <a:pt x="12187997" y="1194736"/>
                  <a:pt x="12179991" y="1238327"/>
                </a:cubicBezTo>
                <a:cubicBezTo>
                  <a:pt x="12175987" y="1260567"/>
                  <a:pt x="12155527" y="1280138"/>
                  <a:pt x="12143072" y="1301044"/>
                </a:cubicBezTo>
                <a:cubicBezTo>
                  <a:pt x="12125280" y="1331290"/>
                  <a:pt x="12104374" y="1360647"/>
                  <a:pt x="12092365" y="1393562"/>
                </a:cubicBezTo>
                <a:cubicBezTo>
                  <a:pt x="12079910" y="1428257"/>
                  <a:pt x="12060784" y="1419806"/>
                  <a:pt x="12039433" y="1414468"/>
                </a:cubicBezTo>
                <a:cubicBezTo>
                  <a:pt x="12042546" y="1386001"/>
                  <a:pt x="12045216" y="1360202"/>
                  <a:pt x="12049218" y="1322394"/>
                </a:cubicBezTo>
                <a:cubicBezTo>
                  <a:pt x="12006962" y="1354420"/>
                  <a:pt x="11980719" y="1349972"/>
                  <a:pt x="11957590" y="1317946"/>
                </a:cubicBezTo>
                <a:cubicBezTo>
                  <a:pt x="11952253" y="1310829"/>
                  <a:pt x="11934905" y="1303713"/>
                  <a:pt x="11929122" y="1307271"/>
                </a:cubicBezTo>
                <a:cubicBezTo>
                  <a:pt x="11871743" y="1338852"/>
                  <a:pt x="11784118" y="1300154"/>
                  <a:pt x="11748533" y="1385111"/>
                </a:cubicBezTo>
                <a:cubicBezTo>
                  <a:pt x="11746309" y="1390449"/>
                  <a:pt x="11719176" y="1386001"/>
                  <a:pt x="11704053" y="1386001"/>
                </a:cubicBezTo>
                <a:cubicBezTo>
                  <a:pt x="11682703" y="1390004"/>
                  <a:pt x="11660908" y="1394452"/>
                  <a:pt x="11633329" y="1399789"/>
                </a:cubicBezTo>
                <a:cubicBezTo>
                  <a:pt x="11633775" y="1432705"/>
                  <a:pt x="11613758" y="1452276"/>
                  <a:pt x="11567944" y="1460282"/>
                </a:cubicBezTo>
                <a:cubicBezTo>
                  <a:pt x="11535918" y="1466065"/>
                  <a:pt x="11523909" y="1505207"/>
                  <a:pt x="11525243" y="1553691"/>
                </a:cubicBezTo>
                <a:cubicBezTo>
                  <a:pt x="11503448" y="1535454"/>
                  <a:pt x="11490993" y="1524779"/>
                  <a:pt x="11478539" y="1514548"/>
                </a:cubicBezTo>
                <a:cubicBezTo>
                  <a:pt x="11441621" y="1519886"/>
                  <a:pt x="11400254" y="1526113"/>
                  <a:pt x="11345099" y="1534564"/>
                </a:cubicBezTo>
                <a:cubicBezTo>
                  <a:pt x="11373121" y="1559473"/>
                  <a:pt x="11391803" y="1585272"/>
                  <a:pt x="11416711" y="1596392"/>
                </a:cubicBezTo>
                <a:cubicBezTo>
                  <a:pt x="11447403" y="1610181"/>
                  <a:pt x="11441621" y="1628417"/>
                  <a:pt x="11435838" y="1650213"/>
                </a:cubicBezTo>
                <a:cubicBezTo>
                  <a:pt x="11424718" y="1690245"/>
                  <a:pt x="11442955" y="1710706"/>
                  <a:pt x="11482987" y="1712040"/>
                </a:cubicBezTo>
                <a:cubicBezTo>
                  <a:pt x="11532805" y="1714264"/>
                  <a:pt x="11579064" y="1700920"/>
                  <a:pt x="11627103" y="1692469"/>
                </a:cubicBezTo>
                <a:cubicBezTo>
                  <a:pt x="11660017" y="1686686"/>
                  <a:pt x="11696936" y="1702699"/>
                  <a:pt x="11732076" y="1708482"/>
                </a:cubicBezTo>
                <a:cubicBezTo>
                  <a:pt x="11773442" y="1715598"/>
                  <a:pt x="11814808" y="1722715"/>
                  <a:pt x="11855286" y="1729387"/>
                </a:cubicBezTo>
                <a:cubicBezTo>
                  <a:pt x="11862402" y="1701810"/>
                  <a:pt x="11869519" y="1673342"/>
                  <a:pt x="11876636" y="1645320"/>
                </a:cubicBezTo>
                <a:cubicBezTo>
                  <a:pt x="11887311" y="1650657"/>
                  <a:pt x="11897986" y="1655550"/>
                  <a:pt x="11896207" y="1655105"/>
                </a:cubicBezTo>
                <a:cubicBezTo>
                  <a:pt x="11928233" y="1648433"/>
                  <a:pt x="11951807" y="1636869"/>
                  <a:pt x="11971378" y="1641317"/>
                </a:cubicBezTo>
                <a:cubicBezTo>
                  <a:pt x="11983389" y="1644430"/>
                  <a:pt x="11993174" y="1671118"/>
                  <a:pt x="11997177" y="1688466"/>
                </a:cubicBezTo>
                <a:cubicBezTo>
                  <a:pt x="12010077" y="1744510"/>
                  <a:pt x="12019862" y="1801445"/>
                  <a:pt x="12031426" y="1863717"/>
                </a:cubicBezTo>
                <a:cubicBezTo>
                  <a:pt x="11994509" y="1903749"/>
                  <a:pt x="11966486" y="1910421"/>
                  <a:pt x="11902879" y="1887736"/>
                </a:cubicBezTo>
                <a:cubicBezTo>
                  <a:pt x="11867295" y="1942892"/>
                  <a:pt x="11806802" y="1932217"/>
                  <a:pt x="11751202" y="1942892"/>
                </a:cubicBezTo>
                <a:cubicBezTo>
                  <a:pt x="11747199" y="1961129"/>
                  <a:pt x="11743196" y="1980700"/>
                  <a:pt x="11738748" y="2000716"/>
                </a:cubicBezTo>
                <a:cubicBezTo>
                  <a:pt x="11714728" y="2000716"/>
                  <a:pt x="11691599" y="2000716"/>
                  <a:pt x="11664021" y="2000716"/>
                </a:cubicBezTo>
                <a:cubicBezTo>
                  <a:pt x="11665356" y="1989596"/>
                  <a:pt x="11666689" y="1978476"/>
                  <a:pt x="11668024" y="1966911"/>
                </a:cubicBezTo>
                <a:cubicBezTo>
                  <a:pt x="11647119" y="1966911"/>
                  <a:pt x="11625324" y="1966911"/>
                  <a:pt x="11595521" y="1966911"/>
                </a:cubicBezTo>
                <a:cubicBezTo>
                  <a:pt x="11603973" y="1985148"/>
                  <a:pt x="11611980" y="1996713"/>
                  <a:pt x="11613758" y="2009167"/>
                </a:cubicBezTo>
                <a:cubicBezTo>
                  <a:pt x="11615093" y="2019398"/>
                  <a:pt x="11610645" y="2032297"/>
                  <a:pt x="11604417" y="2040748"/>
                </a:cubicBezTo>
                <a:cubicBezTo>
                  <a:pt x="11602193" y="2043862"/>
                  <a:pt x="11586181" y="2037635"/>
                  <a:pt x="11577285" y="2034076"/>
                </a:cubicBezTo>
                <a:cubicBezTo>
                  <a:pt x="11533249" y="2015839"/>
                  <a:pt x="11490549" y="1993599"/>
                  <a:pt x="11445179" y="1980255"/>
                </a:cubicBezTo>
                <a:cubicBezTo>
                  <a:pt x="11418935" y="1972249"/>
                  <a:pt x="11341985" y="2035855"/>
                  <a:pt x="11329975" y="2070105"/>
                </a:cubicBezTo>
                <a:cubicBezTo>
                  <a:pt x="11298839" y="2038969"/>
                  <a:pt x="11273040" y="2047865"/>
                  <a:pt x="11245908" y="2077667"/>
                </a:cubicBezTo>
                <a:cubicBezTo>
                  <a:pt x="11234343" y="2090566"/>
                  <a:pt x="11213883" y="2095014"/>
                  <a:pt x="11197869" y="2103465"/>
                </a:cubicBezTo>
                <a:cubicBezTo>
                  <a:pt x="11195200" y="2100796"/>
                  <a:pt x="11192087" y="2097683"/>
                  <a:pt x="11189419" y="2095014"/>
                </a:cubicBezTo>
                <a:cubicBezTo>
                  <a:pt x="11182747" y="2110582"/>
                  <a:pt x="11178299" y="2128374"/>
                  <a:pt x="11168068" y="2141273"/>
                </a:cubicBezTo>
                <a:cubicBezTo>
                  <a:pt x="11162285" y="2148835"/>
                  <a:pt x="11146272" y="2148390"/>
                  <a:pt x="11135152" y="2151504"/>
                </a:cubicBezTo>
                <a:cubicBezTo>
                  <a:pt x="11125812" y="2154172"/>
                  <a:pt x="11112468" y="2154172"/>
                  <a:pt x="11108464" y="2160400"/>
                </a:cubicBezTo>
                <a:cubicBezTo>
                  <a:pt x="11079552" y="2203101"/>
                  <a:pt x="11042189" y="2206214"/>
                  <a:pt x="10995930" y="2184864"/>
                </a:cubicBezTo>
                <a:cubicBezTo>
                  <a:pt x="10993706" y="2197763"/>
                  <a:pt x="10991926" y="2207549"/>
                  <a:pt x="10989702" y="2218669"/>
                </a:cubicBezTo>
                <a:cubicBezTo>
                  <a:pt x="10977248" y="2210662"/>
                  <a:pt x="10965683" y="2203101"/>
                  <a:pt x="10953674" y="2195539"/>
                </a:cubicBezTo>
                <a:cubicBezTo>
                  <a:pt x="10951005" y="2197763"/>
                  <a:pt x="10948336" y="2199987"/>
                  <a:pt x="10945222" y="2202211"/>
                </a:cubicBezTo>
                <a:cubicBezTo>
                  <a:pt x="10959456" y="2229344"/>
                  <a:pt x="10973690" y="2256477"/>
                  <a:pt x="10989702" y="2286723"/>
                </a:cubicBezTo>
                <a:cubicBezTo>
                  <a:pt x="10979472" y="2290726"/>
                  <a:pt x="10971466" y="2293840"/>
                  <a:pt x="10959011" y="2298288"/>
                </a:cubicBezTo>
                <a:cubicBezTo>
                  <a:pt x="10967462" y="2303181"/>
                  <a:pt x="10971910" y="2307629"/>
                  <a:pt x="10974579" y="2306739"/>
                </a:cubicBezTo>
                <a:cubicBezTo>
                  <a:pt x="11009718" y="2295619"/>
                  <a:pt x="11049306" y="2291171"/>
                  <a:pt x="11078218" y="2270710"/>
                </a:cubicBezTo>
                <a:cubicBezTo>
                  <a:pt x="11156948" y="2215110"/>
                  <a:pt x="11255694" y="2223117"/>
                  <a:pt x="11337982" y="2180416"/>
                </a:cubicBezTo>
                <a:cubicBezTo>
                  <a:pt x="11356219" y="2171075"/>
                  <a:pt x="11386465" y="2156396"/>
                  <a:pt x="11403813" y="2191981"/>
                </a:cubicBezTo>
                <a:cubicBezTo>
                  <a:pt x="11405147" y="2195094"/>
                  <a:pt x="11430055" y="2190646"/>
                  <a:pt x="11440731" y="2184419"/>
                </a:cubicBezTo>
                <a:cubicBezTo>
                  <a:pt x="11456743" y="2175523"/>
                  <a:pt x="11468753" y="2159510"/>
                  <a:pt x="11484766" y="2151059"/>
                </a:cubicBezTo>
                <a:cubicBezTo>
                  <a:pt x="11512344" y="2137270"/>
                  <a:pt x="11541256" y="2123926"/>
                  <a:pt x="11571057" y="2116809"/>
                </a:cubicBezTo>
                <a:cubicBezTo>
                  <a:pt x="11584401" y="2113696"/>
                  <a:pt x="11602638" y="2124371"/>
                  <a:pt x="11616428" y="2131932"/>
                </a:cubicBezTo>
                <a:cubicBezTo>
                  <a:pt x="11624879" y="2136380"/>
                  <a:pt x="11630216" y="2147056"/>
                  <a:pt x="11637777" y="2155952"/>
                </a:cubicBezTo>
                <a:cubicBezTo>
                  <a:pt x="11627992" y="2162179"/>
                  <a:pt x="11615537" y="2170185"/>
                  <a:pt x="11609310" y="2174633"/>
                </a:cubicBezTo>
                <a:cubicBezTo>
                  <a:pt x="11623544" y="2220003"/>
                  <a:pt x="11640892" y="2260035"/>
                  <a:pt x="11646229" y="2301846"/>
                </a:cubicBezTo>
                <a:cubicBezTo>
                  <a:pt x="11648897" y="2321418"/>
                  <a:pt x="11627548" y="2344102"/>
                  <a:pt x="11617317" y="2365453"/>
                </a:cubicBezTo>
                <a:cubicBezTo>
                  <a:pt x="11598190" y="2354778"/>
                  <a:pt x="11577729" y="2346327"/>
                  <a:pt x="11560382" y="2333427"/>
                </a:cubicBezTo>
                <a:cubicBezTo>
                  <a:pt x="11540366" y="2318749"/>
                  <a:pt x="11521685" y="2301846"/>
                  <a:pt x="11504782" y="2283610"/>
                </a:cubicBezTo>
                <a:cubicBezTo>
                  <a:pt x="11496776" y="2275158"/>
                  <a:pt x="11493662" y="2261814"/>
                  <a:pt x="11488325" y="2250694"/>
                </a:cubicBezTo>
                <a:cubicBezTo>
                  <a:pt x="11503893" y="2249360"/>
                  <a:pt x="11519461" y="2248026"/>
                  <a:pt x="11531470" y="2247136"/>
                </a:cubicBezTo>
                <a:cubicBezTo>
                  <a:pt x="11525243" y="2218669"/>
                  <a:pt x="11520795" y="2198208"/>
                  <a:pt x="11516347" y="2178192"/>
                </a:cubicBezTo>
                <a:cubicBezTo>
                  <a:pt x="11480318" y="2187088"/>
                  <a:pt x="11480318" y="2187088"/>
                  <a:pt x="11489659" y="2252029"/>
                </a:cubicBezTo>
                <a:cubicBezTo>
                  <a:pt x="11462971" y="2262259"/>
                  <a:pt x="11435838" y="2282720"/>
                  <a:pt x="11413153" y="2242688"/>
                </a:cubicBezTo>
                <a:cubicBezTo>
                  <a:pt x="11410039" y="2236906"/>
                  <a:pt x="11377569" y="2236906"/>
                  <a:pt x="11374011" y="2243133"/>
                </a:cubicBezTo>
                <a:cubicBezTo>
                  <a:pt x="11355329" y="2276048"/>
                  <a:pt x="11325527" y="2258701"/>
                  <a:pt x="11301063" y="2264483"/>
                </a:cubicBezTo>
                <a:cubicBezTo>
                  <a:pt x="11288608" y="2267597"/>
                  <a:pt x="11278379" y="2279162"/>
                  <a:pt x="11267703" y="2288058"/>
                </a:cubicBezTo>
                <a:cubicBezTo>
                  <a:pt x="11252580" y="2300957"/>
                  <a:pt x="11238347" y="2315190"/>
                  <a:pt x="11218775" y="2333427"/>
                </a:cubicBezTo>
                <a:cubicBezTo>
                  <a:pt x="11205431" y="2279606"/>
                  <a:pt x="11172516" y="2284499"/>
                  <a:pt x="11127146" y="2301846"/>
                </a:cubicBezTo>
                <a:cubicBezTo>
                  <a:pt x="11153389" y="2311632"/>
                  <a:pt x="11172516" y="2319194"/>
                  <a:pt x="11197869" y="2328534"/>
                </a:cubicBezTo>
                <a:cubicBezTo>
                  <a:pt x="11166733" y="2339654"/>
                  <a:pt x="11204987" y="2391252"/>
                  <a:pt x="11156059" y="2386804"/>
                </a:cubicBezTo>
                <a:cubicBezTo>
                  <a:pt x="11144493" y="2385914"/>
                  <a:pt x="11134263" y="2364564"/>
                  <a:pt x="11117805" y="2345882"/>
                </a:cubicBezTo>
                <a:cubicBezTo>
                  <a:pt x="11087114" y="2354778"/>
                  <a:pt x="11049306" y="2364564"/>
                  <a:pt x="11011942" y="2377018"/>
                </a:cubicBezTo>
                <a:cubicBezTo>
                  <a:pt x="10986589" y="2385469"/>
                  <a:pt x="10962570" y="2398813"/>
                  <a:pt x="10936771" y="2405485"/>
                </a:cubicBezTo>
                <a:cubicBezTo>
                  <a:pt x="10930543" y="2407264"/>
                  <a:pt x="10918534" y="2393476"/>
                  <a:pt x="10911862" y="2385024"/>
                </a:cubicBezTo>
                <a:cubicBezTo>
                  <a:pt x="10901187" y="2370791"/>
                  <a:pt x="10892735" y="2354778"/>
                  <a:pt x="10882950" y="2339654"/>
                </a:cubicBezTo>
                <a:cubicBezTo>
                  <a:pt x="10878947" y="2342323"/>
                  <a:pt x="10874499" y="2344992"/>
                  <a:pt x="10870495" y="2347216"/>
                </a:cubicBezTo>
                <a:cubicBezTo>
                  <a:pt x="10875834" y="2361895"/>
                  <a:pt x="10881171" y="2376573"/>
                  <a:pt x="10882506" y="2380576"/>
                </a:cubicBezTo>
                <a:cubicBezTo>
                  <a:pt x="10829574" y="2414826"/>
                  <a:pt x="10781535" y="2445962"/>
                  <a:pt x="10727715" y="2480212"/>
                </a:cubicBezTo>
                <a:cubicBezTo>
                  <a:pt x="10727715" y="2455748"/>
                  <a:pt x="10727715" y="2437066"/>
                  <a:pt x="10727715" y="2409044"/>
                </a:cubicBezTo>
                <a:cubicBezTo>
                  <a:pt x="10688572" y="2424612"/>
                  <a:pt x="10656101" y="2437066"/>
                  <a:pt x="10623631" y="2449965"/>
                </a:cubicBezTo>
                <a:cubicBezTo>
                  <a:pt x="10617849" y="2452189"/>
                  <a:pt x="10612066" y="2456637"/>
                  <a:pt x="10606284" y="2456637"/>
                </a:cubicBezTo>
                <a:cubicBezTo>
                  <a:pt x="10569810" y="2455748"/>
                  <a:pt x="10532446" y="2456637"/>
                  <a:pt x="10496418" y="2450855"/>
                </a:cubicBezTo>
                <a:cubicBezTo>
                  <a:pt x="10479961" y="2448186"/>
                  <a:pt x="10466171" y="2431728"/>
                  <a:pt x="10448379" y="2419719"/>
                </a:cubicBezTo>
                <a:cubicBezTo>
                  <a:pt x="10446601" y="2423277"/>
                  <a:pt x="10443042" y="2431728"/>
                  <a:pt x="10439038" y="2441069"/>
                </a:cubicBezTo>
                <a:cubicBezTo>
                  <a:pt x="10417243" y="2430839"/>
                  <a:pt x="10396782" y="2421053"/>
                  <a:pt x="10364757" y="2405930"/>
                </a:cubicBezTo>
                <a:cubicBezTo>
                  <a:pt x="10376766" y="2433508"/>
                  <a:pt x="10382994" y="2448186"/>
                  <a:pt x="10389221" y="2462420"/>
                </a:cubicBezTo>
                <a:cubicBezTo>
                  <a:pt x="10342962" y="2470426"/>
                  <a:pt x="10301150" y="2477098"/>
                  <a:pt x="10271348" y="2482436"/>
                </a:cubicBezTo>
                <a:cubicBezTo>
                  <a:pt x="10258450" y="2454413"/>
                  <a:pt x="10253556" y="2425946"/>
                  <a:pt x="10236654" y="2411712"/>
                </a:cubicBezTo>
                <a:cubicBezTo>
                  <a:pt x="10211745" y="2390362"/>
                  <a:pt x="10135684" y="2408599"/>
                  <a:pt x="10118781" y="2435732"/>
                </a:cubicBezTo>
                <a:cubicBezTo>
                  <a:pt x="10095652" y="2389028"/>
                  <a:pt x="10064516" y="2402372"/>
                  <a:pt x="10028932" y="2419274"/>
                </a:cubicBezTo>
                <a:cubicBezTo>
                  <a:pt x="10003133" y="2431284"/>
                  <a:pt x="9972887" y="2434397"/>
                  <a:pt x="9946643" y="2449965"/>
                </a:cubicBezTo>
                <a:cubicBezTo>
                  <a:pt x="9987121" y="2448631"/>
                  <a:pt x="10024929" y="2516241"/>
                  <a:pt x="10064072" y="2449520"/>
                </a:cubicBezTo>
                <a:cubicBezTo>
                  <a:pt x="10047169" y="2505566"/>
                  <a:pt x="10046724" y="2502897"/>
                  <a:pt x="9992903" y="2503786"/>
                </a:cubicBezTo>
                <a:cubicBezTo>
                  <a:pt x="9951981" y="2504231"/>
                  <a:pt x="9911505" y="2514906"/>
                  <a:pt x="9870138" y="2518020"/>
                </a:cubicBezTo>
                <a:cubicBezTo>
                  <a:pt x="9843450" y="2519799"/>
                  <a:pt x="9816762" y="2515796"/>
                  <a:pt x="9778064" y="2514017"/>
                </a:cubicBezTo>
                <a:cubicBezTo>
                  <a:pt x="9809200" y="2490442"/>
                  <a:pt x="9827882" y="2476209"/>
                  <a:pt x="9850122" y="2459306"/>
                </a:cubicBezTo>
                <a:cubicBezTo>
                  <a:pt x="9869693" y="2465088"/>
                  <a:pt x="9901719" y="2490442"/>
                  <a:pt x="9907501" y="2429060"/>
                </a:cubicBezTo>
                <a:cubicBezTo>
                  <a:pt x="9866579" y="2426391"/>
                  <a:pt x="9826103" y="2419719"/>
                  <a:pt x="9786515" y="2423277"/>
                </a:cubicBezTo>
                <a:cubicBezTo>
                  <a:pt x="9775840" y="2424167"/>
                  <a:pt x="9757159" y="2458416"/>
                  <a:pt x="9760716" y="2473540"/>
                </a:cubicBezTo>
                <a:cubicBezTo>
                  <a:pt x="9772282" y="2525137"/>
                  <a:pt x="9745148" y="2531364"/>
                  <a:pt x="9706007" y="2530474"/>
                </a:cubicBezTo>
                <a:cubicBezTo>
                  <a:pt x="9682432" y="2530030"/>
                  <a:pt x="9659303" y="2530474"/>
                  <a:pt x="9628167" y="2530474"/>
                </a:cubicBezTo>
                <a:cubicBezTo>
                  <a:pt x="9649516" y="2493111"/>
                  <a:pt x="9674871" y="2478877"/>
                  <a:pt x="9710455" y="2477988"/>
                </a:cubicBezTo>
                <a:cubicBezTo>
                  <a:pt x="9722908" y="2477543"/>
                  <a:pt x="9735363" y="2472650"/>
                  <a:pt x="9747818" y="2469981"/>
                </a:cubicBezTo>
                <a:cubicBezTo>
                  <a:pt x="9735363" y="2456637"/>
                  <a:pt x="9723799" y="2431728"/>
                  <a:pt x="9710899" y="2431284"/>
                </a:cubicBezTo>
                <a:cubicBezTo>
                  <a:pt x="9621939" y="2427280"/>
                  <a:pt x="9533868" y="2427725"/>
                  <a:pt x="9450246" y="2388138"/>
                </a:cubicBezTo>
                <a:cubicBezTo>
                  <a:pt x="9432454" y="2379687"/>
                  <a:pt x="9405321" y="2391252"/>
                  <a:pt x="9382635" y="2393031"/>
                </a:cubicBezTo>
                <a:cubicBezTo>
                  <a:pt x="9331039" y="2397034"/>
                  <a:pt x="9278998" y="2401037"/>
                  <a:pt x="9226955" y="2403706"/>
                </a:cubicBezTo>
                <a:cubicBezTo>
                  <a:pt x="9198933" y="2405040"/>
                  <a:pt x="9170911" y="2404151"/>
                  <a:pt x="9142888" y="2404151"/>
                </a:cubicBezTo>
                <a:cubicBezTo>
                  <a:pt x="9142443" y="2399703"/>
                  <a:pt x="9141553" y="2395255"/>
                  <a:pt x="9141109" y="2390807"/>
                </a:cubicBezTo>
                <a:cubicBezTo>
                  <a:pt x="9157121" y="2385914"/>
                  <a:pt x="9172689" y="2380576"/>
                  <a:pt x="9175359" y="2380132"/>
                </a:cubicBezTo>
                <a:cubicBezTo>
                  <a:pt x="9175359" y="2352999"/>
                  <a:pt x="9176693" y="2334762"/>
                  <a:pt x="9174913" y="2316970"/>
                </a:cubicBezTo>
                <a:cubicBezTo>
                  <a:pt x="9174024" y="2309408"/>
                  <a:pt x="9167352" y="2302736"/>
                  <a:pt x="9162904" y="2295619"/>
                </a:cubicBezTo>
                <a:cubicBezTo>
                  <a:pt x="9156232" y="2300512"/>
                  <a:pt x="9145557" y="2304070"/>
                  <a:pt x="9143333" y="2310742"/>
                </a:cubicBezTo>
                <a:cubicBezTo>
                  <a:pt x="9137995" y="2328090"/>
                  <a:pt x="9140219" y="2360560"/>
                  <a:pt x="9133103" y="2362340"/>
                </a:cubicBezTo>
                <a:cubicBezTo>
                  <a:pt x="9098408" y="2371680"/>
                  <a:pt x="9061489" y="2373460"/>
                  <a:pt x="9025460" y="2376573"/>
                </a:cubicBezTo>
                <a:cubicBezTo>
                  <a:pt x="9003665" y="2378352"/>
                  <a:pt x="8981425" y="2377018"/>
                  <a:pt x="8956072" y="2377018"/>
                </a:cubicBezTo>
                <a:cubicBezTo>
                  <a:pt x="8940059" y="2335651"/>
                  <a:pt x="8902695" y="2351664"/>
                  <a:pt x="8871115" y="2357002"/>
                </a:cubicBezTo>
                <a:cubicBezTo>
                  <a:pt x="8858215" y="2359226"/>
                  <a:pt x="8847540" y="2375239"/>
                  <a:pt x="8827079" y="2392141"/>
                </a:cubicBezTo>
                <a:cubicBezTo>
                  <a:pt x="8791495" y="2378797"/>
                  <a:pt x="8740788" y="2440624"/>
                  <a:pt x="8681629" y="2389028"/>
                </a:cubicBezTo>
                <a:cubicBezTo>
                  <a:pt x="8704314" y="2382356"/>
                  <a:pt x="8720327" y="2377463"/>
                  <a:pt x="8736340" y="2372570"/>
                </a:cubicBezTo>
                <a:cubicBezTo>
                  <a:pt x="8735450" y="2368122"/>
                  <a:pt x="8735006" y="2363229"/>
                  <a:pt x="8734116" y="2358781"/>
                </a:cubicBezTo>
                <a:cubicBezTo>
                  <a:pt x="8690080" y="2370791"/>
                  <a:pt x="8646490" y="2383245"/>
                  <a:pt x="8604234" y="2394810"/>
                </a:cubicBezTo>
                <a:cubicBezTo>
                  <a:pt x="8591779" y="2362784"/>
                  <a:pt x="8580215" y="2333427"/>
                  <a:pt x="8565536" y="2295174"/>
                </a:cubicBezTo>
                <a:cubicBezTo>
                  <a:pt x="8547299" y="2340099"/>
                  <a:pt x="8533510" y="2374349"/>
                  <a:pt x="8519722" y="2407709"/>
                </a:cubicBezTo>
                <a:cubicBezTo>
                  <a:pt x="8490810" y="2402816"/>
                  <a:pt x="8468570" y="2398813"/>
                  <a:pt x="8442771" y="2394365"/>
                </a:cubicBezTo>
                <a:cubicBezTo>
                  <a:pt x="8472573" y="2369901"/>
                  <a:pt x="8485472" y="2343658"/>
                  <a:pt x="8462787" y="2317414"/>
                </a:cubicBezTo>
                <a:cubicBezTo>
                  <a:pt x="8432541" y="2322307"/>
                  <a:pt x="8407631" y="2324531"/>
                  <a:pt x="8384058" y="2330758"/>
                </a:cubicBezTo>
                <a:cubicBezTo>
                  <a:pt x="8370714" y="2334317"/>
                  <a:pt x="8350697" y="2341434"/>
                  <a:pt x="8347584" y="2351664"/>
                </a:cubicBezTo>
                <a:cubicBezTo>
                  <a:pt x="8334240" y="2393031"/>
                  <a:pt x="8295542" y="2390362"/>
                  <a:pt x="8266185" y="2400592"/>
                </a:cubicBezTo>
                <a:cubicBezTo>
                  <a:pt x="8238163" y="2410823"/>
                  <a:pt x="8206582" y="2412602"/>
                  <a:pt x="8176335" y="2415716"/>
                </a:cubicBezTo>
                <a:cubicBezTo>
                  <a:pt x="8167439" y="2416605"/>
                  <a:pt x="8157209" y="2409044"/>
                  <a:pt x="8145199" y="2404596"/>
                </a:cubicBezTo>
                <a:cubicBezTo>
                  <a:pt x="8157654" y="2389917"/>
                  <a:pt x="8166994" y="2378797"/>
                  <a:pt x="8182118" y="2360560"/>
                </a:cubicBezTo>
                <a:cubicBezTo>
                  <a:pt x="8153206" y="2357892"/>
                  <a:pt x="8131410" y="2355667"/>
                  <a:pt x="8112284" y="2353888"/>
                </a:cubicBezTo>
                <a:cubicBezTo>
                  <a:pt x="8107836" y="2380576"/>
                  <a:pt x="8104722" y="2401482"/>
                  <a:pt x="8101164" y="2421943"/>
                </a:cubicBezTo>
                <a:cubicBezTo>
                  <a:pt x="8091378" y="2409488"/>
                  <a:pt x="8081593" y="2397479"/>
                  <a:pt x="8066914" y="2379242"/>
                </a:cubicBezTo>
                <a:cubicBezTo>
                  <a:pt x="8028217" y="2387693"/>
                  <a:pt x="7983737" y="2386359"/>
                  <a:pt x="7953490" y="2328090"/>
                </a:cubicBezTo>
                <a:cubicBezTo>
                  <a:pt x="7987295" y="2332982"/>
                  <a:pt x="8016652" y="2336986"/>
                  <a:pt x="8050457" y="2341878"/>
                </a:cubicBezTo>
                <a:cubicBezTo>
                  <a:pt x="8029996" y="2320973"/>
                  <a:pt x="8015762" y="2301402"/>
                  <a:pt x="7997081" y="2289837"/>
                </a:cubicBezTo>
                <a:cubicBezTo>
                  <a:pt x="7983737" y="2281830"/>
                  <a:pt x="7961941" y="2279162"/>
                  <a:pt x="7948152" y="2284944"/>
                </a:cubicBezTo>
                <a:cubicBezTo>
                  <a:pt x="7939256" y="2288502"/>
                  <a:pt x="7938366" y="2311632"/>
                  <a:pt x="7934364" y="2326310"/>
                </a:cubicBezTo>
                <a:cubicBezTo>
                  <a:pt x="7929026" y="2348551"/>
                  <a:pt x="7924133" y="2370791"/>
                  <a:pt x="7919240" y="2392586"/>
                </a:cubicBezTo>
                <a:cubicBezTo>
                  <a:pt x="7885880" y="2392586"/>
                  <a:pt x="7851186" y="2392586"/>
                  <a:pt x="7810709" y="2392586"/>
                </a:cubicBezTo>
                <a:cubicBezTo>
                  <a:pt x="7818270" y="2376128"/>
                  <a:pt x="7823608" y="2364564"/>
                  <a:pt x="7826277" y="2358781"/>
                </a:cubicBezTo>
                <a:cubicBezTo>
                  <a:pt x="7793361" y="2332093"/>
                  <a:pt x="7763115" y="2307629"/>
                  <a:pt x="7727531" y="2279162"/>
                </a:cubicBezTo>
                <a:cubicBezTo>
                  <a:pt x="7727531" y="2301402"/>
                  <a:pt x="7727531" y="2316525"/>
                  <a:pt x="7727531" y="2331203"/>
                </a:cubicBezTo>
                <a:cubicBezTo>
                  <a:pt x="7723973" y="2332093"/>
                  <a:pt x="7720414" y="2332982"/>
                  <a:pt x="7716856" y="2334317"/>
                </a:cubicBezTo>
                <a:cubicBezTo>
                  <a:pt x="7712408" y="2321862"/>
                  <a:pt x="7709739" y="2308074"/>
                  <a:pt x="7702622" y="2297398"/>
                </a:cubicBezTo>
                <a:cubicBezTo>
                  <a:pt x="7697729" y="2290282"/>
                  <a:pt x="7684385" y="2282275"/>
                  <a:pt x="7677268" y="2284054"/>
                </a:cubicBezTo>
                <a:cubicBezTo>
                  <a:pt x="7669262" y="2285834"/>
                  <a:pt x="7658142" y="2297843"/>
                  <a:pt x="7657697" y="2306294"/>
                </a:cubicBezTo>
                <a:cubicBezTo>
                  <a:pt x="7654584" y="2352554"/>
                  <a:pt x="7638126" y="2370791"/>
                  <a:pt x="7600763" y="2376573"/>
                </a:cubicBezTo>
                <a:cubicBezTo>
                  <a:pt x="7577188" y="2356112"/>
                  <a:pt x="7559841" y="2340989"/>
                  <a:pt x="7542493" y="2325866"/>
                </a:cubicBezTo>
                <a:cubicBezTo>
                  <a:pt x="7538045" y="2342323"/>
                  <a:pt x="7534043" y="2358336"/>
                  <a:pt x="7527815" y="2381911"/>
                </a:cubicBezTo>
                <a:cubicBezTo>
                  <a:pt x="7490452" y="2418384"/>
                  <a:pt x="7464653" y="2360560"/>
                  <a:pt x="7421952" y="2364564"/>
                </a:cubicBezTo>
                <a:cubicBezTo>
                  <a:pt x="7451754" y="2343213"/>
                  <a:pt x="7473549" y="2328090"/>
                  <a:pt x="7499348" y="2309853"/>
                </a:cubicBezTo>
                <a:cubicBezTo>
                  <a:pt x="7469546" y="2292061"/>
                  <a:pt x="7444637" y="2266707"/>
                  <a:pt x="7426845" y="2320083"/>
                </a:cubicBezTo>
                <a:cubicBezTo>
                  <a:pt x="7420173" y="2340544"/>
                  <a:pt x="7380141" y="2343658"/>
                  <a:pt x="7392151" y="2377463"/>
                </a:cubicBezTo>
                <a:cubicBezTo>
                  <a:pt x="7368576" y="2381466"/>
                  <a:pt x="7345002" y="2385914"/>
                  <a:pt x="7321427" y="2389917"/>
                </a:cubicBezTo>
                <a:cubicBezTo>
                  <a:pt x="7318759" y="2385469"/>
                  <a:pt x="7316535" y="2381021"/>
                  <a:pt x="7313866" y="2377018"/>
                </a:cubicBezTo>
                <a:cubicBezTo>
                  <a:pt x="7336106" y="2350775"/>
                  <a:pt x="7359236" y="2324976"/>
                  <a:pt x="7380586" y="2297843"/>
                </a:cubicBezTo>
                <a:cubicBezTo>
                  <a:pt x="7386813" y="2290282"/>
                  <a:pt x="7389482" y="2280496"/>
                  <a:pt x="7393930" y="2271600"/>
                </a:cubicBezTo>
                <a:cubicBezTo>
                  <a:pt x="7383700" y="2273379"/>
                  <a:pt x="7372135" y="2272490"/>
                  <a:pt x="7362794" y="2276938"/>
                </a:cubicBezTo>
                <a:cubicBezTo>
                  <a:pt x="7332992" y="2291171"/>
                  <a:pt x="7304525" y="2314746"/>
                  <a:pt x="7270720" y="2275158"/>
                </a:cubicBezTo>
                <a:cubicBezTo>
                  <a:pt x="7249370" y="2303181"/>
                  <a:pt x="7229799" y="2328534"/>
                  <a:pt x="7205334" y="2359671"/>
                </a:cubicBezTo>
                <a:cubicBezTo>
                  <a:pt x="7191101" y="2331648"/>
                  <a:pt x="7177312" y="2304515"/>
                  <a:pt x="7157296" y="2264928"/>
                </a:cubicBezTo>
                <a:cubicBezTo>
                  <a:pt x="7133722" y="2276048"/>
                  <a:pt x="7107034" y="2288502"/>
                  <a:pt x="7080790" y="2300957"/>
                </a:cubicBezTo>
                <a:cubicBezTo>
                  <a:pt x="7081680" y="2305850"/>
                  <a:pt x="7082569" y="2310742"/>
                  <a:pt x="7083904" y="2316080"/>
                </a:cubicBezTo>
                <a:cubicBezTo>
                  <a:pt x="7092800" y="2320973"/>
                  <a:pt x="7101251" y="2325421"/>
                  <a:pt x="7110147" y="2329869"/>
                </a:cubicBezTo>
                <a:cubicBezTo>
                  <a:pt x="7118154" y="2333872"/>
                  <a:pt x="7130163" y="2335651"/>
                  <a:pt x="7133722" y="2341878"/>
                </a:cubicBezTo>
                <a:cubicBezTo>
                  <a:pt x="7136390" y="2347661"/>
                  <a:pt x="7131942" y="2363674"/>
                  <a:pt x="7127050" y="2365453"/>
                </a:cubicBezTo>
                <a:cubicBezTo>
                  <a:pt x="7117708" y="2368567"/>
                  <a:pt x="7103920" y="2368122"/>
                  <a:pt x="7096358" y="2362784"/>
                </a:cubicBezTo>
                <a:cubicBezTo>
                  <a:pt x="7082569" y="2353888"/>
                  <a:pt x="7071449" y="2340544"/>
                  <a:pt x="7055881" y="2325866"/>
                </a:cubicBezTo>
                <a:cubicBezTo>
                  <a:pt x="7024745" y="2413936"/>
                  <a:pt x="6943791" y="2328090"/>
                  <a:pt x="6903759" y="2384580"/>
                </a:cubicBezTo>
                <a:cubicBezTo>
                  <a:pt x="6900201" y="2381021"/>
                  <a:pt x="6896642" y="2377463"/>
                  <a:pt x="6892639" y="2373904"/>
                </a:cubicBezTo>
                <a:cubicBezTo>
                  <a:pt x="6898422" y="2355667"/>
                  <a:pt x="6906428" y="2337875"/>
                  <a:pt x="6909986" y="2319638"/>
                </a:cubicBezTo>
                <a:cubicBezTo>
                  <a:pt x="6915324" y="2291171"/>
                  <a:pt x="6918438" y="2262704"/>
                  <a:pt x="6919772" y="2233792"/>
                </a:cubicBezTo>
                <a:cubicBezTo>
                  <a:pt x="6920217" y="2227565"/>
                  <a:pt x="6907762" y="2214221"/>
                  <a:pt x="6904649" y="2215110"/>
                </a:cubicBezTo>
                <a:cubicBezTo>
                  <a:pt x="6885967" y="2221337"/>
                  <a:pt x="6865506" y="2227565"/>
                  <a:pt x="6850383" y="2240019"/>
                </a:cubicBezTo>
                <a:cubicBezTo>
                  <a:pt x="6839263" y="2249360"/>
                  <a:pt x="6835705" y="2267597"/>
                  <a:pt x="6829922" y="2278717"/>
                </a:cubicBezTo>
                <a:cubicBezTo>
                  <a:pt x="6778770" y="2278717"/>
                  <a:pt x="6729842" y="2278717"/>
                  <a:pt x="6676021" y="2278717"/>
                </a:cubicBezTo>
                <a:cubicBezTo>
                  <a:pt x="6699595" y="2330758"/>
                  <a:pt x="6653781" y="2336986"/>
                  <a:pt x="6621755" y="2360116"/>
                </a:cubicBezTo>
                <a:cubicBezTo>
                  <a:pt x="6642216" y="2373904"/>
                  <a:pt x="6659563" y="2385469"/>
                  <a:pt x="6678245" y="2398368"/>
                </a:cubicBezTo>
                <a:cubicBezTo>
                  <a:pt x="6675131" y="2410823"/>
                  <a:pt x="6671573" y="2423722"/>
                  <a:pt x="6664011" y="2451744"/>
                </a:cubicBezTo>
                <a:cubicBezTo>
                  <a:pt x="6634210" y="2410823"/>
                  <a:pt x="6611525" y="2379242"/>
                  <a:pt x="6580389" y="2336096"/>
                </a:cubicBezTo>
                <a:cubicBezTo>
                  <a:pt x="6589730" y="2332982"/>
                  <a:pt x="6602629" y="2328534"/>
                  <a:pt x="6615528" y="2323642"/>
                </a:cubicBezTo>
                <a:cubicBezTo>
                  <a:pt x="6612859" y="2320528"/>
                  <a:pt x="6610635" y="2316970"/>
                  <a:pt x="6607966" y="2313856"/>
                </a:cubicBezTo>
                <a:cubicBezTo>
                  <a:pt x="6603074" y="2315635"/>
                  <a:pt x="6597736" y="2316525"/>
                  <a:pt x="6593288" y="2318749"/>
                </a:cubicBezTo>
                <a:cubicBezTo>
                  <a:pt x="6569713" y="2329424"/>
                  <a:pt x="6551921" y="2342768"/>
                  <a:pt x="6571048" y="2374349"/>
                </a:cubicBezTo>
                <a:cubicBezTo>
                  <a:pt x="6546139" y="2374349"/>
                  <a:pt x="6522120" y="2374349"/>
                  <a:pt x="6497211" y="2374349"/>
                </a:cubicBezTo>
                <a:cubicBezTo>
                  <a:pt x="6496766" y="2341434"/>
                  <a:pt x="6496766" y="2341434"/>
                  <a:pt x="6534574" y="2353888"/>
                </a:cubicBezTo>
                <a:cubicBezTo>
                  <a:pt x="6539912" y="2340989"/>
                  <a:pt x="6548808" y="2328534"/>
                  <a:pt x="6550142" y="2315190"/>
                </a:cubicBezTo>
                <a:cubicBezTo>
                  <a:pt x="6551477" y="2299622"/>
                  <a:pt x="6546139" y="2283610"/>
                  <a:pt x="6543470" y="2267597"/>
                </a:cubicBezTo>
                <a:cubicBezTo>
                  <a:pt x="6528792" y="2274269"/>
                  <a:pt x="6511000" y="2277827"/>
                  <a:pt x="6499435" y="2288058"/>
                </a:cubicBezTo>
                <a:cubicBezTo>
                  <a:pt x="6470078" y="2314301"/>
                  <a:pt x="6425153" y="2319638"/>
                  <a:pt x="6395352" y="2296954"/>
                </a:cubicBezTo>
                <a:cubicBezTo>
                  <a:pt x="6379338" y="2284944"/>
                  <a:pt x="6398465" y="2252474"/>
                  <a:pt x="6364660" y="2249360"/>
                </a:cubicBezTo>
                <a:cubicBezTo>
                  <a:pt x="6340641" y="2247136"/>
                  <a:pt x="6319735" y="2228454"/>
                  <a:pt x="6294826" y="2255587"/>
                </a:cubicBezTo>
                <a:cubicBezTo>
                  <a:pt x="6262356" y="2290726"/>
                  <a:pt x="6214317" y="2290282"/>
                  <a:pt x="6169837" y="2294730"/>
                </a:cubicBezTo>
                <a:cubicBezTo>
                  <a:pt x="6183181" y="2268042"/>
                  <a:pt x="6104896" y="2281830"/>
                  <a:pt x="6146263" y="2238240"/>
                </a:cubicBezTo>
                <a:cubicBezTo>
                  <a:pt x="6163165" y="2220448"/>
                  <a:pt x="6128471" y="2183085"/>
                  <a:pt x="6091997" y="2176857"/>
                </a:cubicBezTo>
                <a:cubicBezTo>
                  <a:pt x="6055523" y="2170185"/>
                  <a:pt x="6013712" y="2172854"/>
                  <a:pt x="5998589" y="2116809"/>
                </a:cubicBezTo>
                <a:cubicBezTo>
                  <a:pt x="5967897" y="2137270"/>
                  <a:pt x="5942099" y="2155062"/>
                  <a:pt x="5914521" y="2173744"/>
                </a:cubicBezTo>
                <a:cubicBezTo>
                  <a:pt x="5924752" y="2186643"/>
                  <a:pt x="5935872" y="2199987"/>
                  <a:pt x="5946992" y="2213776"/>
                </a:cubicBezTo>
                <a:lnTo>
                  <a:pt x="5945657" y="2212441"/>
                </a:lnTo>
                <a:cubicBezTo>
                  <a:pt x="5953664" y="2269376"/>
                  <a:pt x="5905180" y="2302291"/>
                  <a:pt x="5838460" y="2284944"/>
                </a:cubicBezTo>
                <a:cubicBezTo>
                  <a:pt x="5854918" y="2264038"/>
                  <a:pt x="5871376" y="2242688"/>
                  <a:pt x="5887388" y="2221782"/>
                </a:cubicBezTo>
                <a:cubicBezTo>
                  <a:pt x="5910073" y="2192425"/>
                  <a:pt x="5898508" y="2179971"/>
                  <a:pt x="5881161" y="2175968"/>
                </a:cubicBezTo>
                <a:cubicBezTo>
                  <a:pt x="5857587" y="2198208"/>
                  <a:pt x="5842908" y="2211552"/>
                  <a:pt x="5829120" y="2225341"/>
                </a:cubicBezTo>
                <a:cubicBezTo>
                  <a:pt x="5816220" y="2238240"/>
                  <a:pt x="5804655" y="2251584"/>
                  <a:pt x="5792201" y="2264483"/>
                </a:cubicBezTo>
                <a:cubicBezTo>
                  <a:pt x="5813107" y="2266707"/>
                  <a:pt x="5828675" y="2273379"/>
                  <a:pt x="5844688" y="2279606"/>
                </a:cubicBezTo>
                <a:close/>
                <a:moveTo>
                  <a:pt x="1135133" y="958102"/>
                </a:moveTo>
                <a:cubicBezTo>
                  <a:pt x="1077308" y="971446"/>
                  <a:pt x="1018150" y="931414"/>
                  <a:pt x="992796" y="999024"/>
                </a:cubicBezTo>
                <a:cubicBezTo>
                  <a:pt x="1019929" y="999024"/>
                  <a:pt x="1046617" y="999024"/>
                  <a:pt x="1077753" y="999024"/>
                </a:cubicBezTo>
                <a:cubicBezTo>
                  <a:pt x="1068412" y="1010144"/>
                  <a:pt x="1059516" y="1018150"/>
                  <a:pt x="1060851" y="1020374"/>
                </a:cubicBezTo>
                <a:cubicBezTo>
                  <a:pt x="1073750" y="1042169"/>
                  <a:pt x="1150256" y="1063965"/>
                  <a:pt x="1173830" y="1048397"/>
                </a:cubicBezTo>
                <a:cubicBezTo>
                  <a:pt x="1192512" y="1035942"/>
                  <a:pt x="1204522" y="1014147"/>
                  <a:pt x="1224538" y="989683"/>
                </a:cubicBezTo>
                <a:cubicBezTo>
                  <a:pt x="1175165" y="1001692"/>
                  <a:pt x="1139581" y="1010588"/>
                  <a:pt x="1092877" y="1021708"/>
                </a:cubicBezTo>
                <a:cubicBezTo>
                  <a:pt x="1108889" y="998579"/>
                  <a:pt x="1118230" y="984345"/>
                  <a:pt x="1135133" y="958102"/>
                </a:cubicBezTo>
                <a:close/>
                <a:moveTo>
                  <a:pt x="347835" y="1476740"/>
                </a:moveTo>
                <a:cubicBezTo>
                  <a:pt x="342497" y="1476295"/>
                  <a:pt x="337604" y="1475406"/>
                  <a:pt x="332266" y="1474961"/>
                </a:cubicBezTo>
                <a:cubicBezTo>
                  <a:pt x="322926" y="1502094"/>
                  <a:pt x="306023" y="1529671"/>
                  <a:pt x="306023" y="1556804"/>
                </a:cubicBezTo>
                <a:cubicBezTo>
                  <a:pt x="306023" y="1575931"/>
                  <a:pt x="389201" y="1580824"/>
                  <a:pt x="418558" y="1566590"/>
                </a:cubicBezTo>
                <a:cubicBezTo>
                  <a:pt x="457256" y="1547908"/>
                  <a:pt x="447470" y="1522110"/>
                  <a:pt x="432792" y="1488305"/>
                </a:cubicBezTo>
                <a:cubicBezTo>
                  <a:pt x="401655" y="1502983"/>
                  <a:pt x="366071" y="1538123"/>
                  <a:pt x="347835" y="1476740"/>
                </a:cubicBezTo>
                <a:close/>
                <a:moveTo>
                  <a:pt x="246420" y="1484747"/>
                </a:moveTo>
                <a:cubicBezTo>
                  <a:pt x="272218" y="1478519"/>
                  <a:pt x="302465" y="1470958"/>
                  <a:pt x="333156" y="1463396"/>
                </a:cubicBezTo>
                <a:cubicBezTo>
                  <a:pt x="334046" y="1458503"/>
                  <a:pt x="335380" y="1453166"/>
                  <a:pt x="336270" y="1448273"/>
                </a:cubicBezTo>
                <a:cubicBezTo>
                  <a:pt x="317143" y="1433594"/>
                  <a:pt x="298017" y="1418916"/>
                  <a:pt x="278001" y="1403348"/>
                </a:cubicBezTo>
                <a:cubicBezTo>
                  <a:pt x="285562" y="1400234"/>
                  <a:pt x="294903" y="1396231"/>
                  <a:pt x="307358" y="1390449"/>
                </a:cubicBezTo>
                <a:cubicBezTo>
                  <a:pt x="298462" y="1377105"/>
                  <a:pt x="291345" y="1365985"/>
                  <a:pt x="288231" y="1361537"/>
                </a:cubicBezTo>
                <a:cubicBezTo>
                  <a:pt x="255316" y="1381997"/>
                  <a:pt x="225069" y="1400234"/>
                  <a:pt x="193044" y="1420250"/>
                </a:cubicBezTo>
                <a:cubicBezTo>
                  <a:pt x="205943" y="1434929"/>
                  <a:pt x="222401" y="1455390"/>
                  <a:pt x="246420" y="1484747"/>
                </a:cubicBezTo>
                <a:close/>
                <a:moveTo>
                  <a:pt x="3082028" y="1999826"/>
                </a:moveTo>
                <a:cubicBezTo>
                  <a:pt x="3121170" y="2066547"/>
                  <a:pt x="3123839" y="1978476"/>
                  <a:pt x="3149192" y="1983814"/>
                </a:cubicBezTo>
                <a:cubicBezTo>
                  <a:pt x="3128732" y="1981590"/>
                  <a:pt x="3108271" y="1979366"/>
                  <a:pt x="3086920" y="1977142"/>
                </a:cubicBezTo>
                <a:cubicBezTo>
                  <a:pt x="3090034" y="1955346"/>
                  <a:pt x="3122949" y="1925989"/>
                  <a:pt x="3062901" y="1910421"/>
                </a:cubicBezTo>
                <a:cubicBezTo>
                  <a:pt x="3056229" y="1952677"/>
                  <a:pt x="3049557" y="1993154"/>
                  <a:pt x="3043330" y="2033187"/>
                </a:cubicBezTo>
                <a:cubicBezTo>
                  <a:pt x="3047333" y="2034966"/>
                  <a:pt x="3051336" y="2036745"/>
                  <a:pt x="3055784" y="2038079"/>
                </a:cubicBezTo>
                <a:cubicBezTo>
                  <a:pt x="3062901" y="2026959"/>
                  <a:pt x="3070907" y="2015394"/>
                  <a:pt x="3082028" y="1999826"/>
                </a:cubicBezTo>
                <a:close/>
                <a:moveTo>
                  <a:pt x="3259058" y="2064323"/>
                </a:moveTo>
                <a:cubicBezTo>
                  <a:pt x="3259503" y="2068771"/>
                  <a:pt x="3259503" y="2073663"/>
                  <a:pt x="3259948" y="2078111"/>
                </a:cubicBezTo>
                <a:cubicBezTo>
                  <a:pt x="3280409" y="2084339"/>
                  <a:pt x="3300869" y="2090121"/>
                  <a:pt x="3320886" y="2097238"/>
                </a:cubicBezTo>
                <a:cubicBezTo>
                  <a:pt x="3338233" y="2103020"/>
                  <a:pt x="3364476" y="2120812"/>
                  <a:pt x="3370703" y="2115030"/>
                </a:cubicBezTo>
                <a:cubicBezTo>
                  <a:pt x="3384492" y="2102575"/>
                  <a:pt x="3388051" y="2079001"/>
                  <a:pt x="3393833" y="2064323"/>
                </a:cubicBezTo>
                <a:cubicBezTo>
                  <a:pt x="3344015" y="2064323"/>
                  <a:pt x="3301314" y="2064323"/>
                  <a:pt x="3259058" y="2064323"/>
                </a:cubicBezTo>
                <a:close/>
                <a:moveTo>
                  <a:pt x="3391609" y="611157"/>
                </a:moveTo>
                <a:cubicBezTo>
                  <a:pt x="3425859" y="608488"/>
                  <a:pt x="3445430" y="605374"/>
                  <a:pt x="3465446" y="605374"/>
                </a:cubicBezTo>
                <a:cubicBezTo>
                  <a:pt x="3481014" y="605374"/>
                  <a:pt x="3497027" y="612047"/>
                  <a:pt x="3511261" y="608933"/>
                </a:cubicBezTo>
                <a:cubicBezTo>
                  <a:pt x="3523715" y="605819"/>
                  <a:pt x="3533501" y="592920"/>
                  <a:pt x="3544621" y="584469"/>
                </a:cubicBezTo>
                <a:cubicBezTo>
                  <a:pt x="3535725" y="577797"/>
                  <a:pt x="3527718" y="569346"/>
                  <a:pt x="3517933" y="564898"/>
                </a:cubicBezTo>
                <a:cubicBezTo>
                  <a:pt x="3462777" y="540434"/>
                  <a:pt x="3437423" y="588472"/>
                  <a:pt x="3391609" y="611157"/>
                </a:cubicBezTo>
                <a:close/>
                <a:moveTo>
                  <a:pt x="3010859" y="2155507"/>
                </a:moveTo>
                <a:cubicBezTo>
                  <a:pt x="3026427" y="2152838"/>
                  <a:pt x="3044664" y="2149724"/>
                  <a:pt x="3065570" y="2146166"/>
                </a:cubicBezTo>
                <a:cubicBezTo>
                  <a:pt x="3058898" y="2135491"/>
                  <a:pt x="3053115" y="2126150"/>
                  <a:pt x="3046888" y="2116364"/>
                </a:cubicBezTo>
                <a:cubicBezTo>
                  <a:pt x="3060677" y="2099462"/>
                  <a:pt x="3107826" y="2095014"/>
                  <a:pt x="3069128" y="2066547"/>
                </a:cubicBezTo>
                <a:cubicBezTo>
                  <a:pt x="3042885" y="2082115"/>
                  <a:pt x="3018866" y="2096793"/>
                  <a:pt x="2995291" y="2111027"/>
                </a:cubicBezTo>
                <a:cubicBezTo>
                  <a:pt x="3000184" y="2123926"/>
                  <a:pt x="3005077" y="2138604"/>
                  <a:pt x="3010859" y="2155507"/>
                </a:cubicBezTo>
                <a:close/>
                <a:moveTo>
                  <a:pt x="1990040" y="1849484"/>
                </a:moveTo>
                <a:cubicBezTo>
                  <a:pt x="1990485" y="1845925"/>
                  <a:pt x="1991375" y="1842367"/>
                  <a:pt x="1991820" y="1838364"/>
                </a:cubicBezTo>
                <a:cubicBezTo>
                  <a:pt x="1958460" y="1824575"/>
                  <a:pt x="1925099" y="1810786"/>
                  <a:pt x="1881509" y="1792549"/>
                </a:cubicBezTo>
                <a:cubicBezTo>
                  <a:pt x="1897967" y="1825464"/>
                  <a:pt x="1908642" y="1847704"/>
                  <a:pt x="1920651" y="1871724"/>
                </a:cubicBezTo>
                <a:cubicBezTo>
                  <a:pt x="1943781" y="1864607"/>
                  <a:pt x="1966911" y="1857045"/>
                  <a:pt x="1990040" y="1849484"/>
                </a:cubicBezTo>
                <a:close/>
                <a:moveTo>
                  <a:pt x="2360560" y="587582"/>
                </a:moveTo>
                <a:cubicBezTo>
                  <a:pt x="2389917" y="592030"/>
                  <a:pt x="2414381" y="602706"/>
                  <a:pt x="2422832" y="595144"/>
                </a:cubicBezTo>
                <a:cubicBezTo>
                  <a:pt x="2435731" y="584024"/>
                  <a:pt x="2437066" y="560005"/>
                  <a:pt x="2443293" y="541323"/>
                </a:cubicBezTo>
                <a:cubicBezTo>
                  <a:pt x="2437955" y="538210"/>
                  <a:pt x="2432618" y="534651"/>
                  <a:pt x="2427725" y="531537"/>
                </a:cubicBezTo>
                <a:cubicBezTo>
                  <a:pt x="2409043" y="547106"/>
                  <a:pt x="2390362" y="562674"/>
                  <a:pt x="2360560" y="587582"/>
                </a:cubicBezTo>
                <a:close/>
                <a:moveTo>
                  <a:pt x="389201" y="1368653"/>
                </a:moveTo>
                <a:cubicBezTo>
                  <a:pt x="332711" y="1359757"/>
                  <a:pt x="332711" y="1359757"/>
                  <a:pt x="334935" y="1390004"/>
                </a:cubicBezTo>
                <a:cubicBezTo>
                  <a:pt x="345166" y="1386890"/>
                  <a:pt x="354951" y="1384221"/>
                  <a:pt x="363847" y="1381553"/>
                </a:cubicBezTo>
                <a:cubicBezTo>
                  <a:pt x="367851" y="1398010"/>
                  <a:pt x="371409" y="1412689"/>
                  <a:pt x="375412" y="1427367"/>
                </a:cubicBezTo>
                <a:cubicBezTo>
                  <a:pt x="383419" y="1417137"/>
                  <a:pt x="384308" y="1408686"/>
                  <a:pt x="385198" y="1400234"/>
                </a:cubicBezTo>
                <a:cubicBezTo>
                  <a:pt x="386087" y="1390004"/>
                  <a:pt x="387422" y="1379329"/>
                  <a:pt x="389201" y="1368653"/>
                </a:cubicBezTo>
                <a:close/>
                <a:moveTo>
                  <a:pt x="625390" y="1044393"/>
                </a:moveTo>
                <a:cubicBezTo>
                  <a:pt x="628504" y="1050176"/>
                  <a:pt x="631618" y="1055958"/>
                  <a:pt x="634731" y="1061741"/>
                </a:cubicBezTo>
                <a:cubicBezTo>
                  <a:pt x="649855" y="1056848"/>
                  <a:pt x="666757" y="1054624"/>
                  <a:pt x="679656" y="1046617"/>
                </a:cubicBezTo>
                <a:cubicBezTo>
                  <a:pt x="684549" y="1043504"/>
                  <a:pt x="680546" y="1026601"/>
                  <a:pt x="680546" y="1002137"/>
                </a:cubicBezTo>
                <a:cubicBezTo>
                  <a:pt x="654303" y="1021708"/>
                  <a:pt x="639624" y="1032829"/>
                  <a:pt x="625390" y="1044393"/>
                </a:cubicBezTo>
                <a:close/>
                <a:moveTo>
                  <a:pt x="5415010" y="1553691"/>
                </a:moveTo>
                <a:cubicBezTo>
                  <a:pt x="5463048" y="1526558"/>
                  <a:pt x="5469720" y="1508766"/>
                  <a:pt x="5447925" y="1472292"/>
                </a:cubicBezTo>
                <a:cubicBezTo>
                  <a:pt x="5437695" y="1498535"/>
                  <a:pt x="5427019" y="1524334"/>
                  <a:pt x="5415010" y="1553691"/>
                </a:cubicBezTo>
                <a:close/>
                <a:moveTo>
                  <a:pt x="2508679" y="2075887"/>
                </a:moveTo>
                <a:cubicBezTo>
                  <a:pt x="2482880" y="2061209"/>
                  <a:pt x="2463754" y="2074108"/>
                  <a:pt x="2455303" y="2098572"/>
                </a:cubicBezTo>
                <a:cubicBezTo>
                  <a:pt x="2452634" y="2105244"/>
                  <a:pt x="2472205" y="2119923"/>
                  <a:pt x="2477987" y="2126595"/>
                </a:cubicBezTo>
                <a:cubicBezTo>
                  <a:pt x="2491776" y="2104355"/>
                  <a:pt x="2500227" y="2090566"/>
                  <a:pt x="2508679" y="2075887"/>
                </a:cubicBezTo>
                <a:close/>
                <a:moveTo>
                  <a:pt x="3749229" y="2162179"/>
                </a:moveTo>
                <a:cubicBezTo>
                  <a:pt x="3742112" y="2162624"/>
                  <a:pt x="3734551" y="2163068"/>
                  <a:pt x="3727434" y="2163513"/>
                </a:cubicBezTo>
                <a:cubicBezTo>
                  <a:pt x="3727434" y="2180861"/>
                  <a:pt x="3727434" y="2197763"/>
                  <a:pt x="3727434" y="2215110"/>
                </a:cubicBezTo>
                <a:cubicBezTo>
                  <a:pt x="3737664" y="2214221"/>
                  <a:pt x="3747895" y="2213331"/>
                  <a:pt x="3758125" y="2212441"/>
                </a:cubicBezTo>
                <a:cubicBezTo>
                  <a:pt x="3755012" y="2195539"/>
                  <a:pt x="3752343" y="2179081"/>
                  <a:pt x="3749229" y="2162179"/>
                </a:cubicBezTo>
                <a:close/>
              </a:path>
            </a:pathLst>
          </a:custGeom>
          <a:solidFill>
            <a:srgbClr val="195EBB"/>
          </a:solidFill>
          <a:ln w="4448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ïSļiďe"/>
          <p:cNvSpPr/>
          <p:nvPr/>
        </p:nvSpPr>
        <p:spPr>
          <a:xfrm flipH="1" flipV="1">
            <a:off x="736871" y="6224175"/>
            <a:ext cx="5359129" cy="88363"/>
          </a:xfrm>
          <a:custGeom>
            <a:avLst/>
            <a:gdLst>
              <a:gd name="connsiteX0" fmla="*/ 5844688 w 12187551"/>
              <a:gd name="connsiteY0" fmla="*/ 2279606 h 2526470"/>
              <a:gd name="connsiteX1" fmla="*/ 5794425 w 12187551"/>
              <a:gd name="connsiteY1" fmla="*/ 2345437 h 2526470"/>
              <a:gd name="connsiteX2" fmla="*/ 5700127 w 12187551"/>
              <a:gd name="connsiteY2" fmla="*/ 2380576 h 2526470"/>
              <a:gd name="connsiteX3" fmla="*/ 5705020 w 12187551"/>
              <a:gd name="connsiteY3" fmla="*/ 2320528 h 2526470"/>
              <a:gd name="connsiteX4" fmla="*/ 5695679 w 12187551"/>
              <a:gd name="connsiteY4" fmla="*/ 2250694 h 2526470"/>
              <a:gd name="connsiteX5" fmla="*/ 5685894 w 12187551"/>
              <a:gd name="connsiteY5" fmla="*/ 2220893 h 2526470"/>
              <a:gd name="connsiteX6" fmla="*/ 5552008 w 12187551"/>
              <a:gd name="connsiteY6" fmla="*/ 2222227 h 2526470"/>
              <a:gd name="connsiteX7" fmla="*/ 5543557 w 12187551"/>
              <a:gd name="connsiteY7" fmla="*/ 2174189 h 2526470"/>
              <a:gd name="connsiteX8" fmla="*/ 5519093 w 12187551"/>
              <a:gd name="connsiteY8" fmla="*/ 2220893 h 2526470"/>
              <a:gd name="connsiteX9" fmla="*/ 5543112 w 12187551"/>
              <a:gd name="connsiteY9" fmla="*/ 2293395 h 2526470"/>
              <a:gd name="connsiteX10" fmla="*/ 5595599 w 12187551"/>
              <a:gd name="connsiteY10" fmla="*/ 2302291 h 2526470"/>
              <a:gd name="connsiteX11" fmla="*/ 5457711 w 12187551"/>
              <a:gd name="connsiteY11" fmla="*/ 2365008 h 2526470"/>
              <a:gd name="connsiteX12" fmla="*/ 5445256 w 12187551"/>
              <a:gd name="connsiteY12" fmla="*/ 2264483 h 2526470"/>
              <a:gd name="connsiteX13" fmla="*/ 5266891 w 12187551"/>
              <a:gd name="connsiteY13" fmla="*/ 2312077 h 2526470"/>
              <a:gd name="connsiteX14" fmla="*/ 5291800 w 12187551"/>
              <a:gd name="connsiteY14" fmla="*/ 2352554 h 2526470"/>
              <a:gd name="connsiteX15" fmla="*/ 5265111 w 12187551"/>
              <a:gd name="connsiteY15" fmla="*/ 2348995 h 2526470"/>
              <a:gd name="connsiteX16" fmla="*/ 5174817 w 12187551"/>
              <a:gd name="connsiteY16" fmla="*/ 2292061 h 2526470"/>
              <a:gd name="connsiteX17" fmla="*/ 5109431 w 12187551"/>
              <a:gd name="connsiteY17" fmla="*/ 2321418 h 2526470"/>
              <a:gd name="connsiteX18" fmla="*/ 5087191 w 12187551"/>
              <a:gd name="connsiteY18" fmla="*/ 2342768 h 2526470"/>
              <a:gd name="connsiteX19" fmla="*/ 4965316 w 12187551"/>
              <a:gd name="connsiteY19" fmla="*/ 2309853 h 2526470"/>
              <a:gd name="connsiteX20" fmla="*/ 4869684 w 12187551"/>
              <a:gd name="connsiteY20" fmla="*/ 2229789 h 2526470"/>
              <a:gd name="connsiteX21" fmla="*/ 4730905 w 12187551"/>
              <a:gd name="connsiteY21" fmla="*/ 2337430 h 2526470"/>
              <a:gd name="connsiteX22" fmla="*/ 4722009 w 12187551"/>
              <a:gd name="connsiteY22" fmla="*/ 2289392 h 2526470"/>
              <a:gd name="connsiteX23" fmla="*/ 4715337 w 12187551"/>
              <a:gd name="connsiteY23" fmla="*/ 2299622 h 2526470"/>
              <a:gd name="connsiteX24" fmla="*/ 4671747 w 12187551"/>
              <a:gd name="connsiteY24" fmla="*/ 2280051 h 2526470"/>
              <a:gd name="connsiteX25" fmla="*/ 4554764 w 12187551"/>
              <a:gd name="connsiteY25" fmla="*/ 2265818 h 2526470"/>
              <a:gd name="connsiteX26" fmla="*/ 4492937 w 12187551"/>
              <a:gd name="connsiteY26" fmla="*/ 2195094 h 2526470"/>
              <a:gd name="connsiteX27" fmla="*/ 4442674 w 12187551"/>
              <a:gd name="connsiteY27" fmla="*/ 2276938 h 2526470"/>
              <a:gd name="connsiteX28" fmla="*/ 4336812 w 12187551"/>
              <a:gd name="connsiteY28" fmla="*/ 2250694 h 2526470"/>
              <a:gd name="connsiteX29" fmla="*/ 4254079 w 12187551"/>
              <a:gd name="connsiteY29" fmla="*/ 2247136 h 2526470"/>
              <a:gd name="connsiteX30" fmla="*/ 4273650 w 12187551"/>
              <a:gd name="connsiteY30" fmla="*/ 2224006 h 2526470"/>
              <a:gd name="connsiteX31" fmla="*/ 4204261 w 12187551"/>
              <a:gd name="connsiteY31" fmla="*/ 2237350 h 2526470"/>
              <a:gd name="connsiteX32" fmla="*/ 4205595 w 12187551"/>
              <a:gd name="connsiteY32" fmla="*/ 2312522 h 2526470"/>
              <a:gd name="connsiteX33" fmla="*/ 4079716 w 12187551"/>
              <a:gd name="connsiteY33" fmla="*/ 2205769 h 2526470"/>
              <a:gd name="connsiteX34" fmla="*/ 4085499 w 12187551"/>
              <a:gd name="connsiteY34" fmla="*/ 2265818 h 2526470"/>
              <a:gd name="connsiteX35" fmla="*/ 3972964 w 12187551"/>
              <a:gd name="connsiteY35" fmla="*/ 2285834 h 2526470"/>
              <a:gd name="connsiteX36" fmla="*/ 3960510 w 12187551"/>
              <a:gd name="connsiteY36" fmla="*/ 2247136 h 2526470"/>
              <a:gd name="connsiteX37" fmla="*/ 3877332 w 12187551"/>
              <a:gd name="connsiteY37" fmla="*/ 2324976 h 2526470"/>
              <a:gd name="connsiteX38" fmla="*/ 3838634 w 12187551"/>
              <a:gd name="connsiteY38" fmla="*/ 2304960 h 2526470"/>
              <a:gd name="connsiteX39" fmla="*/ 3789261 w 12187551"/>
              <a:gd name="connsiteY39" fmla="*/ 2275158 h 2526470"/>
              <a:gd name="connsiteX40" fmla="*/ 3624685 w 12187551"/>
              <a:gd name="connsiteY40" fmla="*/ 2326755 h 2526470"/>
              <a:gd name="connsiteX41" fmla="*/ 3603779 w 12187551"/>
              <a:gd name="connsiteY41" fmla="*/ 2178637 h 2526470"/>
              <a:gd name="connsiteX42" fmla="*/ 3588211 w 12187551"/>
              <a:gd name="connsiteY42" fmla="*/ 2173744 h 2526470"/>
              <a:gd name="connsiteX43" fmla="*/ 3555741 w 12187551"/>
              <a:gd name="connsiteY43" fmla="*/ 2231568 h 2526470"/>
              <a:gd name="connsiteX44" fmla="*/ 3514374 w 12187551"/>
              <a:gd name="connsiteY44" fmla="*/ 2247581 h 2526470"/>
              <a:gd name="connsiteX45" fmla="*/ 3497027 w 12187551"/>
              <a:gd name="connsiteY45" fmla="*/ 2225341 h 2526470"/>
              <a:gd name="connsiteX46" fmla="*/ 3474342 w 12187551"/>
              <a:gd name="connsiteY46" fmla="*/ 2253808 h 2526470"/>
              <a:gd name="connsiteX47" fmla="*/ 3541507 w 12187551"/>
              <a:gd name="connsiteY47" fmla="*/ 2182195 h 2526470"/>
              <a:gd name="connsiteX48" fmla="*/ 3555296 w 12187551"/>
              <a:gd name="connsiteY48" fmla="*/ 2177302 h 2526470"/>
              <a:gd name="connsiteX49" fmla="*/ 3440982 w 12187551"/>
              <a:gd name="connsiteY49" fmla="*/ 2209328 h 2526470"/>
              <a:gd name="connsiteX50" fmla="*/ 3277295 w 12187551"/>
              <a:gd name="connsiteY50" fmla="*/ 2160400 h 2526470"/>
              <a:gd name="connsiteX51" fmla="*/ 3265730 w 12187551"/>
              <a:gd name="connsiteY51" fmla="*/ 2207104 h 2526470"/>
              <a:gd name="connsiteX52" fmla="*/ 3202124 w 12187551"/>
              <a:gd name="connsiteY52" fmla="*/ 2233792 h 2526470"/>
              <a:gd name="connsiteX53" fmla="*/ 3083362 w 12187551"/>
              <a:gd name="connsiteY53" fmla="*/ 2216889 h 2526470"/>
              <a:gd name="connsiteX54" fmla="*/ 3015307 w 12187551"/>
              <a:gd name="connsiteY54" fmla="*/ 2254253 h 2526470"/>
              <a:gd name="connsiteX55" fmla="*/ 2956149 w 12187551"/>
              <a:gd name="connsiteY55" fmla="*/ 2198653 h 2526470"/>
              <a:gd name="connsiteX56" fmla="*/ 2871636 w 12187551"/>
              <a:gd name="connsiteY56" fmla="*/ 2155062 h 2526470"/>
              <a:gd name="connsiteX57" fmla="*/ 2867188 w 12187551"/>
              <a:gd name="connsiteY57" fmla="*/ 2192425 h 2526470"/>
              <a:gd name="connsiteX58" fmla="*/ 2855624 w 12187551"/>
              <a:gd name="connsiteY58" fmla="*/ 2194205 h 2526470"/>
              <a:gd name="connsiteX59" fmla="*/ 2820484 w 12187551"/>
              <a:gd name="connsiteY59" fmla="*/ 2130153 h 2526470"/>
              <a:gd name="connsiteX60" fmla="*/ 2706171 w 12187551"/>
              <a:gd name="connsiteY60" fmla="*/ 2178637 h 2526470"/>
              <a:gd name="connsiteX61" fmla="*/ 2641229 w 12187551"/>
              <a:gd name="connsiteY61" fmla="*/ 2199542 h 2526470"/>
              <a:gd name="connsiteX62" fmla="*/ 2584740 w 12187551"/>
              <a:gd name="connsiteY62" fmla="*/ 2206659 h 2526470"/>
              <a:gd name="connsiteX63" fmla="*/ 2624772 w 12187551"/>
              <a:gd name="connsiteY63" fmla="*/ 2170185 h 2526470"/>
              <a:gd name="connsiteX64" fmla="*/ 2591412 w 12187551"/>
              <a:gd name="connsiteY64" fmla="*/ 2163958 h 2526470"/>
              <a:gd name="connsiteX65" fmla="*/ 2534922 w 12187551"/>
              <a:gd name="connsiteY65" fmla="*/ 2191536 h 2526470"/>
              <a:gd name="connsiteX66" fmla="*/ 2431728 w 12187551"/>
              <a:gd name="connsiteY66" fmla="*/ 2167516 h 2526470"/>
              <a:gd name="connsiteX67" fmla="*/ 2255587 w 12187551"/>
              <a:gd name="connsiteY67" fmla="*/ 2183974 h 2526470"/>
              <a:gd name="connsiteX68" fmla="*/ 2107913 w 12187551"/>
              <a:gd name="connsiteY68" fmla="*/ 2152838 h 2526470"/>
              <a:gd name="connsiteX69" fmla="*/ 2224896 w 12187551"/>
              <a:gd name="connsiteY69" fmla="*/ 2132822 h 2526470"/>
              <a:gd name="connsiteX70" fmla="*/ 2309408 w 12187551"/>
              <a:gd name="connsiteY70" fmla="*/ 2115920 h 2526470"/>
              <a:gd name="connsiteX71" fmla="*/ 2331203 w 12187551"/>
              <a:gd name="connsiteY71" fmla="*/ 2064323 h 2526470"/>
              <a:gd name="connsiteX72" fmla="*/ 2321862 w 12187551"/>
              <a:gd name="connsiteY72" fmla="*/ 2056316 h 2526470"/>
              <a:gd name="connsiteX73" fmla="*/ 2376573 w 12187551"/>
              <a:gd name="connsiteY73" fmla="*/ 2042527 h 2526470"/>
              <a:gd name="connsiteX74" fmla="*/ 2376573 w 12187551"/>
              <a:gd name="connsiteY74" fmla="*/ 2007833 h 2526470"/>
              <a:gd name="connsiteX75" fmla="*/ 2301846 w 12187551"/>
              <a:gd name="connsiteY75" fmla="*/ 1966466 h 2526470"/>
              <a:gd name="connsiteX76" fmla="*/ 2328090 w 12187551"/>
              <a:gd name="connsiteY76" fmla="*/ 2030518 h 2526470"/>
              <a:gd name="connsiteX77" fmla="*/ 2229344 w 12187551"/>
              <a:gd name="connsiteY77" fmla="*/ 2109692 h 2526470"/>
              <a:gd name="connsiteX78" fmla="*/ 2215110 w 12187551"/>
              <a:gd name="connsiteY78" fmla="*/ 2066102 h 2526470"/>
              <a:gd name="connsiteX79" fmla="*/ 2196428 w 12187551"/>
              <a:gd name="connsiteY79" fmla="*/ 2054092 h 2526470"/>
              <a:gd name="connsiteX80" fmla="*/ 2247580 w 12187551"/>
              <a:gd name="connsiteY80" fmla="*/ 2023401 h 2526470"/>
              <a:gd name="connsiteX81" fmla="*/ 2188867 w 12187551"/>
              <a:gd name="connsiteY81" fmla="*/ 1990930 h 2526470"/>
              <a:gd name="connsiteX82" fmla="*/ 2193315 w 12187551"/>
              <a:gd name="connsiteY82" fmla="*/ 1869055 h 2526470"/>
              <a:gd name="connsiteX83" fmla="*/ 2209328 w 12187551"/>
              <a:gd name="connsiteY83" fmla="*/ 1805893 h 2526470"/>
              <a:gd name="connsiteX84" fmla="*/ 2180860 w 12187551"/>
              <a:gd name="connsiteY84" fmla="*/ 1813455 h 2526470"/>
              <a:gd name="connsiteX85" fmla="*/ 2021621 w 12187551"/>
              <a:gd name="connsiteY85" fmla="*/ 1885512 h 2526470"/>
              <a:gd name="connsiteX86" fmla="*/ 1970914 w 12187551"/>
              <a:gd name="connsiteY86" fmla="*/ 1905529 h 2526470"/>
              <a:gd name="connsiteX87" fmla="*/ 1909976 w 12187551"/>
              <a:gd name="connsiteY87" fmla="*/ 1894853 h 2526470"/>
              <a:gd name="connsiteX88" fmla="*/ 1807227 w 12187551"/>
              <a:gd name="connsiteY88" fmla="*/ 1894409 h 2526470"/>
              <a:gd name="connsiteX89" fmla="*/ 1792104 w 12187551"/>
              <a:gd name="connsiteY89" fmla="*/ 1874392 h 2526470"/>
              <a:gd name="connsiteX90" fmla="*/ 1784542 w 12187551"/>
              <a:gd name="connsiteY90" fmla="*/ 1780095 h 2526470"/>
              <a:gd name="connsiteX91" fmla="*/ 1525223 w 12187551"/>
              <a:gd name="connsiteY91" fmla="*/ 1830802 h 2526470"/>
              <a:gd name="connsiteX92" fmla="*/ 1518996 w 12187551"/>
              <a:gd name="connsiteY92" fmla="*/ 1905973 h 2526470"/>
              <a:gd name="connsiteX93" fmla="*/ 1480743 w 12187551"/>
              <a:gd name="connsiteY93" fmla="*/ 1808562 h 2526470"/>
              <a:gd name="connsiteX94" fmla="*/ 1464286 w 12187551"/>
              <a:gd name="connsiteY94" fmla="*/ 1803224 h 2526470"/>
              <a:gd name="connsiteX95" fmla="*/ 1348192 w 12187551"/>
              <a:gd name="connsiteY95" fmla="*/ 1847704 h 2526470"/>
              <a:gd name="connsiteX96" fmla="*/ 1282807 w 12187551"/>
              <a:gd name="connsiteY96" fmla="*/ 1853487 h 2526470"/>
              <a:gd name="connsiteX97" fmla="*/ 1298819 w 12187551"/>
              <a:gd name="connsiteY97" fmla="*/ 1766750 h 2526470"/>
              <a:gd name="connsiteX98" fmla="*/ 1312608 w 12187551"/>
              <a:gd name="connsiteY98" fmla="*/ 1767640 h 2526470"/>
              <a:gd name="connsiteX99" fmla="*/ 1323284 w 12187551"/>
              <a:gd name="connsiteY99" fmla="*/ 1798331 h 2526470"/>
              <a:gd name="connsiteX100" fmla="*/ 1362426 w 12187551"/>
              <a:gd name="connsiteY100" fmla="*/ 1690245 h 2526470"/>
              <a:gd name="connsiteX101" fmla="*/ 1283696 w 12187551"/>
              <a:gd name="connsiteY101" fmla="*/ 1690245 h 2526470"/>
              <a:gd name="connsiteX102" fmla="*/ 1261901 w 12187551"/>
              <a:gd name="connsiteY102" fmla="*/ 1752962 h 2526470"/>
              <a:gd name="connsiteX103" fmla="*/ 1249447 w 12187551"/>
              <a:gd name="connsiteY103" fmla="*/ 1751182 h 2526470"/>
              <a:gd name="connsiteX104" fmla="*/ 1240995 w 12187551"/>
              <a:gd name="connsiteY104" fmla="*/ 1712485 h 2526470"/>
              <a:gd name="connsiteX105" fmla="*/ 1158707 w 12187551"/>
              <a:gd name="connsiteY105" fmla="*/ 1810341 h 2526470"/>
              <a:gd name="connsiteX106" fmla="*/ 1169827 w 12187551"/>
              <a:gd name="connsiteY106" fmla="*/ 1768085 h 2526470"/>
              <a:gd name="connsiteX107" fmla="*/ 1156928 w 12187551"/>
              <a:gd name="connsiteY107" fmla="*/ 1764971 h 2526470"/>
              <a:gd name="connsiteX108" fmla="*/ 1143139 w 12187551"/>
              <a:gd name="connsiteY108" fmla="*/ 1842367 h 2526470"/>
              <a:gd name="connsiteX109" fmla="*/ 1101773 w 12187551"/>
              <a:gd name="connsiteY109" fmla="*/ 1796107 h 2526470"/>
              <a:gd name="connsiteX110" fmla="*/ 1063520 w 12187551"/>
              <a:gd name="connsiteY110" fmla="*/ 1904194 h 2526470"/>
              <a:gd name="connsiteX111" fmla="*/ 980342 w 12187551"/>
              <a:gd name="connsiteY111" fmla="*/ 1879285 h 2526470"/>
              <a:gd name="connsiteX112" fmla="*/ 966553 w 12187551"/>
              <a:gd name="connsiteY112" fmla="*/ 1845036 h 2526470"/>
              <a:gd name="connsiteX113" fmla="*/ 1023932 w 12187551"/>
              <a:gd name="connsiteY113" fmla="*/ 1804114 h 2526470"/>
              <a:gd name="connsiteX114" fmla="*/ 1056848 w 12187551"/>
              <a:gd name="connsiteY114" fmla="*/ 1862383 h 2526470"/>
              <a:gd name="connsiteX115" fmla="*/ 1067968 w 12187551"/>
              <a:gd name="connsiteY115" fmla="*/ 1750738 h 2526470"/>
              <a:gd name="connsiteX116" fmla="*/ 1002137 w 12187551"/>
              <a:gd name="connsiteY116" fmla="*/ 1744066 h 2526470"/>
              <a:gd name="connsiteX117" fmla="*/ 989683 w 12187551"/>
              <a:gd name="connsiteY117" fmla="*/ 1792549 h 2526470"/>
              <a:gd name="connsiteX118" fmla="*/ 978118 w 12187551"/>
              <a:gd name="connsiteY118" fmla="*/ 1762747 h 2526470"/>
              <a:gd name="connsiteX119" fmla="*/ 932303 w 12187551"/>
              <a:gd name="connsiteY119" fmla="*/ 1820571 h 2526470"/>
              <a:gd name="connsiteX120" fmla="*/ 895830 w 12187551"/>
              <a:gd name="connsiteY120" fmla="*/ 1871724 h 2526470"/>
              <a:gd name="connsiteX121" fmla="*/ 803311 w 12187551"/>
              <a:gd name="connsiteY121" fmla="*/ 1885068 h 2526470"/>
              <a:gd name="connsiteX122" fmla="*/ 761055 w 12187551"/>
              <a:gd name="connsiteY122" fmla="*/ 1837919 h 2526470"/>
              <a:gd name="connsiteX123" fmla="*/ 769061 w 12187551"/>
              <a:gd name="connsiteY123" fmla="*/ 1895743 h 2526470"/>
              <a:gd name="connsiteX124" fmla="*/ 760165 w 12187551"/>
              <a:gd name="connsiteY124" fmla="*/ 1825019 h 2526470"/>
              <a:gd name="connsiteX125" fmla="*/ 784185 w 12187551"/>
              <a:gd name="connsiteY125" fmla="*/ 1760078 h 2526470"/>
              <a:gd name="connsiteX126" fmla="*/ 859801 w 12187551"/>
              <a:gd name="connsiteY126" fmla="*/ 1825464 h 2526470"/>
              <a:gd name="connsiteX127" fmla="*/ 882041 w 12187551"/>
              <a:gd name="connsiteY127" fmla="*/ 1783208 h 2526470"/>
              <a:gd name="connsiteX128" fmla="*/ 909618 w 12187551"/>
              <a:gd name="connsiteY128" fmla="*/ 1807672 h 2526470"/>
              <a:gd name="connsiteX129" fmla="*/ 938975 w 12187551"/>
              <a:gd name="connsiteY129" fmla="*/ 1731166 h 2526470"/>
              <a:gd name="connsiteX130" fmla="*/ 805535 w 12187551"/>
              <a:gd name="connsiteY130" fmla="*/ 1720046 h 2526470"/>
              <a:gd name="connsiteX131" fmla="*/ 826885 w 12187551"/>
              <a:gd name="connsiteY131" fmla="*/ 1713374 h 2526470"/>
              <a:gd name="connsiteX132" fmla="*/ 794860 w 12187551"/>
              <a:gd name="connsiteY132" fmla="*/ 1650213 h 2526470"/>
              <a:gd name="connsiteX133" fmla="*/ 777512 w 12187551"/>
              <a:gd name="connsiteY133" fmla="*/ 1682683 h 2526470"/>
              <a:gd name="connsiteX134" fmla="*/ 785074 w 12187551"/>
              <a:gd name="connsiteY134" fmla="*/ 1761858 h 2526470"/>
              <a:gd name="connsiteX135" fmla="*/ 704120 w 12187551"/>
              <a:gd name="connsiteY135" fmla="*/ 1793439 h 2526470"/>
              <a:gd name="connsiteX136" fmla="*/ 703675 w 12187551"/>
              <a:gd name="connsiteY136" fmla="*/ 1775202 h 2526470"/>
              <a:gd name="connsiteX137" fmla="*/ 765058 w 12187551"/>
              <a:gd name="connsiteY137" fmla="*/ 1720936 h 2526470"/>
              <a:gd name="connsiteX138" fmla="*/ 760165 w 12187551"/>
              <a:gd name="connsiteY138" fmla="*/ 1708926 h 2526470"/>
              <a:gd name="connsiteX139" fmla="*/ 665423 w 12187551"/>
              <a:gd name="connsiteY139" fmla="*/ 1717378 h 2526470"/>
              <a:gd name="connsiteX140" fmla="*/ 705010 w 12187551"/>
              <a:gd name="connsiteY140" fmla="*/ 1775647 h 2526470"/>
              <a:gd name="connsiteX141" fmla="*/ 646296 w 12187551"/>
              <a:gd name="connsiteY141" fmla="*/ 1758299 h 2526470"/>
              <a:gd name="connsiteX142" fmla="*/ 563118 w 12187551"/>
              <a:gd name="connsiteY142" fmla="*/ 1656440 h 2526470"/>
              <a:gd name="connsiteX143" fmla="*/ 542213 w 12187551"/>
              <a:gd name="connsiteY143" fmla="*/ 1636424 h 2526470"/>
              <a:gd name="connsiteX144" fmla="*/ 506184 w 12187551"/>
              <a:gd name="connsiteY144" fmla="*/ 1612405 h 2526470"/>
              <a:gd name="connsiteX145" fmla="*/ 317588 w 12187551"/>
              <a:gd name="connsiteY145" fmla="*/ 1607512 h 2526470"/>
              <a:gd name="connsiteX146" fmla="*/ 290010 w 12187551"/>
              <a:gd name="connsiteY146" fmla="*/ 1611070 h 2526470"/>
              <a:gd name="connsiteX147" fmla="*/ 234410 w 12187551"/>
              <a:gd name="connsiteY147" fmla="*/ 1582158 h 2526470"/>
              <a:gd name="connsiteX148" fmla="*/ 210391 w 12187551"/>
              <a:gd name="connsiteY148" fmla="*/ 1572372 h 2526470"/>
              <a:gd name="connsiteX149" fmla="*/ 159239 w 12187551"/>
              <a:gd name="connsiteY149" fmla="*/ 1567035 h 2526470"/>
              <a:gd name="connsiteX150" fmla="*/ 153012 w 12187551"/>
              <a:gd name="connsiteY150" fmla="*/ 1465620 h 2526470"/>
              <a:gd name="connsiteX151" fmla="*/ 132106 w 12187551"/>
              <a:gd name="connsiteY151" fmla="*/ 1470068 h 2526470"/>
              <a:gd name="connsiteX152" fmla="*/ 82288 w 12187551"/>
              <a:gd name="connsiteY152" fmla="*/ 1471403 h 2526470"/>
              <a:gd name="connsiteX153" fmla="*/ 118762 w 12187551"/>
              <a:gd name="connsiteY153" fmla="*/ 1444714 h 2526470"/>
              <a:gd name="connsiteX154" fmla="*/ 151677 w 12187551"/>
              <a:gd name="connsiteY154" fmla="*/ 1426033 h 2526470"/>
              <a:gd name="connsiteX155" fmla="*/ 147674 w 12187551"/>
              <a:gd name="connsiteY155" fmla="*/ 1412244 h 2526470"/>
              <a:gd name="connsiteX156" fmla="*/ 1779 w 12187551"/>
              <a:gd name="connsiteY156" fmla="*/ 1420250 h 2526470"/>
              <a:gd name="connsiteX157" fmla="*/ 0 w 12187551"/>
              <a:gd name="connsiteY157" fmla="*/ 1410465 h 2526470"/>
              <a:gd name="connsiteX158" fmla="*/ 16902 w 12187551"/>
              <a:gd name="connsiteY158" fmla="*/ 1400234 h 2526470"/>
              <a:gd name="connsiteX159" fmla="*/ 124544 w 12187551"/>
              <a:gd name="connsiteY159" fmla="*/ 1328621 h 2526470"/>
              <a:gd name="connsiteX160" fmla="*/ 253981 w 12187551"/>
              <a:gd name="connsiteY160" fmla="*/ 1201853 h 2526470"/>
              <a:gd name="connsiteX161" fmla="*/ 252202 w 12187551"/>
              <a:gd name="connsiteY161" fmla="*/ 1151590 h 2526470"/>
              <a:gd name="connsiteX162" fmla="*/ 320702 w 12187551"/>
              <a:gd name="connsiteY162" fmla="*/ 1169382 h 2526470"/>
              <a:gd name="connsiteX163" fmla="*/ 449249 w 12187551"/>
              <a:gd name="connsiteY163" fmla="*/ 1079088 h 2526470"/>
              <a:gd name="connsiteX164" fmla="*/ 275332 w 12187551"/>
              <a:gd name="connsiteY164" fmla="*/ 1073305 h 2526470"/>
              <a:gd name="connsiteX165" fmla="*/ 115648 w 12187551"/>
              <a:gd name="connsiteY165" fmla="*/ 1091542 h 2526470"/>
              <a:gd name="connsiteX166" fmla="*/ 168580 w 12187551"/>
              <a:gd name="connsiteY166" fmla="*/ 1035053 h 2526470"/>
              <a:gd name="connsiteX167" fmla="*/ 203719 w 12187551"/>
              <a:gd name="connsiteY167" fmla="*/ 1015926 h 2526470"/>
              <a:gd name="connsiteX168" fmla="*/ 286007 w 12187551"/>
              <a:gd name="connsiteY168" fmla="*/ 934083 h 2526470"/>
              <a:gd name="connsiteX169" fmla="*/ 351393 w 12187551"/>
              <a:gd name="connsiteY169" fmla="*/ 917180 h 2526470"/>
              <a:gd name="connsiteX170" fmla="*/ 363847 w 12187551"/>
              <a:gd name="connsiteY170" fmla="*/ 888268 h 2526470"/>
              <a:gd name="connsiteX171" fmla="*/ 385198 w 12187551"/>
              <a:gd name="connsiteY171" fmla="*/ 911843 h 2526470"/>
              <a:gd name="connsiteX172" fmla="*/ 453697 w 12187551"/>
              <a:gd name="connsiteY172" fmla="*/ 931859 h 2526470"/>
              <a:gd name="connsiteX173" fmla="*/ 624946 w 12187551"/>
              <a:gd name="connsiteY173" fmla="*/ 846012 h 2526470"/>
              <a:gd name="connsiteX174" fmla="*/ 676098 w 12187551"/>
              <a:gd name="connsiteY174" fmla="*/ 818879 h 2526470"/>
              <a:gd name="connsiteX175" fmla="*/ 723247 w 12187551"/>
              <a:gd name="connsiteY175" fmla="*/ 791746 h 2526470"/>
              <a:gd name="connsiteX176" fmla="*/ 813097 w 12187551"/>
              <a:gd name="connsiteY176" fmla="*/ 777513 h 2526470"/>
              <a:gd name="connsiteX177" fmla="*/ 946537 w 12187551"/>
              <a:gd name="connsiteY177" fmla="*/ 755717 h 2526470"/>
              <a:gd name="connsiteX178" fmla="*/ 981676 w 12187551"/>
              <a:gd name="connsiteY178" fmla="*/ 744152 h 2526470"/>
              <a:gd name="connsiteX179" fmla="*/ 1165824 w 12187551"/>
              <a:gd name="connsiteY179" fmla="*/ 705010 h 2526470"/>
              <a:gd name="connsiteX180" fmla="*/ 1180947 w 12187551"/>
              <a:gd name="connsiteY180" fmla="*/ 675653 h 2526470"/>
              <a:gd name="connsiteX181" fmla="*/ 1279693 w 12187551"/>
              <a:gd name="connsiteY181" fmla="*/ 657416 h 2526470"/>
              <a:gd name="connsiteX182" fmla="*/ 1279248 w 12187551"/>
              <a:gd name="connsiteY182" fmla="*/ 641848 h 2526470"/>
              <a:gd name="connsiteX183" fmla="*/ 1087094 w 12187551"/>
              <a:gd name="connsiteY183" fmla="*/ 641848 h 2526470"/>
              <a:gd name="connsiteX184" fmla="*/ 1160931 w 12187551"/>
              <a:gd name="connsiteY184" fmla="*/ 605819 h 2526470"/>
              <a:gd name="connsiteX185" fmla="*/ 1212083 w 12187551"/>
              <a:gd name="connsiteY185" fmla="*/ 597368 h 2526470"/>
              <a:gd name="connsiteX186" fmla="*/ 1336183 w 12187551"/>
              <a:gd name="connsiteY186" fmla="*/ 591586 h 2526470"/>
              <a:gd name="connsiteX187" fmla="*/ 1594612 w 12187551"/>
              <a:gd name="connsiteY187" fmla="*/ 579131 h 2526470"/>
              <a:gd name="connsiteX188" fmla="*/ 1692024 w 12187551"/>
              <a:gd name="connsiteY188" fmla="*/ 576018 h 2526470"/>
              <a:gd name="connsiteX189" fmla="*/ 1686241 w 12187551"/>
              <a:gd name="connsiteY189" fmla="*/ 597813 h 2526470"/>
              <a:gd name="connsiteX190" fmla="*/ 1673787 w 12187551"/>
              <a:gd name="connsiteY190" fmla="*/ 632063 h 2526470"/>
              <a:gd name="connsiteX191" fmla="*/ 1708037 w 12187551"/>
              <a:gd name="connsiteY191" fmla="*/ 620498 h 2526470"/>
              <a:gd name="connsiteX192" fmla="*/ 1728053 w 12187551"/>
              <a:gd name="connsiteY192" fmla="*/ 610267 h 2526470"/>
              <a:gd name="connsiteX193" fmla="*/ 1737393 w 12187551"/>
              <a:gd name="connsiteY193" fmla="*/ 643183 h 2526470"/>
              <a:gd name="connsiteX194" fmla="*/ 1973583 w 12187551"/>
              <a:gd name="connsiteY194" fmla="*/ 576907 h 2526470"/>
              <a:gd name="connsiteX195" fmla="*/ 1937109 w 12187551"/>
              <a:gd name="connsiteY195" fmla="*/ 528424 h 2526470"/>
              <a:gd name="connsiteX196" fmla="*/ 1936664 w 12187551"/>
              <a:gd name="connsiteY196" fmla="*/ 529758 h 2526470"/>
              <a:gd name="connsiteX197" fmla="*/ 2035855 w 12187551"/>
              <a:gd name="connsiteY197" fmla="*/ 499957 h 2526470"/>
              <a:gd name="connsiteX198" fmla="*/ 2010501 w 12187551"/>
              <a:gd name="connsiteY198" fmla="*/ 430568 h 2526470"/>
              <a:gd name="connsiteX199" fmla="*/ 2099462 w 12187551"/>
              <a:gd name="connsiteY199" fmla="*/ 447470 h 2526470"/>
              <a:gd name="connsiteX200" fmla="*/ 2229344 w 12187551"/>
              <a:gd name="connsiteY200" fmla="*/ 454142 h 2526470"/>
              <a:gd name="connsiteX201" fmla="*/ 2423722 w 12187551"/>
              <a:gd name="connsiteY201" fmla="*/ 500401 h 2526470"/>
              <a:gd name="connsiteX202" fmla="*/ 2456192 w 12187551"/>
              <a:gd name="connsiteY202" fmla="*/ 550219 h 2526470"/>
              <a:gd name="connsiteX203" fmla="*/ 2496669 w 12187551"/>
              <a:gd name="connsiteY203" fmla="*/ 583134 h 2526470"/>
              <a:gd name="connsiteX204" fmla="*/ 2595860 w 12187551"/>
              <a:gd name="connsiteY204" fmla="*/ 579576 h 2526470"/>
              <a:gd name="connsiteX205" fmla="*/ 2626551 w 12187551"/>
              <a:gd name="connsiteY205" fmla="*/ 547550 h 2526470"/>
              <a:gd name="connsiteX206" fmla="*/ 2617655 w 12187551"/>
              <a:gd name="connsiteY206" fmla="*/ 628949 h 2526470"/>
              <a:gd name="connsiteX207" fmla="*/ 2703502 w 12187551"/>
              <a:gd name="connsiteY207" fmla="*/ 564898 h 2526470"/>
              <a:gd name="connsiteX208" fmla="*/ 2626551 w 12187551"/>
              <a:gd name="connsiteY208" fmla="*/ 548440 h 2526470"/>
              <a:gd name="connsiteX209" fmla="*/ 2581181 w 12187551"/>
              <a:gd name="connsiteY209" fmla="*/ 540434 h 2526470"/>
              <a:gd name="connsiteX210" fmla="*/ 2579402 w 12187551"/>
              <a:gd name="connsiteY210" fmla="*/ 524865 h 2526470"/>
              <a:gd name="connsiteX211" fmla="*/ 2726631 w 12187551"/>
              <a:gd name="connsiteY211" fmla="*/ 502181 h 2526470"/>
              <a:gd name="connsiteX212" fmla="*/ 2663914 w 12187551"/>
              <a:gd name="connsiteY212" fmla="*/ 469265 h 2526470"/>
              <a:gd name="connsiteX213" fmla="*/ 2633223 w 12187551"/>
              <a:gd name="connsiteY213" fmla="*/ 463483 h 2526470"/>
              <a:gd name="connsiteX214" fmla="*/ 2479322 w 12187551"/>
              <a:gd name="connsiteY214" fmla="*/ 451028 h 2526470"/>
              <a:gd name="connsiteX215" fmla="*/ 2431283 w 12187551"/>
              <a:gd name="connsiteY215" fmla="*/ 424340 h 2526470"/>
              <a:gd name="connsiteX216" fmla="*/ 2322752 w 12187551"/>
              <a:gd name="connsiteY216" fmla="*/ 410107 h 2526470"/>
              <a:gd name="connsiteX217" fmla="*/ 2215555 w 12187551"/>
              <a:gd name="connsiteY217" fmla="*/ 412776 h 2526470"/>
              <a:gd name="connsiteX218" fmla="*/ 2188422 w 12187551"/>
              <a:gd name="connsiteY218" fmla="*/ 397208 h 2526470"/>
              <a:gd name="connsiteX219" fmla="*/ 2108802 w 12187551"/>
              <a:gd name="connsiteY219" fmla="*/ 391425 h 2526470"/>
              <a:gd name="connsiteX220" fmla="*/ 2265372 w 12187551"/>
              <a:gd name="connsiteY220" fmla="*/ 309137 h 2526470"/>
              <a:gd name="connsiteX221" fmla="*/ 2277827 w 12187551"/>
              <a:gd name="connsiteY221" fmla="*/ 357175 h 2526470"/>
              <a:gd name="connsiteX222" fmla="*/ 2378352 w 12187551"/>
              <a:gd name="connsiteY222" fmla="*/ 381195 h 2526470"/>
              <a:gd name="connsiteX223" fmla="*/ 2525581 w 12187551"/>
              <a:gd name="connsiteY223" fmla="*/ 390980 h 2526470"/>
              <a:gd name="connsiteX224" fmla="*/ 2644788 w 12187551"/>
              <a:gd name="connsiteY224" fmla="*/ 411441 h 2526470"/>
              <a:gd name="connsiteX225" fmla="*/ 2679927 w 12187551"/>
              <a:gd name="connsiteY225" fmla="*/ 420337 h 2526470"/>
              <a:gd name="connsiteX226" fmla="*/ 2961486 w 12187551"/>
              <a:gd name="connsiteY226" fmla="*/ 463038 h 2526470"/>
              <a:gd name="connsiteX227" fmla="*/ 3028206 w 12187551"/>
              <a:gd name="connsiteY227" fmla="*/ 447915 h 2526470"/>
              <a:gd name="connsiteX228" fmla="*/ 3096261 w 12187551"/>
              <a:gd name="connsiteY228" fmla="*/ 428788 h 2526470"/>
              <a:gd name="connsiteX229" fmla="*/ 3101154 w 12187551"/>
              <a:gd name="connsiteY229" fmla="*/ 442577 h 2526470"/>
              <a:gd name="connsiteX230" fmla="*/ 3079804 w 12187551"/>
              <a:gd name="connsiteY230" fmla="*/ 470600 h 2526470"/>
              <a:gd name="connsiteX231" fmla="*/ 3170098 w 12187551"/>
              <a:gd name="connsiteY231" fmla="*/ 491505 h 2526470"/>
              <a:gd name="connsiteX232" fmla="*/ 3211020 w 12187551"/>
              <a:gd name="connsiteY232" fmla="*/ 472824 h 2526470"/>
              <a:gd name="connsiteX233" fmla="*/ 3234149 w 12187551"/>
              <a:gd name="connsiteY233" fmla="*/ 451028 h 2526470"/>
              <a:gd name="connsiteX234" fmla="*/ 3269289 w 12187551"/>
              <a:gd name="connsiteY234" fmla="*/ 476827 h 2526470"/>
              <a:gd name="connsiteX235" fmla="*/ 3284857 w 12187551"/>
              <a:gd name="connsiteY235" fmla="*/ 496843 h 2526470"/>
              <a:gd name="connsiteX236" fmla="*/ 3299535 w 12187551"/>
              <a:gd name="connsiteY236" fmla="*/ 478606 h 2526470"/>
              <a:gd name="connsiteX237" fmla="*/ 3434755 w 12187551"/>
              <a:gd name="connsiteY237" fmla="*/ 483499 h 2526470"/>
              <a:gd name="connsiteX238" fmla="*/ 3465001 w 12187551"/>
              <a:gd name="connsiteY238" fmla="*/ 501291 h 2526470"/>
              <a:gd name="connsiteX239" fmla="*/ 3531721 w 12187551"/>
              <a:gd name="connsiteY239" fmla="*/ 541768 h 2526470"/>
              <a:gd name="connsiteX240" fmla="*/ 3590435 w 12187551"/>
              <a:gd name="connsiteY240" fmla="*/ 525755 h 2526470"/>
              <a:gd name="connsiteX241" fmla="*/ 3712756 w 12187551"/>
              <a:gd name="connsiteY241" fmla="*/ 557336 h 2526470"/>
              <a:gd name="connsiteX242" fmla="*/ 3731882 w 12187551"/>
              <a:gd name="connsiteY242" fmla="*/ 527534 h 2526470"/>
              <a:gd name="connsiteX243" fmla="*/ 3843082 w 12187551"/>
              <a:gd name="connsiteY243" fmla="*/ 527534 h 2526470"/>
              <a:gd name="connsiteX244" fmla="*/ 3820397 w 12187551"/>
              <a:gd name="connsiteY244" fmla="*/ 573349 h 2526470"/>
              <a:gd name="connsiteX245" fmla="*/ 3990311 w 12187551"/>
              <a:gd name="connsiteY245" fmla="*/ 522197 h 2526470"/>
              <a:gd name="connsiteX246" fmla="*/ 3960510 w 12187551"/>
              <a:gd name="connsiteY246" fmla="*/ 568901 h 2526470"/>
              <a:gd name="connsiteX247" fmla="*/ 4035681 w 12187551"/>
              <a:gd name="connsiteY247" fmla="*/ 598702 h 2526470"/>
              <a:gd name="connsiteX248" fmla="*/ 4178462 w 12187551"/>
              <a:gd name="connsiteY248" fmla="*/ 622722 h 2526470"/>
              <a:gd name="connsiteX249" fmla="*/ 4213602 w 12187551"/>
              <a:gd name="connsiteY249" fmla="*/ 639624 h 2526470"/>
              <a:gd name="connsiteX250" fmla="*/ 4202927 w 12187551"/>
              <a:gd name="connsiteY250" fmla="*/ 651634 h 2526470"/>
              <a:gd name="connsiteX251" fmla="*/ 4307455 w 12187551"/>
              <a:gd name="connsiteY251" fmla="*/ 613381 h 2526470"/>
              <a:gd name="connsiteX252" fmla="*/ 4349711 w 12187551"/>
              <a:gd name="connsiteY252" fmla="*/ 584024 h 2526470"/>
              <a:gd name="connsiteX253" fmla="*/ 4340815 w 12187551"/>
              <a:gd name="connsiteY253" fmla="*/ 599147 h 2526470"/>
              <a:gd name="connsiteX254" fmla="*/ 4335477 w 12187551"/>
              <a:gd name="connsiteY254" fmla="*/ 609823 h 2526470"/>
              <a:gd name="connsiteX255" fmla="*/ 4454239 w 12187551"/>
              <a:gd name="connsiteY255" fmla="*/ 616495 h 2526470"/>
              <a:gd name="connsiteX256" fmla="*/ 4439561 w 12187551"/>
              <a:gd name="connsiteY256" fmla="*/ 646741 h 2526470"/>
              <a:gd name="connsiteX257" fmla="*/ 4546313 w 12187551"/>
              <a:gd name="connsiteY257" fmla="*/ 627615 h 2526470"/>
              <a:gd name="connsiteX258" fmla="*/ 4564550 w 12187551"/>
              <a:gd name="connsiteY258" fmla="*/ 598258 h 2526470"/>
              <a:gd name="connsiteX259" fmla="*/ 4583676 w 12187551"/>
              <a:gd name="connsiteY259" fmla="*/ 554667 h 2526470"/>
              <a:gd name="connsiteX260" fmla="*/ 4598800 w 12187551"/>
              <a:gd name="connsiteY260" fmla="*/ 560450 h 2526470"/>
              <a:gd name="connsiteX261" fmla="*/ 4587235 w 12187551"/>
              <a:gd name="connsiteY261" fmla="*/ 624056 h 2526470"/>
              <a:gd name="connsiteX262" fmla="*/ 4778944 w 12187551"/>
              <a:gd name="connsiteY262" fmla="*/ 671650 h 2526470"/>
              <a:gd name="connsiteX263" fmla="*/ 4776275 w 12187551"/>
              <a:gd name="connsiteY263" fmla="*/ 675208 h 2526470"/>
              <a:gd name="connsiteX264" fmla="*/ 4872352 w 12187551"/>
              <a:gd name="connsiteY264" fmla="*/ 634731 h 2526470"/>
              <a:gd name="connsiteX265" fmla="*/ 4927952 w 12187551"/>
              <a:gd name="connsiteY265" fmla="*/ 574238 h 2526470"/>
              <a:gd name="connsiteX266" fmla="*/ 4939517 w 12187551"/>
              <a:gd name="connsiteY266" fmla="*/ 581355 h 2526470"/>
              <a:gd name="connsiteX267" fmla="*/ 4929732 w 12187551"/>
              <a:gd name="connsiteY267" fmla="*/ 643183 h 2526470"/>
              <a:gd name="connsiteX268" fmla="*/ 5177931 w 12187551"/>
              <a:gd name="connsiteY268" fmla="*/ 646741 h 2526470"/>
              <a:gd name="connsiteX269" fmla="*/ 5222855 w 12187551"/>
              <a:gd name="connsiteY269" fmla="*/ 679656 h 2526470"/>
              <a:gd name="connsiteX270" fmla="*/ 5397218 w 12187551"/>
              <a:gd name="connsiteY270" fmla="*/ 630283 h 2526470"/>
              <a:gd name="connsiteX271" fmla="*/ 5369195 w 12187551"/>
              <a:gd name="connsiteY271" fmla="*/ 639179 h 2526470"/>
              <a:gd name="connsiteX272" fmla="*/ 5342952 w 12187551"/>
              <a:gd name="connsiteY272" fmla="*/ 639624 h 2526470"/>
              <a:gd name="connsiteX273" fmla="*/ 5342952 w 12187551"/>
              <a:gd name="connsiteY273" fmla="*/ 741928 h 2526470"/>
              <a:gd name="connsiteX274" fmla="*/ 5360299 w 12187551"/>
              <a:gd name="connsiteY274" fmla="*/ 747266 h 2526470"/>
              <a:gd name="connsiteX275" fmla="*/ 5384318 w 12187551"/>
              <a:gd name="connsiteY275" fmla="*/ 705455 h 2526470"/>
              <a:gd name="connsiteX276" fmla="*/ 5429688 w 12187551"/>
              <a:gd name="connsiteY276" fmla="*/ 673874 h 2526470"/>
              <a:gd name="connsiteX277" fmla="*/ 5522207 w 12187551"/>
              <a:gd name="connsiteY277" fmla="*/ 675653 h 2526470"/>
              <a:gd name="connsiteX278" fmla="*/ 5612502 w 12187551"/>
              <a:gd name="connsiteY278" fmla="*/ 692556 h 2526470"/>
              <a:gd name="connsiteX279" fmla="*/ 5658760 w 12187551"/>
              <a:gd name="connsiteY279" fmla="*/ 674764 h 2526470"/>
              <a:gd name="connsiteX280" fmla="*/ 5664988 w 12187551"/>
              <a:gd name="connsiteY280" fmla="*/ 710348 h 2526470"/>
              <a:gd name="connsiteX281" fmla="*/ 5743718 w 12187551"/>
              <a:gd name="connsiteY281" fmla="*/ 662309 h 2526470"/>
              <a:gd name="connsiteX282" fmla="*/ 5781526 w 12187551"/>
              <a:gd name="connsiteY282" fmla="*/ 650744 h 2526470"/>
              <a:gd name="connsiteX283" fmla="*/ 5897174 w 12187551"/>
              <a:gd name="connsiteY283" fmla="*/ 697893 h 2526470"/>
              <a:gd name="connsiteX284" fmla="*/ 6033728 w 12187551"/>
              <a:gd name="connsiteY284" fmla="*/ 652079 h 2526470"/>
              <a:gd name="connsiteX285" fmla="*/ 6089773 w 12187551"/>
              <a:gd name="connsiteY285" fmla="*/ 629839 h 2526470"/>
              <a:gd name="connsiteX286" fmla="*/ 6156938 w 12187551"/>
              <a:gd name="connsiteY286" fmla="*/ 636511 h 2526470"/>
              <a:gd name="connsiteX287" fmla="*/ 6160052 w 12187551"/>
              <a:gd name="connsiteY287" fmla="*/ 626725 h 2526470"/>
              <a:gd name="connsiteX288" fmla="*/ 6115127 w 12187551"/>
              <a:gd name="connsiteY288" fmla="*/ 591141 h 2526470"/>
              <a:gd name="connsiteX289" fmla="*/ 6117796 w 12187551"/>
              <a:gd name="connsiteY289" fmla="*/ 579131 h 2526470"/>
              <a:gd name="connsiteX290" fmla="*/ 6239226 w 12187551"/>
              <a:gd name="connsiteY290" fmla="*/ 568011 h 2526470"/>
              <a:gd name="connsiteX291" fmla="*/ 6249012 w 12187551"/>
              <a:gd name="connsiteY291" fmla="*/ 589806 h 2526470"/>
              <a:gd name="connsiteX292" fmla="*/ 6224548 w 12187551"/>
              <a:gd name="connsiteY292" fmla="*/ 602261 h 2526470"/>
              <a:gd name="connsiteX293" fmla="*/ 6208980 w 12187551"/>
              <a:gd name="connsiteY293" fmla="*/ 632507 h 2526470"/>
              <a:gd name="connsiteX294" fmla="*/ 6236557 w 12187551"/>
              <a:gd name="connsiteY294" fmla="*/ 649855 h 2526470"/>
              <a:gd name="connsiteX295" fmla="*/ 6317066 w 12187551"/>
              <a:gd name="connsiteY295" fmla="*/ 616939 h 2526470"/>
              <a:gd name="connsiteX296" fmla="*/ 6378449 w 12187551"/>
              <a:gd name="connsiteY296" fmla="*/ 585803 h 2526470"/>
              <a:gd name="connsiteX297" fmla="*/ 6390458 w 12187551"/>
              <a:gd name="connsiteY297" fmla="*/ 627615 h 2526470"/>
              <a:gd name="connsiteX298" fmla="*/ 6471857 w 12187551"/>
              <a:gd name="connsiteY298" fmla="*/ 637845 h 2526470"/>
              <a:gd name="connsiteX299" fmla="*/ 6472747 w 12187551"/>
              <a:gd name="connsiteY299" fmla="*/ 649855 h 2526470"/>
              <a:gd name="connsiteX300" fmla="*/ 6506997 w 12187551"/>
              <a:gd name="connsiteY300" fmla="*/ 625391 h 2526470"/>
              <a:gd name="connsiteX301" fmla="*/ 6539022 w 12187551"/>
              <a:gd name="connsiteY301" fmla="*/ 652968 h 2526470"/>
              <a:gd name="connsiteX302" fmla="*/ 6539467 w 12187551"/>
              <a:gd name="connsiteY302" fmla="*/ 641403 h 2526470"/>
              <a:gd name="connsiteX303" fmla="*/ 6586171 w 12187551"/>
              <a:gd name="connsiteY303" fmla="*/ 636511 h 2526470"/>
              <a:gd name="connsiteX304" fmla="*/ 6658674 w 12187551"/>
              <a:gd name="connsiteY304" fmla="*/ 618274 h 2526470"/>
              <a:gd name="connsiteX305" fmla="*/ 6658674 w 12187551"/>
              <a:gd name="connsiteY305" fmla="*/ 597368 h 2526470"/>
              <a:gd name="connsiteX306" fmla="*/ 6636434 w 12187551"/>
              <a:gd name="connsiteY306" fmla="*/ 584914 h 2526470"/>
              <a:gd name="connsiteX307" fmla="*/ 6588395 w 12187551"/>
              <a:gd name="connsiteY307" fmla="*/ 570235 h 2526470"/>
              <a:gd name="connsiteX308" fmla="*/ 6787221 w 12187551"/>
              <a:gd name="connsiteY308" fmla="*/ 529313 h 2526470"/>
              <a:gd name="connsiteX309" fmla="*/ 6758754 w 12187551"/>
              <a:gd name="connsiteY309" fmla="*/ 615605 h 2526470"/>
              <a:gd name="connsiteX310" fmla="*/ 6783218 w 12187551"/>
              <a:gd name="connsiteY310" fmla="*/ 624946 h 2526470"/>
              <a:gd name="connsiteX311" fmla="*/ 6869065 w 12187551"/>
              <a:gd name="connsiteY311" fmla="*/ 576018 h 2526470"/>
              <a:gd name="connsiteX312" fmla="*/ 6929113 w 12187551"/>
              <a:gd name="connsiteY312" fmla="*/ 541323 h 2526470"/>
              <a:gd name="connsiteX313" fmla="*/ 6937119 w 12187551"/>
              <a:gd name="connsiteY313" fmla="*/ 556446 h 2526470"/>
              <a:gd name="connsiteX314" fmla="*/ 6899756 w 12187551"/>
              <a:gd name="connsiteY314" fmla="*/ 580466 h 2526470"/>
              <a:gd name="connsiteX315" fmla="*/ 6986492 w 12187551"/>
              <a:gd name="connsiteY315" fmla="*/ 579576 h 2526470"/>
              <a:gd name="connsiteX316" fmla="*/ 7020297 w 12187551"/>
              <a:gd name="connsiteY316" fmla="*/ 585358 h 2526470"/>
              <a:gd name="connsiteX317" fmla="*/ 7050988 w 12187551"/>
              <a:gd name="connsiteY317" fmla="*/ 617384 h 2526470"/>
              <a:gd name="connsiteX318" fmla="*/ 7092800 w 12187551"/>
              <a:gd name="connsiteY318" fmla="*/ 514635 h 2526470"/>
              <a:gd name="connsiteX319" fmla="*/ 7185318 w 12187551"/>
              <a:gd name="connsiteY319" fmla="*/ 616939 h 2526470"/>
              <a:gd name="connsiteX320" fmla="*/ 7202666 w 12187551"/>
              <a:gd name="connsiteY320" fmla="*/ 608933 h 2526470"/>
              <a:gd name="connsiteX321" fmla="*/ 7217344 w 12187551"/>
              <a:gd name="connsiteY321" fmla="*/ 471045 h 2526470"/>
              <a:gd name="connsiteX322" fmla="*/ 7216010 w 12187551"/>
              <a:gd name="connsiteY322" fmla="*/ 542213 h 2526470"/>
              <a:gd name="connsiteX323" fmla="*/ 7265827 w 12187551"/>
              <a:gd name="connsiteY323" fmla="*/ 540878 h 2526470"/>
              <a:gd name="connsiteX324" fmla="*/ 7325875 w 12187551"/>
              <a:gd name="connsiteY324" fmla="*/ 514635 h 2526470"/>
              <a:gd name="connsiteX325" fmla="*/ 7359236 w 12187551"/>
              <a:gd name="connsiteY325" fmla="*/ 568901 h 2526470"/>
              <a:gd name="connsiteX326" fmla="*/ 7463319 w 12187551"/>
              <a:gd name="connsiteY326" fmla="*/ 568901 h 2526470"/>
              <a:gd name="connsiteX327" fmla="*/ 7460650 w 12187551"/>
              <a:gd name="connsiteY327" fmla="*/ 516859 h 2526470"/>
              <a:gd name="connsiteX328" fmla="*/ 7538491 w 12187551"/>
              <a:gd name="connsiteY328" fmla="*/ 526200 h 2526470"/>
              <a:gd name="connsiteX329" fmla="*/ 7552724 w 12187551"/>
              <a:gd name="connsiteY329" fmla="*/ 496843 h 2526470"/>
              <a:gd name="connsiteX330" fmla="*/ 7606100 w 12187551"/>
              <a:gd name="connsiteY330" fmla="*/ 445691 h 2526470"/>
              <a:gd name="connsiteX331" fmla="*/ 7666148 w 12187551"/>
              <a:gd name="connsiteY331" fmla="*/ 463038 h 2526470"/>
              <a:gd name="connsiteX332" fmla="*/ 7751105 w 12187551"/>
              <a:gd name="connsiteY332" fmla="*/ 483054 h 2526470"/>
              <a:gd name="connsiteX333" fmla="*/ 7912568 w 12187551"/>
              <a:gd name="connsiteY333" fmla="*/ 466152 h 2526470"/>
              <a:gd name="connsiteX334" fmla="*/ 7925468 w 12187551"/>
              <a:gd name="connsiteY334" fmla="*/ 507963 h 2526470"/>
              <a:gd name="connsiteX335" fmla="*/ 7953045 w 12187551"/>
              <a:gd name="connsiteY335" fmla="*/ 454587 h 2526470"/>
              <a:gd name="connsiteX336" fmla="*/ 7975730 w 12187551"/>
              <a:gd name="connsiteY336" fmla="*/ 474603 h 2526470"/>
              <a:gd name="connsiteX337" fmla="*/ 8086041 w 12187551"/>
              <a:gd name="connsiteY337" fmla="*/ 445691 h 2526470"/>
              <a:gd name="connsiteX338" fmla="*/ 8209695 w 12187551"/>
              <a:gd name="connsiteY338" fmla="*/ 426564 h 2526470"/>
              <a:gd name="connsiteX339" fmla="*/ 8260403 w 12187551"/>
              <a:gd name="connsiteY339" fmla="*/ 430568 h 2526470"/>
              <a:gd name="connsiteX340" fmla="*/ 8351587 w 12187551"/>
              <a:gd name="connsiteY340" fmla="*/ 431012 h 2526470"/>
              <a:gd name="connsiteX341" fmla="*/ 8354701 w 12187551"/>
              <a:gd name="connsiteY341" fmla="*/ 443912 h 2526470"/>
              <a:gd name="connsiteX342" fmla="*/ 8383168 w 12187551"/>
              <a:gd name="connsiteY342" fmla="*/ 399432 h 2526470"/>
              <a:gd name="connsiteX343" fmla="*/ 8483248 w 12187551"/>
              <a:gd name="connsiteY343" fmla="*/ 443022 h 2526470"/>
              <a:gd name="connsiteX344" fmla="*/ 8503709 w 12187551"/>
              <a:gd name="connsiteY344" fmla="*/ 436350 h 2526470"/>
              <a:gd name="connsiteX345" fmla="*/ 8610461 w 12187551"/>
              <a:gd name="connsiteY345" fmla="*/ 420782 h 2526470"/>
              <a:gd name="connsiteX346" fmla="*/ 8631367 w 12187551"/>
              <a:gd name="connsiteY346" fmla="*/ 428788 h 2526470"/>
              <a:gd name="connsiteX347" fmla="*/ 8728778 w 12187551"/>
              <a:gd name="connsiteY347" fmla="*/ 357175 h 2526470"/>
              <a:gd name="connsiteX348" fmla="*/ 8740788 w 12187551"/>
              <a:gd name="connsiteY348" fmla="*/ 351838 h 2526470"/>
              <a:gd name="connsiteX349" fmla="*/ 8746126 w 12187551"/>
              <a:gd name="connsiteY349" fmla="*/ 386087 h 2526470"/>
              <a:gd name="connsiteX350" fmla="*/ 8758135 w 12187551"/>
              <a:gd name="connsiteY350" fmla="*/ 406548 h 2526470"/>
              <a:gd name="connsiteX351" fmla="*/ 8785268 w 12187551"/>
              <a:gd name="connsiteY351" fmla="*/ 395873 h 2526470"/>
              <a:gd name="connsiteX352" fmla="*/ 8841758 w 12187551"/>
              <a:gd name="connsiteY352" fmla="*/ 388756 h 2526470"/>
              <a:gd name="connsiteX353" fmla="*/ 8825745 w 12187551"/>
              <a:gd name="connsiteY353" fmla="*/ 348724 h 2526470"/>
              <a:gd name="connsiteX354" fmla="*/ 8874228 w 12187551"/>
              <a:gd name="connsiteY354" fmla="*/ 347835 h 2526470"/>
              <a:gd name="connsiteX355" fmla="*/ 8882679 w 12187551"/>
              <a:gd name="connsiteY355" fmla="*/ 397652 h 2526470"/>
              <a:gd name="connsiteX356" fmla="*/ 9084619 w 12187551"/>
              <a:gd name="connsiteY356" fmla="*/ 402545 h 2526470"/>
              <a:gd name="connsiteX357" fmla="*/ 9149115 w 12187551"/>
              <a:gd name="connsiteY357" fmla="*/ 354951 h 2526470"/>
              <a:gd name="connsiteX358" fmla="*/ 9235851 w 12187551"/>
              <a:gd name="connsiteY358" fmla="*/ 328708 h 2526470"/>
              <a:gd name="connsiteX359" fmla="*/ 9282555 w 12187551"/>
              <a:gd name="connsiteY359" fmla="*/ 317143 h 2526470"/>
              <a:gd name="connsiteX360" fmla="*/ 9363954 w 12187551"/>
              <a:gd name="connsiteY360" fmla="*/ 320702 h 2526470"/>
              <a:gd name="connsiteX361" fmla="*/ 9511184 w 12187551"/>
              <a:gd name="connsiteY361" fmla="*/ 317588 h 2526470"/>
              <a:gd name="connsiteX362" fmla="*/ 9585020 w 12187551"/>
              <a:gd name="connsiteY362" fmla="*/ 313585 h 2526470"/>
              <a:gd name="connsiteX363" fmla="*/ 9602368 w 12187551"/>
              <a:gd name="connsiteY363" fmla="*/ 317588 h 2526470"/>
              <a:gd name="connsiteX364" fmla="*/ 9933745 w 12187551"/>
              <a:gd name="connsiteY364" fmla="*/ 250868 h 2526470"/>
              <a:gd name="connsiteX365" fmla="*/ 10032490 w 12187551"/>
              <a:gd name="connsiteY365" fmla="*/ 197937 h 2526470"/>
              <a:gd name="connsiteX366" fmla="*/ 10078305 w 12187551"/>
              <a:gd name="connsiteY366" fmla="*/ 193044 h 2526470"/>
              <a:gd name="connsiteX367" fmla="*/ 10132125 w 12187551"/>
              <a:gd name="connsiteY367" fmla="*/ 191265 h 2526470"/>
              <a:gd name="connsiteX368" fmla="*/ 10132125 w 12187551"/>
              <a:gd name="connsiteY368" fmla="*/ 174362 h 2526470"/>
              <a:gd name="connsiteX369" fmla="*/ 10104993 w 12187551"/>
              <a:gd name="connsiteY369" fmla="*/ 167690 h 2526470"/>
              <a:gd name="connsiteX370" fmla="*/ 10106772 w 12187551"/>
              <a:gd name="connsiteY370" fmla="*/ 153901 h 2526470"/>
              <a:gd name="connsiteX371" fmla="*/ 10173048 w 12187551"/>
              <a:gd name="connsiteY371" fmla="*/ 163242 h 2526470"/>
              <a:gd name="connsiteX372" fmla="*/ 10247774 w 12187551"/>
              <a:gd name="connsiteY372" fmla="*/ 152122 h 2526470"/>
              <a:gd name="connsiteX373" fmla="*/ 10349189 w 12187551"/>
              <a:gd name="connsiteY373" fmla="*/ 151232 h 2526470"/>
              <a:gd name="connsiteX374" fmla="*/ 10400341 w 12187551"/>
              <a:gd name="connsiteY374" fmla="*/ 152122 h 2526470"/>
              <a:gd name="connsiteX375" fmla="*/ 10408793 w 12187551"/>
              <a:gd name="connsiteY375" fmla="*/ 133885 h 2526470"/>
              <a:gd name="connsiteX376" fmla="*/ 10366091 w 12187551"/>
              <a:gd name="connsiteY376" fmla="*/ 121431 h 2526470"/>
              <a:gd name="connsiteX377" fmla="*/ 10374542 w 12187551"/>
              <a:gd name="connsiteY377" fmla="*/ 100080 h 2526470"/>
              <a:gd name="connsiteX378" fmla="*/ 10457275 w 12187551"/>
              <a:gd name="connsiteY378" fmla="*/ 84512 h 2526470"/>
              <a:gd name="connsiteX379" fmla="*/ 10529778 w 12187551"/>
              <a:gd name="connsiteY379" fmla="*/ 48928 h 2526470"/>
              <a:gd name="connsiteX380" fmla="*/ 10591605 w 12187551"/>
              <a:gd name="connsiteY380" fmla="*/ 53376 h 2526470"/>
              <a:gd name="connsiteX381" fmla="*/ 10595609 w 12187551"/>
              <a:gd name="connsiteY381" fmla="*/ 42256 h 2526470"/>
              <a:gd name="connsiteX382" fmla="*/ 10572479 w 12187551"/>
              <a:gd name="connsiteY382" fmla="*/ 16013 h 2526470"/>
              <a:gd name="connsiteX383" fmla="*/ 10613401 w 12187551"/>
              <a:gd name="connsiteY383" fmla="*/ 0 h 2526470"/>
              <a:gd name="connsiteX384" fmla="*/ 10590716 w 12187551"/>
              <a:gd name="connsiteY384" fmla="*/ 86291 h 2526470"/>
              <a:gd name="connsiteX385" fmla="*/ 10584044 w 12187551"/>
              <a:gd name="connsiteY385" fmla="*/ 92519 h 2526470"/>
              <a:gd name="connsiteX386" fmla="*/ 10486188 w 12187551"/>
              <a:gd name="connsiteY386" fmla="*/ 172138 h 2526470"/>
              <a:gd name="connsiteX387" fmla="*/ 10473289 w 12187551"/>
              <a:gd name="connsiteY387" fmla="*/ 133440 h 2526470"/>
              <a:gd name="connsiteX388" fmla="*/ 10407013 w 12187551"/>
              <a:gd name="connsiteY388" fmla="*/ 173917 h 2526470"/>
              <a:gd name="connsiteX389" fmla="*/ 10379435 w 12187551"/>
              <a:gd name="connsiteY389" fmla="*/ 214394 h 2526470"/>
              <a:gd name="connsiteX390" fmla="*/ 10418133 w 12187551"/>
              <a:gd name="connsiteY390" fmla="*/ 249978 h 2526470"/>
              <a:gd name="connsiteX391" fmla="*/ 10441707 w 12187551"/>
              <a:gd name="connsiteY391" fmla="*/ 263322 h 2526470"/>
              <a:gd name="connsiteX392" fmla="*/ 10545346 w 12187551"/>
              <a:gd name="connsiteY392" fmla="*/ 249534 h 2526470"/>
              <a:gd name="connsiteX393" fmla="*/ 10573813 w 12187551"/>
              <a:gd name="connsiteY393" fmla="*/ 216618 h 2526470"/>
              <a:gd name="connsiteX394" fmla="*/ 10748175 w 12187551"/>
              <a:gd name="connsiteY394" fmla="*/ 188151 h 2526470"/>
              <a:gd name="connsiteX395" fmla="*/ 10814895 w 12187551"/>
              <a:gd name="connsiteY395" fmla="*/ 229962 h 2526470"/>
              <a:gd name="connsiteX396" fmla="*/ 10860266 w 12187551"/>
              <a:gd name="connsiteY396" fmla="*/ 204164 h 2526470"/>
              <a:gd name="connsiteX397" fmla="*/ 10928765 w 12187551"/>
              <a:gd name="connsiteY397" fmla="*/ 212615 h 2526470"/>
              <a:gd name="connsiteX398" fmla="*/ 10967018 w 12187551"/>
              <a:gd name="connsiteY398" fmla="*/ 226849 h 2526470"/>
              <a:gd name="connsiteX399" fmla="*/ 11084445 w 12187551"/>
              <a:gd name="connsiteY399" fmla="*/ 173472 h 2526470"/>
              <a:gd name="connsiteX400" fmla="*/ 11115136 w 12187551"/>
              <a:gd name="connsiteY400" fmla="*/ 171693 h 2526470"/>
              <a:gd name="connsiteX401" fmla="*/ 11095565 w 12187551"/>
              <a:gd name="connsiteY401" fmla="*/ 257095 h 2526470"/>
              <a:gd name="connsiteX402" fmla="*/ 11138711 w 12187551"/>
              <a:gd name="connsiteY402" fmla="*/ 258430 h 2526470"/>
              <a:gd name="connsiteX403" fmla="*/ 11170292 w 12187551"/>
              <a:gd name="connsiteY403" fmla="*/ 227738 h 2526470"/>
              <a:gd name="connsiteX404" fmla="*/ 11184971 w 12187551"/>
              <a:gd name="connsiteY404" fmla="*/ 185482 h 2526470"/>
              <a:gd name="connsiteX405" fmla="*/ 11248576 w 12187551"/>
              <a:gd name="connsiteY405" fmla="*/ 199716 h 2526470"/>
              <a:gd name="connsiteX406" fmla="*/ 11166733 w 12187551"/>
              <a:gd name="connsiteY406" fmla="*/ 302465 h 2526470"/>
              <a:gd name="connsiteX407" fmla="*/ 11251246 w 12187551"/>
              <a:gd name="connsiteY407" fmla="*/ 312695 h 2526470"/>
              <a:gd name="connsiteX408" fmla="*/ 11207655 w 12187551"/>
              <a:gd name="connsiteY408" fmla="*/ 345611 h 2526470"/>
              <a:gd name="connsiteX409" fmla="*/ 11112468 w 12187551"/>
              <a:gd name="connsiteY409" fmla="*/ 420782 h 2526470"/>
              <a:gd name="connsiteX410" fmla="*/ 11140490 w 12187551"/>
              <a:gd name="connsiteY410" fmla="*/ 447915 h 2526470"/>
              <a:gd name="connsiteX411" fmla="*/ 11159616 w 12187551"/>
              <a:gd name="connsiteY411" fmla="*/ 487502 h 2526470"/>
              <a:gd name="connsiteX412" fmla="*/ 11117805 w 12187551"/>
              <a:gd name="connsiteY412" fmla="*/ 470600 h 2526470"/>
              <a:gd name="connsiteX413" fmla="*/ 11122698 w 12187551"/>
              <a:gd name="connsiteY413" fmla="*/ 483499 h 2526470"/>
              <a:gd name="connsiteX414" fmla="*/ 11248576 w 12187551"/>
              <a:gd name="connsiteY414" fmla="*/ 510187 h 2526470"/>
              <a:gd name="connsiteX415" fmla="*/ 11317520 w 12187551"/>
              <a:gd name="connsiteY415" fmla="*/ 467931 h 2526470"/>
              <a:gd name="connsiteX416" fmla="*/ 11370452 w 12187551"/>
              <a:gd name="connsiteY416" fmla="*/ 458145 h 2526470"/>
              <a:gd name="connsiteX417" fmla="*/ 11371787 w 12187551"/>
              <a:gd name="connsiteY417" fmla="*/ 398987 h 2526470"/>
              <a:gd name="connsiteX418" fmla="*/ 11399809 w 12187551"/>
              <a:gd name="connsiteY418" fmla="*/ 298017 h 2526470"/>
              <a:gd name="connsiteX419" fmla="*/ 11450071 w 12187551"/>
              <a:gd name="connsiteY419" fmla="*/ 249978 h 2526470"/>
              <a:gd name="connsiteX420" fmla="*/ 11521240 w 12187551"/>
              <a:gd name="connsiteY420" fmla="*/ 197047 h 2526470"/>
              <a:gd name="connsiteX421" fmla="*/ 11587960 w 12187551"/>
              <a:gd name="connsiteY421" fmla="*/ 176141 h 2526470"/>
              <a:gd name="connsiteX422" fmla="*/ 11658684 w 12187551"/>
              <a:gd name="connsiteY422" fmla="*/ 193933 h 2526470"/>
              <a:gd name="connsiteX423" fmla="*/ 11631996 w 12187551"/>
              <a:gd name="connsiteY423" fmla="*/ 108087 h 2526470"/>
              <a:gd name="connsiteX424" fmla="*/ 11733855 w 12187551"/>
              <a:gd name="connsiteY424" fmla="*/ 80064 h 2526470"/>
              <a:gd name="connsiteX425" fmla="*/ 11769439 w 12187551"/>
              <a:gd name="connsiteY425" fmla="*/ 118762 h 2526470"/>
              <a:gd name="connsiteX426" fmla="*/ 11917113 w 12187551"/>
              <a:gd name="connsiteY426" fmla="*/ 210391 h 2526470"/>
              <a:gd name="connsiteX427" fmla="*/ 12010521 w 12187551"/>
              <a:gd name="connsiteY427" fmla="*/ 248644 h 2526470"/>
              <a:gd name="connsiteX428" fmla="*/ 12179545 w 12187551"/>
              <a:gd name="connsiteY428" fmla="*/ 372299 h 2526470"/>
              <a:gd name="connsiteX429" fmla="*/ 12025645 w 12187551"/>
              <a:gd name="connsiteY429" fmla="*/ 293124 h 2526470"/>
              <a:gd name="connsiteX430" fmla="*/ 11860178 w 12187551"/>
              <a:gd name="connsiteY430" fmla="*/ 255761 h 2526470"/>
              <a:gd name="connsiteX431" fmla="*/ 11981609 w 12187551"/>
              <a:gd name="connsiteY431" fmla="*/ 324705 h 2526470"/>
              <a:gd name="connsiteX432" fmla="*/ 12118608 w 12187551"/>
              <a:gd name="connsiteY432" fmla="*/ 444356 h 2526470"/>
              <a:gd name="connsiteX433" fmla="*/ 12009632 w 12187551"/>
              <a:gd name="connsiteY433" fmla="*/ 468376 h 2526470"/>
              <a:gd name="connsiteX434" fmla="*/ 11966930 w 12187551"/>
              <a:gd name="connsiteY434" fmla="*/ 421672 h 2526470"/>
              <a:gd name="connsiteX435" fmla="*/ 11901545 w 12187551"/>
              <a:gd name="connsiteY435" fmla="*/ 371409 h 2526470"/>
              <a:gd name="connsiteX436" fmla="*/ 11887311 w 12187551"/>
              <a:gd name="connsiteY436" fmla="*/ 419892 h 2526470"/>
              <a:gd name="connsiteX437" fmla="*/ 11877081 w 12187551"/>
              <a:gd name="connsiteY437" fmla="*/ 435460 h 2526470"/>
              <a:gd name="connsiteX438" fmla="*/ 11860178 w 12187551"/>
              <a:gd name="connsiteY438" fmla="*/ 399876 h 2526470"/>
              <a:gd name="connsiteX439" fmla="*/ 11814808 w 12187551"/>
              <a:gd name="connsiteY439" fmla="*/ 459480 h 2526470"/>
              <a:gd name="connsiteX440" fmla="*/ 11750312 w 12187551"/>
              <a:gd name="connsiteY440" fmla="*/ 417224 h 2526470"/>
              <a:gd name="connsiteX441" fmla="*/ 11690264 w 12187551"/>
              <a:gd name="connsiteY441" fmla="*/ 382974 h 2526470"/>
              <a:gd name="connsiteX442" fmla="*/ 11720956 w 12187551"/>
              <a:gd name="connsiteY442" fmla="*/ 341163 h 2526470"/>
              <a:gd name="connsiteX443" fmla="*/ 11728072 w 12187551"/>
              <a:gd name="connsiteY443" fmla="*/ 294014 h 2526470"/>
              <a:gd name="connsiteX444" fmla="*/ 11711170 w 12187551"/>
              <a:gd name="connsiteY444" fmla="*/ 241972 h 2526470"/>
              <a:gd name="connsiteX445" fmla="*/ 11635109 w 12187551"/>
              <a:gd name="connsiteY445" fmla="*/ 294014 h 2526470"/>
              <a:gd name="connsiteX446" fmla="*/ 11579064 w 12187551"/>
              <a:gd name="connsiteY446" fmla="*/ 402990 h 2526470"/>
              <a:gd name="connsiteX447" fmla="*/ 11563941 w 12187551"/>
              <a:gd name="connsiteY447" fmla="*/ 413665 h 2526470"/>
              <a:gd name="connsiteX448" fmla="*/ 11445179 w 12187551"/>
              <a:gd name="connsiteY448" fmla="*/ 497288 h 2526470"/>
              <a:gd name="connsiteX449" fmla="*/ 11426497 w 12187551"/>
              <a:gd name="connsiteY449" fmla="*/ 599147 h 2526470"/>
              <a:gd name="connsiteX450" fmla="*/ 11471867 w 12187551"/>
              <a:gd name="connsiteY450" fmla="*/ 593365 h 2526470"/>
              <a:gd name="connsiteX451" fmla="*/ 11476315 w 12187551"/>
              <a:gd name="connsiteY451" fmla="*/ 668536 h 2526470"/>
              <a:gd name="connsiteX452" fmla="*/ 11450071 w 12187551"/>
              <a:gd name="connsiteY452" fmla="*/ 679656 h 2526470"/>
              <a:gd name="connsiteX453" fmla="*/ 11453185 w 12187551"/>
              <a:gd name="connsiteY453" fmla="*/ 687663 h 2526470"/>
              <a:gd name="connsiteX454" fmla="*/ 11630661 w 12187551"/>
              <a:gd name="connsiteY454" fmla="*/ 747266 h 2526470"/>
              <a:gd name="connsiteX455" fmla="*/ 11649788 w 12187551"/>
              <a:gd name="connsiteY455" fmla="*/ 778847 h 2526470"/>
              <a:gd name="connsiteX456" fmla="*/ 11719176 w 12187551"/>
              <a:gd name="connsiteY456" fmla="*/ 819324 h 2526470"/>
              <a:gd name="connsiteX457" fmla="*/ 11782338 w 12187551"/>
              <a:gd name="connsiteY457" fmla="*/ 757052 h 2526470"/>
              <a:gd name="connsiteX458" fmla="*/ 11809026 w 12187551"/>
              <a:gd name="connsiteY458" fmla="*/ 727250 h 2526470"/>
              <a:gd name="connsiteX459" fmla="*/ 11886422 w 12187551"/>
              <a:gd name="connsiteY459" fmla="*/ 842454 h 2526470"/>
              <a:gd name="connsiteX460" fmla="*/ 11781894 w 12187551"/>
              <a:gd name="connsiteY460" fmla="*/ 907395 h 2526470"/>
              <a:gd name="connsiteX461" fmla="*/ 11885977 w 12187551"/>
              <a:gd name="connsiteY461" fmla="*/ 960326 h 2526470"/>
              <a:gd name="connsiteX462" fmla="*/ 11870409 w 12187551"/>
              <a:gd name="connsiteY462" fmla="*/ 985680 h 2526470"/>
              <a:gd name="connsiteX463" fmla="*/ 11964706 w 12187551"/>
              <a:gd name="connsiteY463" fmla="*/ 1135578 h 2526470"/>
              <a:gd name="connsiteX464" fmla="*/ 11987837 w 12187551"/>
              <a:gd name="connsiteY464" fmla="*/ 1138246 h 2526470"/>
              <a:gd name="connsiteX465" fmla="*/ 12042102 w 12187551"/>
              <a:gd name="connsiteY465" fmla="*/ 1131130 h 2526470"/>
              <a:gd name="connsiteX466" fmla="*/ 12143072 w 12187551"/>
              <a:gd name="connsiteY466" fmla="*/ 1066633 h 2526470"/>
              <a:gd name="connsiteX467" fmla="*/ 12189331 w 12187551"/>
              <a:gd name="connsiteY467" fmla="*/ 1104886 h 2526470"/>
              <a:gd name="connsiteX468" fmla="*/ 12179991 w 12187551"/>
              <a:gd name="connsiteY468" fmla="*/ 1238327 h 2526470"/>
              <a:gd name="connsiteX469" fmla="*/ 12143072 w 12187551"/>
              <a:gd name="connsiteY469" fmla="*/ 1301044 h 2526470"/>
              <a:gd name="connsiteX470" fmla="*/ 12092365 w 12187551"/>
              <a:gd name="connsiteY470" fmla="*/ 1393562 h 2526470"/>
              <a:gd name="connsiteX471" fmla="*/ 12039433 w 12187551"/>
              <a:gd name="connsiteY471" fmla="*/ 1414468 h 2526470"/>
              <a:gd name="connsiteX472" fmla="*/ 12049218 w 12187551"/>
              <a:gd name="connsiteY472" fmla="*/ 1322394 h 2526470"/>
              <a:gd name="connsiteX473" fmla="*/ 11957590 w 12187551"/>
              <a:gd name="connsiteY473" fmla="*/ 1317946 h 2526470"/>
              <a:gd name="connsiteX474" fmla="*/ 11929122 w 12187551"/>
              <a:gd name="connsiteY474" fmla="*/ 1307271 h 2526470"/>
              <a:gd name="connsiteX475" fmla="*/ 11748533 w 12187551"/>
              <a:gd name="connsiteY475" fmla="*/ 1385111 h 2526470"/>
              <a:gd name="connsiteX476" fmla="*/ 11704053 w 12187551"/>
              <a:gd name="connsiteY476" fmla="*/ 1386001 h 2526470"/>
              <a:gd name="connsiteX477" fmla="*/ 11633329 w 12187551"/>
              <a:gd name="connsiteY477" fmla="*/ 1399789 h 2526470"/>
              <a:gd name="connsiteX478" fmla="*/ 11567944 w 12187551"/>
              <a:gd name="connsiteY478" fmla="*/ 1460282 h 2526470"/>
              <a:gd name="connsiteX479" fmla="*/ 11525243 w 12187551"/>
              <a:gd name="connsiteY479" fmla="*/ 1553691 h 2526470"/>
              <a:gd name="connsiteX480" fmla="*/ 11478539 w 12187551"/>
              <a:gd name="connsiteY480" fmla="*/ 1514548 h 2526470"/>
              <a:gd name="connsiteX481" fmla="*/ 11345099 w 12187551"/>
              <a:gd name="connsiteY481" fmla="*/ 1534564 h 2526470"/>
              <a:gd name="connsiteX482" fmla="*/ 11416711 w 12187551"/>
              <a:gd name="connsiteY482" fmla="*/ 1596392 h 2526470"/>
              <a:gd name="connsiteX483" fmla="*/ 11435838 w 12187551"/>
              <a:gd name="connsiteY483" fmla="*/ 1650213 h 2526470"/>
              <a:gd name="connsiteX484" fmla="*/ 11482987 w 12187551"/>
              <a:gd name="connsiteY484" fmla="*/ 1712040 h 2526470"/>
              <a:gd name="connsiteX485" fmla="*/ 11627103 w 12187551"/>
              <a:gd name="connsiteY485" fmla="*/ 1692469 h 2526470"/>
              <a:gd name="connsiteX486" fmla="*/ 11732076 w 12187551"/>
              <a:gd name="connsiteY486" fmla="*/ 1708482 h 2526470"/>
              <a:gd name="connsiteX487" fmla="*/ 11855286 w 12187551"/>
              <a:gd name="connsiteY487" fmla="*/ 1729387 h 2526470"/>
              <a:gd name="connsiteX488" fmla="*/ 11876636 w 12187551"/>
              <a:gd name="connsiteY488" fmla="*/ 1645320 h 2526470"/>
              <a:gd name="connsiteX489" fmla="*/ 11896207 w 12187551"/>
              <a:gd name="connsiteY489" fmla="*/ 1655105 h 2526470"/>
              <a:gd name="connsiteX490" fmla="*/ 11971378 w 12187551"/>
              <a:gd name="connsiteY490" fmla="*/ 1641317 h 2526470"/>
              <a:gd name="connsiteX491" fmla="*/ 11997177 w 12187551"/>
              <a:gd name="connsiteY491" fmla="*/ 1688466 h 2526470"/>
              <a:gd name="connsiteX492" fmla="*/ 12031426 w 12187551"/>
              <a:gd name="connsiteY492" fmla="*/ 1863717 h 2526470"/>
              <a:gd name="connsiteX493" fmla="*/ 11902879 w 12187551"/>
              <a:gd name="connsiteY493" fmla="*/ 1887736 h 2526470"/>
              <a:gd name="connsiteX494" fmla="*/ 11751202 w 12187551"/>
              <a:gd name="connsiteY494" fmla="*/ 1942892 h 2526470"/>
              <a:gd name="connsiteX495" fmla="*/ 11738748 w 12187551"/>
              <a:gd name="connsiteY495" fmla="*/ 2000716 h 2526470"/>
              <a:gd name="connsiteX496" fmla="*/ 11664021 w 12187551"/>
              <a:gd name="connsiteY496" fmla="*/ 2000716 h 2526470"/>
              <a:gd name="connsiteX497" fmla="*/ 11668024 w 12187551"/>
              <a:gd name="connsiteY497" fmla="*/ 1966911 h 2526470"/>
              <a:gd name="connsiteX498" fmla="*/ 11595521 w 12187551"/>
              <a:gd name="connsiteY498" fmla="*/ 1966911 h 2526470"/>
              <a:gd name="connsiteX499" fmla="*/ 11613758 w 12187551"/>
              <a:gd name="connsiteY499" fmla="*/ 2009167 h 2526470"/>
              <a:gd name="connsiteX500" fmla="*/ 11604417 w 12187551"/>
              <a:gd name="connsiteY500" fmla="*/ 2040748 h 2526470"/>
              <a:gd name="connsiteX501" fmla="*/ 11577285 w 12187551"/>
              <a:gd name="connsiteY501" fmla="*/ 2034076 h 2526470"/>
              <a:gd name="connsiteX502" fmla="*/ 11445179 w 12187551"/>
              <a:gd name="connsiteY502" fmla="*/ 1980255 h 2526470"/>
              <a:gd name="connsiteX503" fmla="*/ 11329975 w 12187551"/>
              <a:gd name="connsiteY503" fmla="*/ 2070105 h 2526470"/>
              <a:gd name="connsiteX504" fmla="*/ 11245908 w 12187551"/>
              <a:gd name="connsiteY504" fmla="*/ 2077667 h 2526470"/>
              <a:gd name="connsiteX505" fmla="*/ 11197869 w 12187551"/>
              <a:gd name="connsiteY505" fmla="*/ 2103465 h 2526470"/>
              <a:gd name="connsiteX506" fmla="*/ 11189419 w 12187551"/>
              <a:gd name="connsiteY506" fmla="*/ 2095014 h 2526470"/>
              <a:gd name="connsiteX507" fmla="*/ 11168068 w 12187551"/>
              <a:gd name="connsiteY507" fmla="*/ 2141273 h 2526470"/>
              <a:gd name="connsiteX508" fmla="*/ 11135152 w 12187551"/>
              <a:gd name="connsiteY508" fmla="*/ 2151504 h 2526470"/>
              <a:gd name="connsiteX509" fmla="*/ 11108464 w 12187551"/>
              <a:gd name="connsiteY509" fmla="*/ 2160400 h 2526470"/>
              <a:gd name="connsiteX510" fmla="*/ 10995930 w 12187551"/>
              <a:gd name="connsiteY510" fmla="*/ 2184864 h 2526470"/>
              <a:gd name="connsiteX511" fmla="*/ 10989702 w 12187551"/>
              <a:gd name="connsiteY511" fmla="*/ 2218669 h 2526470"/>
              <a:gd name="connsiteX512" fmla="*/ 10953674 w 12187551"/>
              <a:gd name="connsiteY512" fmla="*/ 2195539 h 2526470"/>
              <a:gd name="connsiteX513" fmla="*/ 10945222 w 12187551"/>
              <a:gd name="connsiteY513" fmla="*/ 2202211 h 2526470"/>
              <a:gd name="connsiteX514" fmla="*/ 10989702 w 12187551"/>
              <a:gd name="connsiteY514" fmla="*/ 2286723 h 2526470"/>
              <a:gd name="connsiteX515" fmla="*/ 10959011 w 12187551"/>
              <a:gd name="connsiteY515" fmla="*/ 2298288 h 2526470"/>
              <a:gd name="connsiteX516" fmla="*/ 10974579 w 12187551"/>
              <a:gd name="connsiteY516" fmla="*/ 2306739 h 2526470"/>
              <a:gd name="connsiteX517" fmla="*/ 11078218 w 12187551"/>
              <a:gd name="connsiteY517" fmla="*/ 2270710 h 2526470"/>
              <a:gd name="connsiteX518" fmla="*/ 11337982 w 12187551"/>
              <a:gd name="connsiteY518" fmla="*/ 2180416 h 2526470"/>
              <a:gd name="connsiteX519" fmla="*/ 11403813 w 12187551"/>
              <a:gd name="connsiteY519" fmla="*/ 2191981 h 2526470"/>
              <a:gd name="connsiteX520" fmla="*/ 11440731 w 12187551"/>
              <a:gd name="connsiteY520" fmla="*/ 2184419 h 2526470"/>
              <a:gd name="connsiteX521" fmla="*/ 11484766 w 12187551"/>
              <a:gd name="connsiteY521" fmla="*/ 2151059 h 2526470"/>
              <a:gd name="connsiteX522" fmla="*/ 11571057 w 12187551"/>
              <a:gd name="connsiteY522" fmla="*/ 2116809 h 2526470"/>
              <a:gd name="connsiteX523" fmla="*/ 11616428 w 12187551"/>
              <a:gd name="connsiteY523" fmla="*/ 2131932 h 2526470"/>
              <a:gd name="connsiteX524" fmla="*/ 11637777 w 12187551"/>
              <a:gd name="connsiteY524" fmla="*/ 2155952 h 2526470"/>
              <a:gd name="connsiteX525" fmla="*/ 11609310 w 12187551"/>
              <a:gd name="connsiteY525" fmla="*/ 2174633 h 2526470"/>
              <a:gd name="connsiteX526" fmla="*/ 11646229 w 12187551"/>
              <a:gd name="connsiteY526" fmla="*/ 2301846 h 2526470"/>
              <a:gd name="connsiteX527" fmla="*/ 11617317 w 12187551"/>
              <a:gd name="connsiteY527" fmla="*/ 2365453 h 2526470"/>
              <a:gd name="connsiteX528" fmla="*/ 11560382 w 12187551"/>
              <a:gd name="connsiteY528" fmla="*/ 2333427 h 2526470"/>
              <a:gd name="connsiteX529" fmla="*/ 11504782 w 12187551"/>
              <a:gd name="connsiteY529" fmla="*/ 2283610 h 2526470"/>
              <a:gd name="connsiteX530" fmla="*/ 11488325 w 12187551"/>
              <a:gd name="connsiteY530" fmla="*/ 2250694 h 2526470"/>
              <a:gd name="connsiteX531" fmla="*/ 11531470 w 12187551"/>
              <a:gd name="connsiteY531" fmla="*/ 2247136 h 2526470"/>
              <a:gd name="connsiteX532" fmla="*/ 11516347 w 12187551"/>
              <a:gd name="connsiteY532" fmla="*/ 2178192 h 2526470"/>
              <a:gd name="connsiteX533" fmla="*/ 11489659 w 12187551"/>
              <a:gd name="connsiteY533" fmla="*/ 2252029 h 2526470"/>
              <a:gd name="connsiteX534" fmla="*/ 11413153 w 12187551"/>
              <a:gd name="connsiteY534" fmla="*/ 2242688 h 2526470"/>
              <a:gd name="connsiteX535" fmla="*/ 11374011 w 12187551"/>
              <a:gd name="connsiteY535" fmla="*/ 2243133 h 2526470"/>
              <a:gd name="connsiteX536" fmla="*/ 11301063 w 12187551"/>
              <a:gd name="connsiteY536" fmla="*/ 2264483 h 2526470"/>
              <a:gd name="connsiteX537" fmla="*/ 11267703 w 12187551"/>
              <a:gd name="connsiteY537" fmla="*/ 2288058 h 2526470"/>
              <a:gd name="connsiteX538" fmla="*/ 11218775 w 12187551"/>
              <a:gd name="connsiteY538" fmla="*/ 2333427 h 2526470"/>
              <a:gd name="connsiteX539" fmla="*/ 11127146 w 12187551"/>
              <a:gd name="connsiteY539" fmla="*/ 2301846 h 2526470"/>
              <a:gd name="connsiteX540" fmla="*/ 11197869 w 12187551"/>
              <a:gd name="connsiteY540" fmla="*/ 2328534 h 2526470"/>
              <a:gd name="connsiteX541" fmla="*/ 11156059 w 12187551"/>
              <a:gd name="connsiteY541" fmla="*/ 2386804 h 2526470"/>
              <a:gd name="connsiteX542" fmla="*/ 11117805 w 12187551"/>
              <a:gd name="connsiteY542" fmla="*/ 2345882 h 2526470"/>
              <a:gd name="connsiteX543" fmla="*/ 11011942 w 12187551"/>
              <a:gd name="connsiteY543" fmla="*/ 2377018 h 2526470"/>
              <a:gd name="connsiteX544" fmla="*/ 10936771 w 12187551"/>
              <a:gd name="connsiteY544" fmla="*/ 2405485 h 2526470"/>
              <a:gd name="connsiteX545" fmla="*/ 10911862 w 12187551"/>
              <a:gd name="connsiteY545" fmla="*/ 2385024 h 2526470"/>
              <a:gd name="connsiteX546" fmla="*/ 10882950 w 12187551"/>
              <a:gd name="connsiteY546" fmla="*/ 2339654 h 2526470"/>
              <a:gd name="connsiteX547" fmla="*/ 10870495 w 12187551"/>
              <a:gd name="connsiteY547" fmla="*/ 2347216 h 2526470"/>
              <a:gd name="connsiteX548" fmla="*/ 10882506 w 12187551"/>
              <a:gd name="connsiteY548" fmla="*/ 2380576 h 2526470"/>
              <a:gd name="connsiteX549" fmla="*/ 10727715 w 12187551"/>
              <a:gd name="connsiteY549" fmla="*/ 2480212 h 2526470"/>
              <a:gd name="connsiteX550" fmla="*/ 10727715 w 12187551"/>
              <a:gd name="connsiteY550" fmla="*/ 2409044 h 2526470"/>
              <a:gd name="connsiteX551" fmla="*/ 10623631 w 12187551"/>
              <a:gd name="connsiteY551" fmla="*/ 2449965 h 2526470"/>
              <a:gd name="connsiteX552" fmla="*/ 10606284 w 12187551"/>
              <a:gd name="connsiteY552" fmla="*/ 2456637 h 2526470"/>
              <a:gd name="connsiteX553" fmla="*/ 10496418 w 12187551"/>
              <a:gd name="connsiteY553" fmla="*/ 2450855 h 2526470"/>
              <a:gd name="connsiteX554" fmla="*/ 10448379 w 12187551"/>
              <a:gd name="connsiteY554" fmla="*/ 2419719 h 2526470"/>
              <a:gd name="connsiteX555" fmla="*/ 10439038 w 12187551"/>
              <a:gd name="connsiteY555" fmla="*/ 2441069 h 2526470"/>
              <a:gd name="connsiteX556" fmla="*/ 10364757 w 12187551"/>
              <a:gd name="connsiteY556" fmla="*/ 2405930 h 2526470"/>
              <a:gd name="connsiteX557" fmla="*/ 10389221 w 12187551"/>
              <a:gd name="connsiteY557" fmla="*/ 2462420 h 2526470"/>
              <a:gd name="connsiteX558" fmla="*/ 10271348 w 12187551"/>
              <a:gd name="connsiteY558" fmla="*/ 2482436 h 2526470"/>
              <a:gd name="connsiteX559" fmla="*/ 10236654 w 12187551"/>
              <a:gd name="connsiteY559" fmla="*/ 2411712 h 2526470"/>
              <a:gd name="connsiteX560" fmla="*/ 10118781 w 12187551"/>
              <a:gd name="connsiteY560" fmla="*/ 2435732 h 2526470"/>
              <a:gd name="connsiteX561" fmla="*/ 10028932 w 12187551"/>
              <a:gd name="connsiteY561" fmla="*/ 2419274 h 2526470"/>
              <a:gd name="connsiteX562" fmla="*/ 9946643 w 12187551"/>
              <a:gd name="connsiteY562" fmla="*/ 2449965 h 2526470"/>
              <a:gd name="connsiteX563" fmla="*/ 10064072 w 12187551"/>
              <a:gd name="connsiteY563" fmla="*/ 2449520 h 2526470"/>
              <a:gd name="connsiteX564" fmla="*/ 9992903 w 12187551"/>
              <a:gd name="connsiteY564" fmla="*/ 2503786 h 2526470"/>
              <a:gd name="connsiteX565" fmla="*/ 9870138 w 12187551"/>
              <a:gd name="connsiteY565" fmla="*/ 2518020 h 2526470"/>
              <a:gd name="connsiteX566" fmla="*/ 9778064 w 12187551"/>
              <a:gd name="connsiteY566" fmla="*/ 2514017 h 2526470"/>
              <a:gd name="connsiteX567" fmla="*/ 9850122 w 12187551"/>
              <a:gd name="connsiteY567" fmla="*/ 2459306 h 2526470"/>
              <a:gd name="connsiteX568" fmla="*/ 9907501 w 12187551"/>
              <a:gd name="connsiteY568" fmla="*/ 2429060 h 2526470"/>
              <a:gd name="connsiteX569" fmla="*/ 9786515 w 12187551"/>
              <a:gd name="connsiteY569" fmla="*/ 2423277 h 2526470"/>
              <a:gd name="connsiteX570" fmla="*/ 9760716 w 12187551"/>
              <a:gd name="connsiteY570" fmla="*/ 2473540 h 2526470"/>
              <a:gd name="connsiteX571" fmla="*/ 9706007 w 12187551"/>
              <a:gd name="connsiteY571" fmla="*/ 2530474 h 2526470"/>
              <a:gd name="connsiteX572" fmla="*/ 9628167 w 12187551"/>
              <a:gd name="connsiteY572" fmla="*/ 2530474 h 2526470"/>
              <a:gd name="connsiteX573" fmla="*/ 9710455 w 12187551"/>
              <a:gd name="connsiteY573" fmla="*/ 2477988 h 2526470"/>
              <a:gd name="connsiteX574" fmla="*/ 9747818 w 12187551"/>
              <a:gd name="connsiteY574" fmla="*/ 2469981 h 2526470"/>
              <a:gd name="connsiteX575" fmla="*/ 9710899 w 12187551"/>
              <a:gd name="connsiteY575" fmla="*/ 2431284 h 2526470"/>
              <a:gd name="connsiteX576" fmla="*/ 9450246 w 12187551"/>
              <a:gd name="connsiteY576" fmla="*/ 2388138 h 2526470"/>
              <a:gd name="connsiteX577" fmla="*/ 9382635 w 12187551"/>
              <a:gd name="connsiteY577" fmla="*/ 2393031 h 2526470"/>
              <a:gd name="connsiteX578" fmla="*/ 9226955 w 12187551"/>
              <a:gd name="connsiteY578" fmla="*/ 2403706 h 2526470"/>
              <a:gd name="connsiteX579" fmla="*/ 9142888 w 12187551"/>
              <a:gd name="connsiteY579" fmla="*/ 2404151 h 2526470"/>
              <a:gd name="connsiteX580" fmla="*/ 9141109 w 12187551"/>
              <a:gd name="connsiteY580" fmla="*/ 2390807 h 2526470"/>
              <a:gd name="connsiteX581" fmla="*/ 9175359 w 12187551"/>
              <a:gd name="connsiteY581" fmla="*/ 2380132 h 2526470"/>
              <a:gd name="connsiteX582" fmla="*/ 9174913 w 12187551"/>
              <a:gd name="connsiteY582" fmla="*/ 2316970 h 2526470"/>
              <a:gd name="connsiteX583" fmla="*/ 9162904 w 12187551"/>
              <a:gd name="connsiteY583" fmla="*/ 2295619 h 2526470"/>
              <a:gd name="connsiteX584" fmla="*/ 9143333 w 12187551"/>
              <a:gd name="connsiteY584" fmla="*/ 2310742 h 2526470"/>
              <a:gd name="connsiteX585" fmla="*/ 9133103 w 12187551"/>
              <a:gd name="connsiteY585" fmla="*/ 2362340 h 2526470"/>
              <a:gd name="connsiteX586" fmla="*/ 9025460 w 12187551"/>
              <a:gd name="connsiteY586" fmla="*/ 2376573 h 2526470"/>
              <a:gd name="connsiteX587" fmla="*/ 8956072 w 12187551"/>
              <a:gd name="connsiteY587" fmla="*/ 2377018 h 2526470"/>
              <a:gd name="connsiteX588" fmla="*/ 8871115 w 12187551"/>
              <a:gd name="connsiteY588" fmla="*/ 2357002 h 2526470"/>
              <a:gd name="connsiteX589" fmla="*/ 8827079 w 12187551"/>
              <a:gd name="connsiteY589" fmla="*/ 2392141 h 2526470"/>
              <a:gd name="connsiteX590" fmla="*/ 8681629 w 12187551"/>
              <a:gd name="connsiteY590" fmla="*/ 2389028 h 2526470"/>
              <a:gd name="connsiteX591" fmla="*/ 8736340 w 12187551"/>
              <a:gd name="connsiteY591" fmla="*/ 2372570 h 2526470"/>
              <a:gd name="connsiteX592" fmla="*/ 8734116 w 12187551"/>
              <a:gd name="connsiteY592" fmla="*/ 2358781 h 2526470"/>
              <a:gd name="connsiteX593" fmla="*/ 8604234 w 12187551"/>
              <a:gd name="connsiteY593" fmla="*/ 2394810 h 2526470"/>
              <a:gd name="connsiteX594" fmla="*/ 8565536 w 12187551"/>
              <a:gd name="connsiteY594" fmla="*/ 2295174 h 2526470"/>
              <a:gd name="connsiteX595" fmla="*/ 8519722 w 12187551"/>
              <a:gd name="connsiteY595" fmla="*/ 2407709 h 2526470"/>
              <a:gd name="connsiteX596" fmla="*/ 8442771 w 12187551"/>
              <a:gd name="connsiteY596" fmla="*/ 2394365 h 2526470"/>
              <a:gd name="connsiteX597" fmla="*/ 8462787 w 12187551"/>
              <a:gd name="connsiteY597" fmla="*/ 2317414 h 2526470"/>
              <a:gd name="connsiteX598" fmla="*/ 8384058 w 12187551"/>
              <a:gd name="connsiteY598" fmla="*/ 2330758 h 2526470"/>
              <a:gd name="connsiteX599" fmla="*/ 8347584 w 12187551"/>
              <a:gd name="connsiteY599" fmla="*/ 2351664 h 2526470"/>
              <a:gd name="connsiteX600" fmla="*/ 8266185 w 12187551"/>
              <a:gd name="connsiteY600" fmla="*/ 2400592 h 2526470"/>
              <a:gd name="connsiteX601" fmla="*/ 8176335 w 12187551"/>
              <a:gd name="connsiteY601" fmla="*/ 2415716 h 2526470"/>
              <a:gd name="connsiteX602" fmla="*/ 8145199 w 12187551"/>
              <a:gd name="connsiteY602" fmla="*/ 2404596 h 2526470"/>
              <a:gd name="connsiteX603" fmla="*/ 8182118 w 12187551"/>
              <a:gd name="connsiteY603" fmla="*/ 2360560 h 2526470"/>
              <a:gd name="connsiteX604" fmla="*/ 8112284 w 12187551"/>
              <a:gd name="connsiteY604" fmla="*/ 2353888 h 2526470"/>
              <a:gd name="connsiteX605" fmla="*/ 8101164 w 12187551"/>
              <a:gd name="connsiteY605" fmla="*/ 2421943 h 2526470"/>
              <a:gd name="connsiteX606" fmla="*/ 8066914 w 12187551"/>
              <a:gd name="connsiteY606" fmla="*/ 2379242 h 2526470"/>
              <a:gd name="connsiteX607" fmla="*/ 7953490 w 12187551"/>
              <a:gd name="connsiteY607" fmla="*/ 2328090 h 2526470"/>
              <a:gd name="connsiteX608" fmla="*/ 8050457 w 12187551"/>
              <a:gd name="connsiteY608" fmla="*/ 2341878 h 2526470"/>
              <a:gd name="connsiteX609" fmla="*/ 7997081 w 12187551"/>
              <a:gd name="connsiteY609" fmla="*/ 2289837 h 2526470"/>
              <a:gd name="connsiteX610" fmla="*/ 7948152 w 12187551"/>
              <a:gd name="connsiteY610" fmla="*/ 2284944 h 2526470"/>
              <a:gd name="connsiteX611" fmla="*/ 7934364 w 12187551"/>
              <a:gd name="connsiteY611" fmla="*/ 2326310 h 2526470"/>
              <a:gd name="connsiteX612" fmla="*/ 7919240 w 12187551"/>
              <a:gd name="connsiteY612" fmla="*/ 2392586 h 2526470"/>
              <a:gd name="connsiteX613" fmla="*/ 7810709 w 12187551"/>
              <a:gd name="connsiteY613" fmla="*/ 2392586 h 2526470"/>
              <a:gd name="connsiteX614" fmla="*/ 7826277 w 12187551"/>
              <a:gd name="connsiteY614" fmla="*/ 2358781 h 2526470"/>
              <a:gd name="connsiteX615" fmla="*/ 7727531 w 12187551"/>
              <a:gd name="connsiteY615" fmla="*/ 2279162 h 2526470"/>
              <a:gd name="connsiteX616" fmla="*/ 7727531 w 12187551"/>
              <a:gd name="connsiteY616" fmla="*/ 2331203 h 2526470"/>
              <a:gd name="connsiteX617" fmla="*/ 7716856 w 12187551"/>
              <a:gd name="connsiteY617" fmla="*/ 2334317 h 2526470"/>
              <a:gd name="connsiteX618" fmla="*/ 7702622 w 12187551"/>
              <a:gd name="connsiteY618" fmla="*/ 2297398 h 2526470"/>
              <a:gd name="connsiteX619" fmla="*/ 7677268 w 12187551"/>
              <a:gd name="connsiteY619" fmla="*/ 2284054 h 2526470"/>
              <a:gd name="connsiteX620" fmla="*/ 7657697 w 12187551"/>
              <a:gd name="connsiteY620" fmla="*/ 2306294 h 2526470"/>
              <a:gd name="connsiteX621" fmla="*/ 7600763 w 12187551"/>
              <a:gd name="connsiteY621" fmla="*/ 2376573 h 2526470"/>
              <a:gd name="connsiteX622" fmla="*/ 7542493 w 12187551"/>
              <a:gd name="connsiteY622" fmla="*/ 2325866 h 2526470"/>
              <a:gd name="connsiteX623" fmla="*/ 7527815 w 12187551"/>
              <a:gd name="connsiteY623" fmla="*/ 2381911 h 2526470"/>
              <a:gd name="connsiteX624" fmla="*/ 7421952 w 12187551"/>
              <a:gd name="connsiteY624" fmla="*/ 2364564 h 2526470"/>
              <a:gd name="connsiteX625" fmla="*/ 7499348 w 12187551"/>
              <a:gd name="connsiteY625" fmla="*/ 2309853 h 2526470"/>
              <a:gd name="connsiteX626" fmla="*/ 7426845 w 12187551"/>
              <a:gd name="connsiteY626" fmla="*/ 2320083 h 2526470"/>
              <a:gd name="connsiteX627" fmla="*/ 7392151 w 12187551"/>
              <a:gd name="connsiteY627" fmla="*/ 2377463 h 2526470"/>
              <a:gd name="connsiteX628" fmla="*/ 7321427 w 12187551"/>
              <a:gd name="connsiteY628" fmla="*/ 2389917 h 2526470"/>
              <a:gd name="connsiteX629" fmla="*/ 7313866 w 12187551"/>
              <a:gd name="connsiteY629" fmla="*/ 2377018 h 2526470"/>
              <a:gd name="connsiteX630" fmla="*/ 7380586 w 12187551"/>
              <a:gd name="connsiteY630" fmla="*/ 2297843 h 2526470"/>
              <a:gd name="connsiteX631" fmla="*/ 7393930 w 12187551"/>
              <a:gd name="connsiteY631" fmla="*/ 2271600 h 2526470"/>
              <a:gd name="connsiteX632" fmla="*/ 7362794 w 12187551"/>
              <a:gd name="connsiteY632" fmla="*/ 2276938 h 2526470"/>
              <a:gd name="connsiteX633" fmla="*/ 7270720 w 12187551"/>
              <a:gd name="connsiteY633" fmla="*/ 2275158 h 2526470"/>
              <a:gd name="connsiteX634" fmla="*/ 7205334 w 12187551"/>
              <a:gd name="connsiteY634" fmla="*/ 2359671 h 2526470"/>
              <a:gd name="connsiteX635" fmla="*/ 7157296 w 12187551"/>
              <a:gd name="connsiteY635" fmla="*/ 2264928 h 2526470"/>
              <a:gd name="connsiteX636" fmla="*/ 7080790 w 12187551"/>
              <a:gd name="connsiteY636" fmla="*/ 2300957 h 2526470"/>
              <a:gd name="connsiteX637" fmla="*/ 7083904 w 12187551"/>
              <a:gd name="connsiteY637" fmla="*/ 2316080 h 2526470"/>
              <a:gd name="connsiteX638" fmla="*/ 7110147 w 12187551"/>
              <a:gd name="connsiteY638" fmla="*/ 2329869 h 2526470"/>
              <a:gd name="connsiteX639" fmla="*/ 7133722 w 12187551"/>
              <a:gd name="connsiteY639" fmla="*/ 2341878 h 2526470"/>
              <a:gd name="connsiteX640" fmla="*/ 7127050 w 12187551"/>
              <a:gd name="connsiteY640" fmla="*/ 2365453 h 2526470"/>
              <a:gd name="connsiteX641" fmla="*/ 7096358 w 12187551"/>
              <a:gd name="connsiteY641" fmla="*/ 2362784 h 2526470"/>
              <a:gd name="connsiteX642" fmla="*/ 7055881 w 12187551"/>
              <a:gd name="connsiteY642" fmla="*/ 2325866 h 2526470"/>
              <a:gd name="connsiteX643" fmla="*/ 6903759 w 12187551"/>
              <a:gd name="connsiteY643" fmla="*/ 2384580 h 2526470"/>
              <a:gd name="connsiteX644" fmla="*/ 6892639 w 12187551"/>
              <a:gd name="connsiteY644" fmla="*/ 2373904 h 2526470"/>
              <a:gd name="connsiteX645" fmla="*/ 6909986 w 12187551"/>
              <a:gd name="connsiteY645" fmla="*/ 2319638 h 2526470"/>
              <a:gd name="connsiteX646" fmla="*/ 6919772 w 12187551"/>
              <a:gd name="connsiteY646" fmla="*/ 2233792 h 2526470"/>
              <a:gd name="connsiteX647" fmla="*/ 6904649 w 12187551"/>
              <a:gd name="connsiteY647" fmla="*/ 2215110 h 2526470"/>
              <a:gd name="connsiteX648" fmla="*/ 6850383 w 12187551"/>
              <a:gd name="connsiteY648" fmla="*/ 2240019 h 2526470"/>
              <a:gd name="connsiteX649" fmla="*/ 6829922 w 12187551"/>
              <a:gd name="connsiteY649" fmla="*/ 2278717 h 2526470"/>
              <a:gd name="connsiteX650" fmla="*/ 6676021 w 12187551"/>
              <a:gd name="connsiteY650" fmla="*/ 2278717 h 2526470"/>
              <a:gd name="connsiteX651" fmla="*/ 6621755 w 12187551"/>
              <a:gd name="connsiteY651" fmla="*/ 2360116 h 2526470"/>
              <a:gd name="connsiteX652" fmla="*/ 6678245 w 12187551"/>
              <a:gd name="connsiteY652" fmla="*/ 2398368 h 2526470"/>
              <a:gd name="connsiteX653" fmla="*/ 6664011 w 12187551"/>
              <a:gd name="connsiteY653" fmla="*/ 2451744 h 2526470"/>
              <a:gd name="connsiteX654" fmla="*/ 6580389 w 12187551"/>
              <a:gd name="connsiteY654" fmla="*/ 2336096 h 2526470"/>
              <a:gd name="connsiteX655" fmla="*/ 6615528 w 12187551"/>
              <a:gd name="connsiteY655" fmla="*/ 2323642 h 2526470"/>
              <a:gd name="connsiteX656" fmla="*/ 6607966 w 12187551"/>
              <a:gd name="connsiteY656" fmla="*/ 2313856 h 2526470"/>
              <a:gd name="connsiteX657" fmla="*/ 6593288 w 12187551"/>
              <a:gd name="connsiteY657" fmla="*/ 2318749 h 2526470"/>
              <a:gd name="connsiteX658" fmla="*/ 6571048 w 12187551"/>
              <a:gd name="connsiteY658" fmla="*/ 2374349 h 2526470"/>
              <a:gd name="connsiteX659" fmla="*/ 6497211 w 12187551"/>
              <a:gd name="connsiteY659" fmla="*/ 2374349 h 2526470"/>
              <a:gd name="connsiteX660" fmla="*/ 6534574 w 12187551"/>
              <a:gd name="connsiteY660" fmla="*/ 2353888 h 2526470"/>
              <a:gd name="connsiteX661" fmla="*/ 6550142 w 12187551"/>
              <a:gd name="connsiteY661" fmla="*/ 2315190 h 2526470"/>
              <a:gd name="connsiteX662" fmla="*/ 6543470 w 12187551"/>
              <a:gd name="connsiteY662" fmla="*/ 2267597 h 2526470"/>
              <a:gd name="connsiteX663" fmla="*/ 6499435 w 12187551"/>
              <a:gd name="connsiteY663" fmla="*/ 2288058 h 2526470"/>
              <a:gd name="connsiteX664" fmla="*/ 6395352 w 12187551"/>
              <a:gd name="connsiteY664" fmla="*/ 2296954 h 2526470"/>
              <a:gd name="connsiteX665" fmla="*/ 6364660 w 12187551"/>
              <a:gd name="connsiteY665" fmla="*/ 2249360 h 2526470"/>
              <a:gd name="connsiteX666" fmla="*/ 6294826 w 12187551"/>
              <a:gd name="connsiteY666" fmla="*/ 2255587 h 2526470"/>
              <a:gd name="connsiteX667" fmla="*/ 6169837 w 12187551"/>
              <a:gd name="connsiteY667" fmla="*/ 2294730 h 2526470"/>
              <a:gd name="connsiteX668" fmla="*/ 6146263 w 12187551"/>
              <a:gd name="connsiteY668" fmla="*/ 2238240 h 2526470"/>
              <a:gd name="connsiteX669" fmla="*/ 6091997 w 12187551"/>
              <a:gd name="connsiteY669" fmla="*/ 2176857 h 2526470"/>
              <a:gd name="connsiteX670" fmla="*/ 5998589 w 12187551"/>
              <a:gd name="connsiteY670" fmla="*/ 2116809 h 2526470"/>
              <a:gd name="connsiteX671" fmla="*/ 5914521 w 12187551"/>
              <a:gd name="connsiteY671" fmla="*/ 2173744 h 2526470"/>
              <a:gd name="connsiteX672" fmla="*/ 5946992 w 12187551"/>
              <a:gd name="connsiteY672" fmla="*/ 2213776 h 2526470"/>
              <a:gd name="connsiteX673" fmla="*/ 5945657 w 12187551"/>
              <a:gd name="connsiteY673" fmla="*/ 2212441 h 2526470"/>
              <a:gd name="connsiteX674" fmla="*/ 5838460 w 12187551"/>
              <a:gd name="connsiteY674" fmla="*/ 2284944 h 2526470"/>
              <a:gd name="connsiteX675" fmla="*/ 5887388 w 12187551"/>
              <a:gd name="connsiteY675" fmla="*/ 2221782 h 2526470"/>
              <a:gd name="connsiteX676" fmla="*/ 5881161 w 12187551"/>
              <a:gd name="connsiteY676" fmla="*/ 2175968 h 2526470"/>
              <a:gd name="connsiteX677" fmla="*/ 5829120 w 12187551"/>
              <a:gd name="connsiteY677" fmla="*/ 2225341 h 2526470"/>
              <a:gd name="connsiteX678" fmla="*/ 5792201 w 12187551"/>
              <a:gd name="connsiteY678" fmla="*/ 2264483 h 2526470"/>
              <a:gd name="connsiteX679" fmla="*/ 5844688 w 12187551"/>
              <a:gd name="connsiteY679" fmla="*/ 2279606 h 2526470"/>
              <a:gd name="connsiteX680" fmla="*/ 1135133 w 12187551"/>
              <a:gd name="connsiteY680" fmla="*/ 958102 h 2526470"/>
              <a:gd name="connsiteX681" fmla="*/ 992796 w 12187551"/>
              <a:gd name="connsiteY681" fmla="*/ 999024 h 2526470"/>
              <a:gd name="connsiteX682" fmla="*/ 1077753 w 12187551"/>
              <a:gd name="connsiteY682" fmla="*/ 999024 h 2526470"/>
              <a:gd name="connsiteX683" fmla="*/ 1060851 w 12187551"/>
              <a:gd name="connsiteY683" fmla="*/ 1020374 h 2526470"/>
              <a:gd name="connsiteX684" fmla="*/ 1173830 w 12187551"/>
              <a:gd name="connsiteY684" fmla="*/ 1048397 h 2526470"/>
              <a:gd name="connsiteX685" fmla="*/ 1224538 w 12187551"/>
              <a:gd name="connsiteY685" fmla="*/ 989683 h 2526470"/>
              <a:gd name="connsiteX686" fmla="*/ 1092877 w 12187551"/>
              <a:gd name="connsiteY686" fmla="*/ 1021708 h 2526470"/>
              <a:gd name="connsiteX687" fmla="*/ 1135133 w 12187551"/>
              <a:gd name="connsiteY687" fmla="*/ 958102 h 2526470"/>
              <a:gd name="connsiteX688" fmla="*/ 347835 w 12187551"/>
              <a:gd name="connsiteY688" fmla="*/ 1476740 h 2526470"/>
              <a:gd name="connsiteX689" fmla="*/ 332266 w 12187551"/>
              <a:gd name="connsiteY689" fmla="*/ 1474961 h 2526470"/>
              <a:gd name="connsiteX690" fmla="*/ 306023 w 12187551"/>
              <a:gd name="connsiteY690" fmla="*/ 1556804 h 2526470"/>
              <a:gd name="connsiteX691" fmla="*/ 418558 w 12187551"/>
              <a:gd name="connsiteY691" fmla="*/ 1566590 h 2526470"/>
              <a:gd name="connsiteX692" fmla="*/ 432792 w 12187551"/>
              <a:gd name="connsiteY692" fmla="*/ 1488305 h 2526470"/>
              <a:gd name="connsiteX693" fmla="*/ 347835 w 12187551"/>
              <a:gd name="connsiteY693" fmla="*/ 1476740 h 2526470"/>
              <a:gd name="connsiteX694" fmla="*/ 246420 w 12187551"/>
              <a:gd name="connsiteY694" fmla="*/ 1484747 h 2526470"/>
              <a:gd name="connsiteX695" fmla="*/ 333156 w 12187551"/>
              <a:gd name="connsiteY695" fmla="*/ 1463396 h 2526470"/>
              <a:gd name="connsiteX696" fmla="*/ 336270 w 12187551"/>
              <a:gd name="connsiteY696" fmla="*/ 1448273 h 2526470"/>
              <a:gd name="connsiteX697" fmla="*/ 278001 w 12187551"/>
              <a:gd name="connsiteY697" fmla="*/ 1403348 h 2526470"/>
              <a:gd name="connsiteX698" fmla="*/ 307358 w 12187551"/>
              <a:gd name="connsiteY698" fmla="*/ 1390449 h 2526470"/>
              <a:gd name="connsiteX699" fmla="*/ 288231 w 12187551"/>
              <a:gd name="connsiteY699" fmla="*/ 1361537 h 2526470"/>
              <a:gd name="connsiteX700" fmla="*/ 193044 w 12187551"/>
              <a:gd name="connsiteY700" fmla="*/ 1420250 h 2526470"/>
              <a:gd name="connsiteX701" fmla="*/ 246420 w 12187551"/>
              <a:gd name="connsiteY701" fmla="*/ 1484747 h 2526470"/>
              <a:gd name="connsiteX702" fmla="*/ 3082028 w 12187551"/>
              <a:gd name="connsiteY702" fmla="*/ 1999826 h 2526470"/>
              <a:gd name="connsiteX703" fmla="*/ 3149192 w 12187551"/>
              <a:gd name="connsiteY703" fmla="*/ 1983814 h 2526470"/>
              <a:gd name="connsiteX704" fmla="*/ 3086920 w 12187551"/>
              <a:gd name="connsiteY704" fmla="*/ 1977142 h 2526470"/>
              <a:gd name="connsiteX705" fmla="*/ 3062901 w 12187551"/>
              <a:gd name="connsiteY705" fmla="*/ 1910421 h 2526470"/>
              <a:gd name="connsiteX706" fmla="*/ 3043330 w 12187551"/>
              <a:gd name="connsiteY706" fmla="*/ 2033187 h 2526470"/>
              <a:gd name="connsiteX707" fmla="*/ 3055784 w 12187551"/>
              <a:gd name="connsiteY707" fmla="*/ 2038079 h 2526470"/>
              <a:gd name="connsiteX708" fmla="*/ 3082028 w 12187551"/>
              <a:gd name="connsiteY708" fmla="*/ 1999826 h 2526470"/>
              <a:gd name="connsiteX709" fmla="*/ 3259058 w 12187551"/>
              <a:gd name="connsiteY709" fmla="*/ 2064323 h 2526470"/>
              <a:gd name="connsiteX710" fmla="*/ 3259948 w 12187551"/>
              <a:gd name="connsiteY710" fmla="*/ 2078111 h 2526470"/>
              <a:gd name="connsiteX711" fmla="*/ 3320886 w 12187551"/>
              <a:gd name="connsiteY711" fmla="*/ 2097238 h 2526470"/>
              <a:gd name="connsiteX712" fmla="*/ 3370703 w 12187551"/>
              <a:gd name="connsiteY712" fmla="*/ 2115030 h 2526470"/>
              <a:gd name="connsiteX713" fmla="*/ 3393833 w 12187551"/>
              <a:gd name="connsiteY713" fmla="*/ 2064323 h 2526470"/>
              <a:gd name="connsiteX714" fmla="*/ 3259058 w 12187551"/>
              <a:gd name="connsiteY714" fmla="*/ 2064323 h 2526470"/>
              <a:gd name="connsiteX715" fmla="*/ 3391609 w 12187551"/>
              <a:gd name="connsiteY715" fmla="*/ 611157 h 2526470"/>
              <a:gd name="connsiteX716" fmla="*/ 3465446 w 12187551"/>
              <a:gd name="connsiteY716" fmla="*/ 605374 h 2526470"/>
              <a:gd name="connsiteX717" fmla="*/ 3511261 w 12187551"/>
              <a:gd name="connsiteY717" fmla="*/ 608933 h 2526470"/>
              <a:gd name="connsiteX718" fmla="*/ 3544621 w 12187551"/>
              <a:gd name="connsiteY718" fmla="*/ 584469 h 2526470"/>
              <a:gd name="connsiteX719" fmla="*/ 3517933 w 12187551"/>
              <a:gd name="connsiteY719" fmla="*/ 564898 h 2526470"/>
              <a:gd name="connsiteX720" fmla="*/ 3391609 w 12187551"/>
              <a:gd name="connsiteY720" fmla="*/ 611157 h 2526470"/>
              <a:gd name="connsiteX721" fmla="*/ 3010859 w 12187551"/>
              <a:gd name="connsiteY721" fmla="*/ 2155507 h 2526470"/>
              <a:gd name="connsiteX722" fmla="*/ 3065570 w 12187551"/>
              <a:gd name="connsiteY722" fmla="*/ 2146166 h 2526470"/>
              <a:gd name="connsiteX723" fmla="*/ 3046888 w 12187551"/>
              <a:gd name="connsiteY723" fmla="*/ 2116364 h 2526470"/>
              <a:gd name="connsiteX724" fmla="*/ 3069128 w 12187551"/>
              <a:gd name="connsiteY724" fmla="*/ 2066547 h 2526470"/>
              <a:gd name="connsiteX725" fmla="*/ 2995291 w 12187551"/>
              <a:gd name="connsiteY725" fmla="*/ 2111027 h 2526470"/>
              <a:gd name="connsiteX726" fmla="*/ 3010859 w 12187551"/>
              <a:gd name="connsiteY726" fmla="*/ 2155507 h 2526470"/>
              <a:gd name="connsiteX727" fmla="*/ 1990040 w 12187551"/>
              <a:gd name="connsiteY727" fmla="*/ 1849484 h 2526470"/>
              <a:gd name="connsiteX728" fmla="*/ 1991820 w 12187551"/>
              <a:gd name="connsiteY728" fmla="*/ 1838364 h 2526470"/>
              <a:gd name="connsiteX729" fmla="*/ 1881509 w 12187551"/>
              <a:gd name="connsiteY729" fmla="*/ 1792549 h 2526470"/>
              <a:gd name="connsiteX730" fmla="*/ 1920651 w 12187551"/>
              <a:gd name="connsiteY730" fmla="*/ 1871724 h 2526470"/>
              <a:gd name="connsiteX731" fmla="*/ 1990040 w 12187551"/>
              <a:gd name="connsiteY731" fmla="*/ 1849484 h 2526470"/>
              <a:gd name="connsiteX732" fmla="*/ 2360560 w 12187551"/>
              <a:gd name="connsiteY732" fmla="*/ 587582 h 2526470"/>
              <a:gd name="connsiteX733" fmla="*/ 2422832 w 12187551"/>
              <a:gd name="connsiteY733" fmla="*/ 595144 h 2526470"/>
              <a:gd name="connsiteX734" fmla="*/ 2443293 w 12187551"/>
              <a:gd name="connsiteY734" fmla="*/ 541323 h 2526470"/>
              <a:gd name="connsiteX735" fmla="*/ 2427725 w 12187551"/>
              <a:gd name="connsiteY735" fmla="*/ 531537 h 2526470"/>
              <a:gd name="connsiteX736" fmla="*/ 2360560 w 12187551"/>
              <a:gd name="connsiteY736" fmla="*/ 587582 h 2526470"/>
              <a:gd name="connsiteX737" fmla="*/ 389201 w 12187551"/>
              <a:gd name="connsiteY737" fmla="*/ 1368653 h 2526470"/>
              <a:gd name="connsiteX738" fmla="*/ 334935 w 12187551"/>
              <a:gd name="connsiteY738" fmla="*/ 1390004 h 2526470"/>
              <a:gd name="connsiteX739" fmla="*/ 363847 w 12187551"/>
              <a:gd name="connsiteY739" fmla="*/ 1381553 h 2526470"/>
              <a:gd name="connsiteX740" fmla="*/ 375412 w 12187551"/>
              <a:gd name="connsiteY740" fmla="*/ 1427367 h 2526470"/>
              <a:gd name="connsiteX741" fmla="*/ 385198 w 12187551"/>
              <a:gd name="connsiteY741" fmla="*/ 1400234 h 2526470"/>
              <a:gd name="connsiteX742" fmla="*/ 389201 w 12187551"/>
              <a:gd name="connsiteY742" fmla="*/ 1368653 h 2526470"/>
              <a:gd name="connsiteX743" fmla="*/ 625390 w 12187551"/>
              <a:gd name="connsiteY743" fmla="*/ 1044393 h 2526470"/>
              <a:gd name="connsiteX744" fmla="*/ 634731 w 12187551"/>
              <a:gd name="connsiteY744" fmla="*/ 1061741 h 2526470"/>
              <a:gd name="connsiteX745" fmla="*/ 679656 w 12187551"/>
              <a:gd name="connsiteY745" fmla="*/ 1046617 h 2526470"/>
              <a:gd name="connsiteX746" fmla="*/ 680546 w 12187551"/>
              <a:gd name="connsiteY746" fmla="*/ 1002137 h 2526470"/>
              <a:gd name="connsiteX747" fmla="*/ 625390 w 12187551"/>
              <a:gd name="connsiteY747" fmla="*/ 1044393 h 2526470"/>
              <a:gd name="connsiteX748" fmla="*/ 5415010 w 12187551"/>
              <a:gd name="connsiteY748" fmla="*/ 1553691 h 2526470"/>
              <a:gd name="connsiteX749" fmla="*/ 5447925 w 12187551"/>
              <a:gd name="connsiteY749" fmla="*/ 1472292 h 2526470"/>
              <a:gd name="connsiteX750" fmla="*/ 5415010 w 12187551"/>
              <a:gd name="connsiteY750" fmla="*/ 1553691 h 2526470"/>
              <a:gd name="connsiteX751" fmla="*/ 2508679 w 12187551"/>
              <a:gd name="connsiteY751" fmla="*/ 2075887 h 2526470"/>
              <a:gd name="connsiteX752" fmla="*/ 2455303 w 12187551"/>
              <a:gd name="connsiteY752" fmla="*/ 2098572 h 2526470"/>
              <a:gd name="connsiteX753" fmla="*/ 2477987 w 12187551"/>
              <a:gd name="connsiteY753" fmla="*/ 2126595 h 2526470"/>
              <a:gd name="connsiteX754" fmla="*/ 2508679 w 12187551"/>
              <a:gd name="connsiteY754" fmla="*/ 2075887 h 2526470"/>
              <a:gd name="connsiteX755" fmla="*/ 3749229 w 12187551"/>
              <a:gd name="connsiteY755" fmla="*/ 2162179 h 2526470"/>
              <a:gd name="connsiteX756" fmla="*/ 3727434 w 12187551"/>
              <a:gd name="connsiteY756" fmla="*/ 2163513 h 2526470"/>
              <a:gd name="connsiteX757" fmla="*/ 3727434 w 12187551"/>
              <a:gd name="connsiteY757" fmla="*/ 2215110 h 2526470"/>
              <a:gd name="connsiteX758" fmla="*/ 3758125 w 12187551"/>
              <a:gd name="connsiteY758" fmla="*/ 2212441 h 2526470"/>
              <a:gd name="connsiteX759" fmla="*/ 3749229 w 12187551"/>
              <a:gd name="connsiteY759" fmla="*/ 2162179 h 252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</a:cxnLst>
            <a:rect l="l" t="t" r="r" b="b"/>
            <a:pathLst>
              <a:path w="12187551" h="2526470">
                <a:moveTo>
                  <a:pt x="5844688" y="2279606"/>
                </a:moveTo>
                <a:cubicBezTo>
                  <a:pt x="5858032" y="2324531"/>
                  <a:pt x="5821558" y="2332538"/>
                  <a:pt x="5794425" y="2345437"/>
                </a:cubicBezTo>
                <a:cubicBezTo>
                  <a:pt x="5768182" y="2357447"/>
                  <a:pt x="5740159" y="2365898"/>
                  <a:pt x="5700127" y="2380576"/>
                </a:cubicBezTo>
                <a:cubicBezTo>
                  <a:pt x="5701462" y="2360116"/>
                  <a:pt x="5696569" y="2336986"/>
                  <a:pt x="5705020" y="2320528"/>
                </a:cubicBezTo>
                <a:cubicBezTo>
                  <a:pt x="5719699" y="2292506"/>
                  <a:pt x="5721478" y="2272045"/>
                  <a:pt x="5695679" y="2250694"/>
                </a:cubicBezTo>
                <a:cubicBezTo>
                  <a:pt x="5689897" y="2245802"/>
                  <a:pt x="5689897" y="2233347"/>
                  <a:pt x="5685894" y="2220893"/>
                </a:cubicBezTo>
                <a:cubicBezTo>
                  <a:pt x="5643638" y="2255142"/>
                  <a:pt x="5596934" y="2248470"/>
                  <a:pt x="5552008" y="2222227"/>
                </a:cubicBezTo>
                <a:cubicBezTo>
                  <a:pt x="5545336" y="2218224"/>
                  <a:pt x="5547560" y="2198653"/>
                  <a:pt x="5543557" y="2174189"/>
                </a:cubicBezTo>
                <a:cubicBezTo>
                  <a:pt x="5532882" y="2193315"/>
                  <a:pt x="5517759" y="2207993"/>
                  <a:pt x="5519093" y="2220893"/>
                </a:cubicBezTo>
                <a:cubicBezTo>
                  <a:pt x="5521762" y="2245802"/>
                  <a:pt x="5528879" y="2273379"/>
                  <a:pt x="5543112" y="2293395"/>
                </a:cubicBezTo>
                <a:cubicBezTo>
                  <a:pt x="5549340" y="2301846"/>
                  <a:pt x="5577807" y="2294730"/>
                  <a:pt x="5595599" y="2302291"/>
                </a:cubicBezTo>
                <a:cubicBezTo>
                  <a:pt x="5550674" y="2322752"/>
                  <a:pt x="5505304" y="2343658"/>
                  <a:pt x="5457711" y="2365008"/>
                </a:cubicBezTo>
                <a:cubicBezTo>
                  <a:pt x="5453263" y="2328090"/>
                  <a:pt x="5450149" y="2304515"/>
                  <a:pt x="5445256" y="2264483"/>
                </a:cubicBezTo>
                <a:cubicBezTo>
                  <a:pt x="5396328" y="2342323"/>
                  <a:pt x="5340283" y="2345882"/>
                  <a:pt x="5266891" y="2312077"/>
                </a:cubicBezTo>
                <a:cubicBezTo>
                  <a:pt x="5277121" y="2328979"/>
                  <a:pt x="5283349" y="2339210"/>
                  <a:pt x="5291800" y="2352554"/>
                </a:cubicBezTo>
                <a:cubicBezTo>
                  <a:pt x="5283793" y="2351664"/>
                  <a:pt x="5266001" y="2352554"/>
                  <a:pt x="5265111" y="2348995"/>
                </a:cubicBezTo>
                <a:cubicBezTo>
                  <a:pt x="5253547" y="2300067"/>
                  <a:pt x="5208177" y="2303181"/>
                  <a:pt x="5174817" y="2292061"/>
                </a:cubicBezTo>
                <a:cubicBezTo>
                  <a:pt x="5150353" y="2284054"/>
                  <a:pt x="5120551" y="2284054"/>
                  <a:pt x="5109431" y="2321418"/>
                </a:cubicBezTo>
                <a:cubicBezTo>
                  <a:pt x="5105873" y="2332982"/>
                  <a:pt x="5089860" y="2340544"/>
                  <a:pt x="5087191" y="2342768"/>
                </a:cubicBezTo>
                <a:cubicBezTo>
                  <a:pt x="5038263" y="2329869"/>
                  <a:pt x="4997341" y="2318749"/>
                  <a:pt x="4965316" y="2309853"/>
                </a:cubicBezTo>
                <a:cubicBezTo>
                  <a:pt x="4933735" y="2283610"/>
                  <a:pt x="4906157" y="2260480"/>
                  <a:pt x="4869684" y="2229789"/>
                </a:cubicBezTo>
                <a:cubicBezTo>
                  <a:pt x="4852336" y="2316080"/>
                  <a:pt x="4802074" y="2342323"/>
                  <a:pt x="4730905" y="2337430"/>
                </a:cubicBezTo>
                <a:cubicBezTo>
                  <a:pt x="4728237" y="2323197"/>
                  <a:pt x="4725123" y="2306294"/>
                  <a:pt x="4722009" y="2289392"/>
                </a:cubicBezTo>
                <a:cubicBezTo>
                  <a:pt x="4719785" y="2292950"/>
                  <a:pt x="4717561" y="2296064"/>
                  <a:pt x="4715337" y="2299622"/>
                </a:cubicBezTo>
                <a:cubicBezTo>
                  <a:pt x="4700659" y="2293395"/>
                  <a:pt x="4685091" y="2288502"/>
                  <a:pt x="4671747" y="2280051"/>
                </a:cubicBezTo>
                <a:cubicBezTo>
                  <a:pt x="4633939" y="2256922"/>
                  <a:pt x="4598355" y="2223561"/>
                  <a:pt x="4554764" y="2265818"/>
                </a:cubicBezTo>
                <a:cubicBezTo>
                  <a:pt x="4531634" y="2239130"/>
                  <a:pt x="4511618" y="2216445"/>
                  <a:pt x="4492937" y="2195094"/>
                </a:cubicBezTo>
                <a:cubicBezTo>
                  <a:pt x="4477369" y="2220448"/>
                  <a:pt x="4460911" y="2247136"/>
                  <a:pt x="4442674" y="2276938"/>
                </a:cubicBezTo>
                <a:cubicBezTo>
                  <a:pt x="4408869" y="2268486"/>
                  <a:pt x="4374175" y="2260035"/>
                  <a:pt x="4336812" y="2250694"/>
                </a:cubicBezTo>
                <a:cubicBezTo>
                  <a:pt x="4316351" y="2297843"/>
                  <a:pt x="4287439" y="2260480"/>
                  <a:pt x="4254079" y="2247136"/>
                </a:cubicBezTo>
                <a:cubicBezTo>
                  <a:pt x="4261640" y="2237795"/>
                  <a:pt x="4267867" y="2231123"/>
                  <a:pt x="4273650" y="2224006"/>
                </a:cubicBezTo>
                <a:cubicBezTo>
                  <a:pt x="4244293" y="2191981"/>
                  <a:pt x="4221163" y="2194649"/>
                  <a:pt x="4204261" y="2237350"/>
                </a:cubicBezTo>
                <a:cubicBezTo>
                  <a:pt x="4223387" y="2257811"/>
                  <a:pt x="4253189" y="2278717"/>
                  <a:pt x="4205595" y="2312522"/>
                </a:cubicBezTo>
                <a:cubicBezTo>
                  <a:pt x="4197589" y="2233347"/>
                  <a:pt x="4151774" y="2205769"/>
                  <a:pt x="4079716" y="2205769"/>
                </a:cubicBezTo>
                <a:cubicBezTo>
                  <a:pt x="4081496" y="2223561"/>
                  <a:pt x="4083275" y="2240464"/>
                  <a:pt x="4085499" y="2265818"/>
                </a:cubicBezTo>
                <a:cubicBezTo>
                  <a:pt x="4056587" y="2271155"/>
                  <a:pt x="4016999" y="2277827"/>
                  <a:pt x="3972964" y="2285834"/>
                </a:cubicBezTo>
                <a:cubicBezTo>
                  <a:pt x="3969406" y="2274714"/>
                  <a:pt x="3964958" y="2261814"/>
                  <a:pt x="3960510" y="2247136"/>
                </a:cubicBezTo>
                <a:cubicBezTo>
                  <a:pt x="3931153" y="2275158"/>
                  <a:pt x="3905799" y="2302291"/>
                  <a:pt x="3877332" y="2324976"/>
                </a:cubicBezTo>
                <a:cubicBezTo>
                  <a:pt x="3856426" y="2341434"/>
                  <a:pt x="3840858" y="2339210"/>
                  <a:pt x="3838634" y="2304960"/>
                </a:cubicBezTo>
                <a:cubicBezTo>
                  <a:pt x="3836855" y="2278717"/>
                  <a:pt x="3820397" y="2264038"/>
                  <a:pt x="3789261" y="2275158"/>
                </a:cubicBezTo>
                <a:cubicBezTo>
                  <a:pt x="3738999" y="2292950"/>
                  <a:pt x="3687402" y="2307184"/>
                  <a:pt x="3624685" y="2326755"/>
                </a:cubicBezTo>
                <a:cubicBezTo>
                  <a:pt x="3681619" y="2256922"/>
                  <a:pt x="3612230" y="2225785"/>
                  <a:pt x="3603779" y="2178637"/>
                </a:cubicBezTo>
                <a:cubicBezTo>
                  <a:pt x="3598442" y="2176857"/>
                  <a:pt x="3593549" y="2175523"/>
                  <a:pt x="3588211" y="2173744"/>
                </a:cubicBezTo>
                <a:cubicBezTo>
                  <a:pt x="3578426" y="2191091"/>
                  <a:pt x="3568640" y="2208438"/>
                  <a:pt x="3555741" y="2231568"/>
                </a:cubicBezTo>
                <a:cubicBezTo>
                  <a:pt x="3551293" y="2233347"/>
                  <a:pt x="3534390" y="2240019"/>
                  <a:pt x="3514374" y="2247581"/>
                </a:cubicBezTo>
                <a:cubicBezTo>
                  <a:pt x="3512595" y="2245357"/>
                  <a:pt x="3506368" y="2236906"/>
                  <a:pt x="3497027" y="2225341"/>
                </a:cubicBezTo>
                <a:cubicBezTo>
                  <a:pt x="3488131" y="2236461"/>
                  <a:pt x="3481014" y="2244912"/>
                  <a:pt x="3474342" y="2253808"/>
                </a:cubicBezTo>
                <a:cubicBezTo>
                  <a:pt x="3447209" y="2240019"/>
                  <a:pt x="3481459" y="2203990"/>
                  <a:pt x="3541507" y="2182195"/>
                </a:cubicBezTo>
                <a:cubicBezTo>
                  <a:pt x="3545955" y="2180416"/>
                  <a:pt x="3549958" y="2179081"/>
                  <a:pt x="3555296" y="2177302"/>
                </a:cubicBezTo>
                <a:cubicBezTo>
                  <a:pt x="3518822" y="2152838"/>
                  <a:pt x="3518822" y="2152838"/>
                  <a:pt x="3440982" y="2209328"/>
                </a:cubicBezTo>
                <a:cubicBezTo>
                  <a:pt x="3395612" y="2170630"/>
                  <a:pt x="3346684" y="2131488"/>
                  <a:pt x="3277295" y="2160400"/>
                </a:cubicBezTo>
                <a:cubicBezTo>
                  <a:pt x="3274181" y="2174189"/>
                  <a:pt x="3272402" y="2191536"/>
                  <a:pt x="3265730" y="2207104"/>
                </a:cubicBezTo>
                <a:cubicBezTo>
                  <a:pt x="3254165" y="2236016"/>
                  <a:pt x="3236818" y="2245802"/>
                  <a:pt x="3202124" y="2233792"/>
                </a:cubicBezTo>
                <a:cubicBezTo>
                  <a:pt x="3167874" y="2221782"/>
                  <a:pt x="3129176" y="2222672"/>
                  <a:pt x="3083362" y="2216889"/>
                </a:cubicBezTo>
                <a:cubicBezTo>
                  <a:pt x="3065125" y="2187977"/>
                  <a:pt x="3050891" y="2190201"/>
                  <a:pt x="3015307" y="2254253"/>
                </a:cubicBezTo>
                <a:cubicBezTo>
                  <a:pt x="2994402" y="2234682"/>
                  <a:pt x="2977054" y="2218669"/>
                  <a:pt x="2956149" y="2198653"/>
                </a:cubicBezTo>
                <a:cubicBezTo>
                  <a:pt x="2923678" y="2224896"/>
                  <a:pt x="2901883" y="2178192"/>
                  <a:pt x="2871636" y="2155062"/>
                </a:cubicBezTo>
                <a:cubicBezTo>
                  <a:pt x="2869857" y="2169296"/>
                  <a:pt x="2868523" y="2180861"/>
                  <a:pt x="2867188" y="2192425"/>
                </a:cubicBezTo>
                <a:cubicBezTo>
                  <a:pt x="2863185" y="2192870"/>
                  <a:pt x="2859627" y="2193760"/>
                  <a:pt x="2855624" y="2194205"/>
                </a:cubicBezTo>
                <a:cubicBezTo>
                  <a:pt x="2844059" y="2172854"/>
                  <a:pt x="2832049" y="2151504"/>
                  <a:pt x="2820484" y="2130153"/>
                </a:cubicBezTo>
                <a:cubicBezTo>
                  <a:pt x="2785790" y="2144832"/>
                  <a:pt x="2751095" y="2159510"/>
                  <a:pt x="2706171" y="2178637"/>
                </a:cubicBezTo>
                <a:cubicBezTo>
                  <a:pt x="2700388" y="2201766"/>
                  <a:pt x="2691047" y="2240019"/>
                  <a:pt x="2641229" y="2199542"/>
                </a:cubicBezTo>
                <a:cubicBezTo>
                  <a:pt x="2633668" y="2193315"/>
                  <a:pt x="2613207" y="2202656"/>
                  <a:pt x="2584740" y="2206659"/>
                </a:cubicBezTo>
                <a:cubicBezTo>
                  <a:pt x="2603866" y="2189312"/>
                  <a:pt x="2612762" y="2181305"/>
                  <a:pt x="2624772" y="2170185"/>
                </a:cubicBezTo>
                <a:cubicBezTo>
                  <a:pt x="2611873" y="2167516"/>
                  <a:pt x="2600308" y="2161289"/>
                  <a:pt x="2591412" y="2163958"/>
                </a:cubicBezTo>
                <a:cubicBezTo>
                  <a:pt x="2573175" y="2169740"/>
                  <a:pt x="2556717" y="2180416"/>
                  <a:pt x="2534922" y="2191536"/>
                </a:cubicBezTo>
                <a:cubicBezTo>
                  <a:pt x="2513571" y="2154617"/>
                  <a:pt x="2472650" y="2162624"/>
                  <a:pt x="2431728" y="2167516"/>
                </a:cubicBezTo>
                <a:cubicBezTo>
                  <a:pt x="2373014" y="2174633"/>
                  <a:pt x="2314301" y="2185309"/>
                  <a:pt x="2255587" y="2183974"/>
                </a:cubicBezTo>
                <a:cubicBezTo>
                  <a:pt x="2211107" y="2183085"/>
                  <a:pt x="2167071" y="2165737"/>
                  <a:pt x="2107913" y="2152838"/>
                </a:cubicBezTo>
                <a:cubicBezTo>
                  <a:pt x="2153283" y="2132377"/>
                  <a:pt x="2188422" y="2132822"/>
                  <a:pt x="2224896" y="2132822"/>
                </a:cubicBezTo>
                <a:cubicBezTo>
                  <a:pt x="2253363" y="2132822"/>
                  <a:pt x="2284499" y="2128374"/>
                  <a:pt x="2309408" y="2115920"/>
                </a:cubicBezTo>
                <a:cubicBezTo>
                  <a:pt x="2321862" y="2109692"/>
                  <a:pt x="2324531" y="2082115"/>
                  <a:pt x="2331203" y="2064323"/>
                </a:cubicBezTo>
                <a:cubicBezTo>
                  <a:pt x="2328090" y="2061654"/>
                  <a:pt x="2324976" y="2058985"/>
                  <a:pt x="2321862" y="2056316"/>
                </a:cubicBezTo>
                <a:cubicBezTo>
                  <a:pt x="2339654" y="2051868"/>
                  <a:pt x="2357446" y="2047420"/>
                  <a:pt x="2376573" y="2042527"/>
                </a:cubicBezTo>
                <a:cubicBezTo>
                  <a:pt x="2376573" y="2026515"/>
                  <a:pt x="2376573" y="2010946"/>
                  <a:pt x="2376573" y="2007833"/>
                </a:cubicBezTo>
                <a:cubicBezTo>
                  <a:pt x="2348995" y="1992710"/>
                  <a:pt x="2328534" y="1981145"/>
                  <a:pt x="2301846" y="1966466"/>
                </a:cubicBezTo>
                <a:cubicBezTo>
                  <a:pt x="2312522" y="1992265"/>
                  <a:pt x="2320083" y="2010946"/>
                  <a:pt x="2328090" y="2030518"/>
                </a:cubicBezTo>
                <a:cubicBezTo>
                  <a:pt x="2260035" y="2025625"/>
                  <a:pt x="2248025" y="2059875"/>
                  <a:pt x="2229344" y="2109692"/>
                </a:cubicBezTo>
                <a:cubicBezTo>
                  <a:pt x="2191091" y="2098572"/>
                  <a:pt x="2190201" y="2095903"/>
                  <a:pt x="2215110" y="2066102"/>
                </a:cubicBezTo>
                <a:cubicBezTo>
                  <a:pt x="2208883" y="2062099"/>
                  <a:pt x="2202211" y="2057651"/>
                  <a:pt x="2196428" y="2054092"/>
                </a:cubicBezTo>
                <a:cubicBezTo>
                  <a:pt x="2213776" y="2043862"/>
                  <a:pt x="2230678" y="2033187"/>
                  <a:pt x="2247580" y="2023401"/>
                </a:cubicBezTo>
                <a:cubicBezTo>
                  <a:pt x="2226230" y="2012281"/>
                  <a:pt x="2190646" y="2004274"/>
                  <a:pt x="2188867" y="1990930"/>
                </a:cubicBezTo>
                <a:cubicBezTo>
                  <a:pt x="2183084" y="1951343"/>
                  <a:pt x="2189312" y="1909532"/>
                  <a:pt x="2193315" y="1869055"/>
                </a:cubicBezTo>
                <a:cubicBezTo>
                  <a:pt x="2195094" y="1849928"/>
                  <a:pt x="2202656" y="1831247"/>
                  <a:pt x="2209328" y="1805893"/>
                </a:cubicBezTo>
                <a:cubicBezTo>
                  <a:pt x="2194204" y="1809451"/>
                  <a:pt x="2182640" y="1809451"/>
                  <a:pt x="2180860" y="1813455"/>
                </a:cubicBezTo>
                <a:cubicBezTo>
                  <a:pt x="2149279" y="1885512"/>
                  <a:pt x="2097682" y="1906418"/>
                  <a:pt x="2021621" y="1885512"/>
                </a:cubicBezTo>
                <a:cubicBezTo>
                  <a:pt x="2004274" y="1880620"/>
                  <a:pt x="1979810" y="1901525"/>
                  <a:pt x="1970914" y="1905529"/>
                </a:cubicBezTo>
                <a:cubicBezTo>
                  <a:pt x="1943336" y="1900636"/>
                  <a:pt x="1926434" y="1895298"/>
                  <a:pt x="1909976" y="1894853"/>
                </a:cubicBezTo>
                <a:cubicBezTo>
                  <a:pt x="1875727" y="1893519"/>
                  <a:pt x="1841477" y="1895743"/>
                  <a:pt x="1807227" y="1894409"/>
                </a:cubicBezTo>
                <a:cubicBezTo>
                  <a:pt x="1801890" y="1893964"/>
                  <a:pt x="1792994" y="1881954"/>
                  <a:pt x="1792104" y="1874392"/>
                </a:cubicBezTo>
                <a:cubicBezTo>
                  <a:pt x="1788546" y="1843256"/>
                  <a:pt x="1786766" y="1811675"/>
                  <a:pt x="1784542" y="1780095"/>
                </a:cubicBezTo>
                <a:cubicBezTo>
                  <a:pt x="1697806" y="1796997"/>
                  <a:pt x="1612404" y="1813899"/>
                  <a:pt x="1525223" y="1830802"/>
                </a:cubicBezTo>
                <a:cubicBezTo>
                  <a:pt x="1506542" y="1851708"/>
                  <a:pt x="1559918" y="1889516"/>
                  <a:pt x="1518996" y="1905973"/>
                </a:cubicBezTo>
                <a:cubicBezTo>
                  <a:pt x="1505652" y="1871279"/>
                  <a:pt x="1494087" y="1839698"/>
                  <a:pt x="1480743" y="1808562"/>
                </a:cubicBezTo>
                <a:cubicBezTo>
                  <a:pt x="1479409" y="1805003"/>
                  <a:pt x="1464286" y="1802779"/>
                  <a:pt x="1464286" y="1803224"/>
                </a:cubicBezTo>
                <a:cubicBezTo>
                  <a:pt x="1441601" y="1857045"/>
                  <a:pt x="1378884" y="1805893"/>
                  <a:pt x="1348192" y="1847704"/>
                </a:cubicBezTo>
                <a:cubicBezTo>
                  <a:pt x="1340186" y="1858380"/>
                  <a:pt x="1309050" y="1851708"/>
                  <a:pt x="1282807" y="1853487"/>
                </a:cubicBezTo>
                <a:cubicBezTo>
                  <a:pt x="1288589" y="1822795"/>
                  <a:pt x="1293482" y="1794773"/>
                  <a:pt x="1298819" y="1766750"/>
                </a:cubicBezTo>
                <a:cubicBezTo>
                  <a:pt x="1303267" y="1767195"/>
                  <a:pt x="1308160" y="1767640"/>
                  <a:pt x="1312608" y="1767640"/>
                </a:cubicBezTo>
                <a:cubicBezTo>
                  <a:pt x="1315277" y="1775202"/>
                  <a:pt x="1317501" y="1782319"/>
                  <a:pt x="1323284" y="1798331"/>
                </a:cubicBezTo>
                <a:cubicBezTo>
                  <a:pt x="1337072" y="1760523"/>
                  <a:pt x="1348192" y="1729832"/>
                  <a:pt x="1362426" y="1690245"/>
                </a:cubicBezTo>
                <a:cubicBezTo>
                  <a:pt x="1337517" y="1690245"/>
                  <a:pt x="1309495" y="1690245"/>
                  <a:pt x="1283696" y="1690245"/>
                </a:cubicBezTo>
                <a:cubicBezTo>
                  <a:pt x="1275690" y="1712930"/>
                  <a:pt x="1269018" y="1732946"/>
                  <a:pt x="1261901" y="1752962"/>
                </a:cubicBezTo>
                <a:cubicBezTo>
                  <a:pt x="1257898" y="1752517"/>
                  <a:pt x="1253450" y="1751627"/>
                  <a:pt x="1249447" y="1751182"/>
                </a:cubicBezTo>
                <a:cubicBezTo>
                  <a:pt x="1247667" y="1743176"/>
                  <a:pt x="1245888" y="1735614"/>
                  <a:pt x="1240995" y="1712485"/>
                </a:cubicBezTo>
                <a:cubicBezTo>
                  <a:pt x="1212083" y="1746734"/>
                  <a:pt x="1188954" y="1774312"/>
                  <a:pt x="1158707" y="1810341"/>
                </a:cubicBezTo>
                <a:cubicBezTo>
                  <a:pt x="1164045" y="1789880"/>
                  <a:pt x="1166713" y="1779205"/>
                  <a:pt x="1169827" y="1768085"/>
                </a:cubicBezTo>
                <a:cubicBezTo>
                  <a:pt x="1165379" y="1767195"/>
                  <a:pt x="1161376" y="1766306"/>
                  <a:pt x="1156928" y="1764971"/>
                </a:cubicBezTo>
                <a:cubicBezTo>
                  <a:pt x="1152480" y="1790325"/>
                  <a:pt x="1148032" y="1815679"/>
                  <a:pt x="1143139" y="1842367"/>
                </a:cubicBezTo>
                <a:cubicBezTo>
                  <a:pt x="1132464" y="1830357"/>
                  <a:pt x="1120454" y="1817013"/>
                  <a:pt x="1101773" y="1796107"/>
                </a:cubicBezTo>
                <a:cubicBezTo>
                  <a:pt x="1086649" y="1838364"/>
                  <a:pt x="1109334" y="1889516"/>
                  <a:pt x="1063520" y="1904194"/>
                </a:cubicBezTo>
                <a:cubicBezTo>
                  <a:pt x="1036387" y="1896188"/>
                  <a:pt x="1012812" y="1889071"/>
                  <a:pt x="980342" y="1879285"/>
                </a:cubicBezTo>
                <a:cubicBezTo>
                  <a:pt x="978118" y="1874392"/>
                  <a:pt x="971891" y="1858380"/>
                  <a:pt x="966553" y="1845036"/>
                </a:cubicBezTo>
                <a:cubicBezTo>
                  <a:pt x="987459" y="1830357"/>
                  <a:pt x="1005695" y="1817013"/>
                  <a:pt x="1023932" y="1804114"/>
                </a:cubicBezTo>
                <a:cubicBezTo>
                  <a:pt x="1034163" y="1822351"/>
                  <a:pt x="1044393" y="1840588"/>
                  <a:pt x="1056848" y="1862383"/>
                </a:cubicBezTo>
                <a:cubicBezTo>
                  <a:pt x="1059961" y="1829023"/>
                  <a:pt x="1063520" y="1794328"/>
                  <a:pt x="1067968" y="1750738"/>
                </a:cubicBezTo>
                <a:cubicBezTo>
                  <a:pt x="1040390" y="1768085"/>
                  <a:pt x="1014147" y="1798331"/>
                  <a:pt x="1002137" y="1744066"/>
                </a:cubicBezTo>
                <a:cubicBezTo>
                  <a:pt x="998134" y="1759634"/>
                  <a:pt x="994131" y="1775647"/>
                  <a:pt x="989683" y="1792549"/>
                </a:cubicBezTo>
                <a:cubicBezTo>
                  <a:pt x="986124" y="1783208"/>
                  <a:pt x="982121" y="1773423"/>
                  <a:pt x="978118" y="1762747"/>
                </a:cubicBezTo>
                <a:cubicBezTo>
                  <a:pt x="943423" y="1767640"/>
                  <a:pt x="930969" y="1784543"/>
                  <a:pt x="932303" y="1820571"/>
                </a:cubicBezTo>
                <a:cubicBezTo>
                  <a:pt x="932748" y="1836140"/>
                  <a:pt x="910063" y="1852597"/>
                  <a:pt x="895830" y="1871724"/>
                </a:cubicBezTo>
                <a:cubicBezTo>
                  <a:pt x="847791" y="1813010"/>
                  <a:pt x="825551" y="1849484"/>
                  <a:pt x="803311" y="1885068"/>
                </a:cubicBezTo>
                <a:cubicBezTo>
                  <a:pt x="790412" y="1870834"/>
                  <a:pt x="780626" y="1859269"/>
                  <a:pt x="761055" y="1837919"/>
                </a:cubicBezTo>
                <a:cubicBezTo>
                  <a:pt x="765058" y="1867276"/>
                  <a:pt x="767282" y="1881509"/>
                  <a:pt x="769061" y="1895743"/>
                </a:cubicBezTo>
                <a:cubicBezTo>
                  <a:pt x="731698" y="1873503"/>
                  <a:pt x="732143" y="1853042"/>
                  <a:pt x="760165" y="1825019"/>
                </a:cubicBezTo>
                <a:cubicBezTo>
                  <a:pt x="774844" y="1810341"/>
                  <a:pt x="776623" y="1782319"/>
                  <a:pt x="784185" y="1760078"/>
                </a:cubicBezTo>
                <a:cubicBezTo>
                  <a:pt x="831333" y="1753851"/>
                  <a:pt x="845122" y="1784987"/>
                  <a:pt x="859801" y="1825464"/>
                </a:cubicBezTo>
                <a:cubicBezTo>
                  <a:pt x="866917" y="1812120"/>
                  <a:pt x="874034" y="1798776"/>
                  <a:pt x="882041" y="1783208"/>
                </a:cubicBezTo>
                <a:cubicBezTo>
                  <a:pt x="888268" y="1788546"/>
                  <a:pt x="895385" y="1795218"/>
                  <a:pt x="909618" y="1807672"/>
                </a:cubicBezTo>
                <a:cubicBezTo>
                  <a:pt x="920738" y="1778315"/>
                  <a:pt x="930079" y="1754741"/>
                  <a:pt x="938975" y="1731166"/>
                </a:cubicBezTo>
                <a:cubicBezTo>
                  <a:pt x="899388" y="1746734"/>
                  <a:pt x="820658" y="1741842"/>
                  <a:pt x="805535" y="1720046"/>
                </a:cubicBezTo>
                <a:cubicBezTo>
                  <a:pt x="814431" y="1717378"/>
                  <a:pt x="823327" y="1714709"/>
                  <a:pt x="826885" y="1713374"/>
                </a:cubicBezTo>
                <a:cubicBezTo>
                  <a:pt x="816210" y="1692469"/>
                  <a:pt x="806869" y="1673787"/>
                  <a:pt x="794860" y="1650213"/>
                </a:cubicBezTo>
                <a:cubicBezTo>
                  <a:pt x="790412" y="1657774"/>
                  <a:pt x="777957" y="1670229"/>
                  <a:pt x="777512" y="1682683"/>
                </a:cubicBezTo>
                <a:cubicBezTo>
                  <a:pt x="776623" y="1708926"/>
                  <a:pt x="782405" y="1735170"/>
                  <a:pt x="785074" y="1761858"/>
                </a:cubicBezTo>
                <a:cubicBezTo>
                  <a:pt x="758831" y="1772088"/>
                  <a:pt x="732588" y="1782319"/>
                  <a:pt x="704120" y="1793439"/>
                </a:cubicBezTo>
                <a:cubicBezTo>
                  <a:pt x="704120" y="1791215"/>
                  <a:pt x="704120" y="1783208"/>
                  <a:pt x="703675" y="1775202"/>
                </a:cubicBezTo>
                <a:cubicBezTo>
                  <a:pt x="724136" y="1756965"/>
                  <a:pt x="744597" y="1739173"/>
                  <a:pt x="765058" y="1720936"/>
                </a:cubicBezTo>
                <a:cubicBezTo>
                  <a:pt x="763279" y="1716933"/>
                  <a:pt x="761944" y="1712930"/>
                  <a:pt x="760165" y="1708926"/>
                </a:cubicBezTo>
                <a:cubicBezTo>
                  <a:pt x="730808" y="1711595"/>
                  <a:pt x="701896" y="1713819"/>
                  <a:pt x="665423" y="1717378"/>
                </a:cubicBezTo>
                <a:cubicBezTo>
                  <a:pt x="680546" y="1739618"/>
                  <a:pt x="693000" y="1757854"/>
                  <a:pt x="705010" y="1775647"/>
                </a:cubicBezTo>
                <a:cubicBezTo>
                  <a:pt x="685439" y="1769864"/>
                  <a:pt x="665423" y="1764082"/>
                  <a:pt x="646296" y="1758299"/>
                </a:cubicBezTo>
                <a:cubicBezTo>
                  <a:pt x="640514" y="1704478"/>
                  <a:pt x="621387" y="1664891"/>
                  <a:pt x="563118" y="1656440"/>
                </a:cubicBezTo>
                <a:cubicBezTo>
                  <a:pt x="555557" y="1655105"/>
                  <a:pt x="549774" y="1642206"/>
                  <a:pt x="542213" y="1636424"/>
                </a:cubicBezTo>
                <a:cubicBezTo>
                  <a:pt x="530648" y="1627528"/>
                  <a:pt x="518638" y="1613294"/>
                  <a:pt x="506184" y="1612405"/>
                </a:cubicBezTo>
                <a:cubicBezTo>
                  <a:pt x="443467" y="1608846"/>
                  <a:pt x="380750" y="1608401"/>
                  <a:pt x="317588" y="1607512"/>
                </a:cubicBezTo>
                <a:cubicBezTo>
                  <a:pt x="308247" y="1607512"/>
                  <a:pt x="298017" y="1613294"/>
                  <a:pt x="290010" y="1611070"/>
                </a:cubicBezTo>
                <a:cubicBezTo>
                  <a:pt x="269994" y="1605288"/>
                  <a:pt x="231741" y="1633310"/>
                  <a:pt x="234410" y="1582158"/>
                </a:cubicBezTo>
                <a:cubicBezTo>
                  <a:pt x="234410" y="1579044"/>
                  <a:pt x="219287" y="1573707"/>
                  <a:pt x="210391" y="1572372"/>
                </a:cubicBezTo>
                <a:cubicBezTo>
                  <a:pt x="192599" y="1569259"/>
                  <a:pt x="174362" y="1568369"/>
                  <a:pt x="159239" y="1567035"/>
                </a:cubicBezTo>
                <a:cubicBezTo>
                  <a:pt x="157015" y="1530116"/>
                  <a:pt x="155236" y="1498980"/>
                  <a:pt x="153012" y="1465620"/>
                </a:cubicBezTo>
                <a:cubicBezTo>
                  <a:pt x="141002" y="1468289"/>
                  <a:pt x="136554" y="1469623"/>
                  <a:pt x="132106" y="1470068"/>
                </a:cubicBezTo>
                <a:cubicBezTo>
                  <a:pt x="115648" y="1470513"/>
                  <a:pt x="98746" y="1470958"/>
                  <a:pt x="82288" y="1471403"/>
                </a:cubicBezTo>
                <a:cubicBezTo>
                  <a:pt x="94298" y="1462506"/>
                  <a:pt x="106307" y="1453166"/>
                  <a:pt x="118762" y="1444714"/>
                </a:cubicBezTo>
                <a:cubicBezTo>
                  <a:pt x="129437" y="1437598"/>
                  <a:pt x="140557" y="1432260"/>
                  <a:pt x="151677" y="1426033"/>
                </a:cubicBezTo>
                <a:cubicBezTo>
                  <a:pt x="150343" y="1421585"/>
                  <a:pt x="149008" y="1417137"/>
                  <a:pt x="147674" y="1412244"/>
                </a:cubicBezTo>
                <a:cubicBezTo>
                  <a:pt x="99191" y="1414913"/>
                  <a:pt x="50263" y="1417582"/>
                  <a:pt x="1779" y="1420250"/>
                </a:cubicBezTo>
                <a:cubicBezTo>
                  <a:pt x="1334" y="1417137"/>
                  <a:pt x="445" y="1413578"/>
                  <a:pt x="0" y="1410465"/>
                </a:cubicBezTo>
                <a:cubicBezTo>
                  <a:pt x="5782" y="1406906"/>
                  <a:pt x="11120" y="1402458"/>
                  <a:pt x="16902" y="1400234"/>
                </a:cubicBezTo>
                <a:cubicBezTo>
                  <a:pt x="57379" y="1383777"/>
                  <a:pt x="94743" y="1365985"/>
                  <a:pt x="124544" y="1328621"/>
                </a:cubicBezTo>
                <a:cubicBezTo>
                  <a:pt x="161908" y="1281917"/>
                  <a:pt x="212170" y="1245888"/>
                  <a:pt x="253981" y="1201853"/>
                </a:cubicBezTo>
                <a:cubicBezTo>
                  <a:pt x="261098" y="1194291"/>
                  <a:pt x="253537" y="1172496"/>
                  <a:pt x="252202" y="1151590"/>
                </a:cubicBezTo>
                <a:cubicBezTo>
                  <a:pt x="270439" y="1156483"/>
                  <a:pt x="296238" y="1163155"/>
                  <a:pt x="320702" y="1169382"/>
                </a:cubicBezTo>
                <a:cubicBezTo>
                  <a:pt x="358065" y="1143139"/>
                  <a:pt x="397652" y="1115562"/>
                  <a:pt x="449249" y="1079088"/>
                </a:cubicBezTo>
                <a:cubicBezTo>
                  <a:pt x="382974" y="1055069"/>
                  <a:pt x="328263" y="1070637"/>
                  <a:pt x="275332" y="1073305"/>
                </a:cubicBezTo>
                <a:cubicBezTo>
                  <a:pt x="221956" y="1075974"/>
                  <a:pt x="169469" y="1085315"/>
                  <a:pt x="115648" y="1091542"/>
                </a:cubicBezTo>
                <a:cubicBezTo>
                  <a:pt x="119207" y="1056848"/>
                  <a:pt x="135664" y="1039501"/>
                  <a:pt x="168580" y="1035053"/>
                </a:cubicBezTo>
                <a:cubicBezTo>
                  <a:pt x="181034" y="1033273"/>
                  <a:pt x="194378" y="1024822"/>
                  <a:pt x="203719" y="1015926"/>
                </a:cubicBezTo>
                <a:cubicBezTo>
                  <a:pt x="231741" y="989238"/>
                  <a:pt x="255761" y="958102"/>
                  <a:pt x="286007" y="934083"/>
                </a:cubicBezTo>
                <a:cubicBezTo>
                  <a:pt x="301130" y="922518"/>
                  <a:pt x="326039" y="923407"/>
                  <a:pt x="351393" y="917180"/>
                </a:cubicBezTo>
                <a:cubicBezTo>
                  <a:pt x="353172" y="912732"/>
                  <a:pt x="358510" y="900278"/>
                  <a:pt x="363847" y="888268"/>
                </a:cubicBezTo>
                <a:cubicBezTo>
                  <a:pt x="370964" y="896275"/>
                  <a:pt x="376302" y="908284"/>
                  <a:pt x="385198" y="911843"/>
                </a:cubicBezTo>
                <a:cubicBezTo>
                  <a:pt x="405659" y="920294"/>
                  <a:pt x="427454" y="924742"/>
                  <a:pt x="453697" y="931859"/>
                </a:cubicBezTo>
                <a:cubicBezTo>
                  <a:pt x="492395" y="880262"/>
                  <a:pt x="543992" y="838450"/>
                  <a:pt x="624946" y="846012"/>
                </a:cubicBezTo>
                <a:cubicBezTo>
                  <a:pt x="641848" y="847791"/>
                  <a:pt x="673429" y="831778"/>
                  <a:pt x="676098" y="818879"/>
                </a:cubicBezTo>
                <a:cubicBezTo>
                  <a:pt x="683215" y="786853"/>
                  <a:pt x="718799" y="789522"/>
                  <a:pt x="723247" y="791746"/>
                </a:cubicBezTo>
                <a:cubicBezTo>
                  <a:pt x="758386" y="809093"/>
                  <a:pt x="783740" y="783740"/>
                  <a:pt x="813097" y="777513"/>
                </a:cubicBezTo>
                <a:cubicBezTo>
                  <a:pt x="857132" y="768172"/>
                  <a:pt x="902057" y="763279"/>
                  <a:pt x="946537" y="755717"/>
                </a:cubicBezTo>
                <a:cubicBezTo>
                  <a:pt x="958547" y="753493"/>
                  <a:pt x="975004" y="752159"/>
                  <a:pt x="981676" y="744152"/>
                </a:cubicBezTo>
                <a:cubicBezTo>
                  <a:pt x="1032384" y="682770"/>
                  <a:pt x="1097769" y="709903"/>
                  <a:pt x="1165824" y="705010"/>
                </a:cubicBezTo>
                <a:cubicBezTo>
                  <a:pt x="1168493" y="699672"/>
                  <a:pt x="1175609" y="685884"/>
                  <a:pt x="1180947" y="675653"/>
                </a:cubicBezTo>
                <a:cubicBezTo>
                  <a:pt x="1215642" y="668981"/>
                  <a:pt x="1247667" y="663199"/>
                  <a:pt x="1279693" y="657416"/>
                </a:cubicBezTo>
                <a:cubicBezTo>
                  <a:pt x="1279693" y="652079"/>
                  <a:pt x="1279248" y="647186"/>
                  <a:pt x="1279248" y="641848"/>
                </a:cubicBezTo>
                <a:cubicBezTo>
                  <a:pt x="1215642" y="641848"/>
                  <a:pt x="1151590" y="641848"/>
                  <a:pt x="1087094" y="641848"/>
                </a:cubicBezTo>
                <a:cubicBezTo>
                  <a:pt x="1103552" y="608043"/>
                  <a:pt x="1120899" y="601816"/>
                  <a:pt x="1160931" y="605819"/>
                </a:cubicBezTo>
                <a:cubicBezTo>
                  <a:pt x="1177833" y="607598"/>
                  <a:pt x="1196070" y="598702"/>
                  <a:pt x="1212083" y="597368"/>
                </a:cubicBezTo>
                <a:cubicBezTo>
                  <a:pt x="1253450" y="595589"/>
                  <a:pt x="1295261" y="595589"/>
                  <a:pt x="1336183" y="591586"/>
                </a:cubicBezTo>
                <a:cubicBezTo>
                  <a:pt x="1422029" y="582690"/>
                  <a:pt x="1506542" y="560450"/>
                  <a:pt x="1594612" y="579131"/>
                </a:cubicBezTo>
                <a:cubicBezTo>
                  <a:pt x="1623969" y="585358"/>
                  <a:pt x="1656440" y="577352"/>
                  <a:pt x="1692024" y="576018"/>
                </a:cubicBezTo>
                <a:cubicBezTo>
                  <a:pt x="1691579" y="577352"/>
                  <a:pt x="1689355" y="587582"/>
                  <a:pt x="1686241" y="597813"/>
                </a:cubicBezTo>
                <a:cubicBezTo>
                  <a:pt x="1682683" y="609378"/>
                  <a:pt x="1678235" y="620498"/>
                  <a:pt x="1673787" y="632063"/>
                </a:cubicBezTo>
                <a:cubicBezTo>
                  <a:pt x="1685352" y="628059"/>
                  <a:pt x="1696917" y="624501"/>
                  <a:pt x="1708037" y="620498"/>
                </a:cubicBezTo>
                <a:cubicBezTo>
                  <a:pt x="1713819" y="618274"/>
                  <a:pt x="1719157" y="615160"/>
                  <a:pt x="1728053" y="610267"/>
                </a:cubicBezTo>
                <a:cubicBezTo>
                  <a:pt x="1731611" y="623611"/>
                  <a:pt x="1734725" y="634731"/>
                  <a:pt x="1737393" y="643183"/>
                </a:cubicBezTo>
                <a:cubicBezTo>
                  <a:pt x="1807672" y="590251"/>
                  <a:pt x="1898411" y="603595"/>
                  <a:pt x="1973583" y="576907"/>
                </a:cubicBezTo>
                <a:cubicBezTo>
                  <a:pt x="1958904" y="557336"/>
                  <a:pt x="1948229" y="543102"/>
                  <a:pt x="1937109" y="528424"/>
                </a:cubicBezTo>
                <a:cubicBezTo>
                  <a:pt x="1937109" y="528424"/>
                  <a:pt x="1936664" y="529758"/>
                  <a:pt x="1936664" y="529758"/>
                </a:cubicBezTo>
                <a:cubicBezTo>
                  <a:pt x="1968690" y="519973"/>
                  <a:pt x="2001160" y="510187"/>
                  <a:pt x="2035855" y="499957"/>
                </a:cubicBezTo>
                <a:cubicBezTo>
                  <a:pt x="2027849" y="477717"/>
                  <a:pt x="2022066" y="462148"/>
                  <a:pt x="2010501" y="430568"/>
                </a:cubicBezTo>
                <a:cubicBezTo>
                  <a:pt x="2047420" y="438129"/>
                  <a:pt x="2073218" y="445246"/>
                  <a:pt x="2099462" y="447470"/>
                </a:cubicBezTo>
                <a:cubicBezTo>
                  <a:pt x="2142607" y="451028"/>
                  <a:pt x="2186643" y="447025"/>
                  <a:pt x="2229344" y="454142"/>
                </a:cubicBezTo>
                <a:cubicBezTo>
                  <a:pt x="2294729" y="465262"/>
                  <a:pt x="2360115" y="480830"/>
                  <a:pt x="2423722" y="500401"/>
                </a:cubicBezTo>
                <a:cubicBezTo>
                  <a:pt x="2438400" y="504849"/>
                  <a:pt x="2443738" y="534651"/>
                  <a:pt x="2456192" y="550219"/>
                </a:cubicBezTo>
                <a:cubicBezTo>
                  <a:pt x="2467312" y="563563"/>
                  <a:pt x="2481991" y="581355"/>
                  <a:pt x="2496669" y="583134"/>
                </a:cubicBezTo>
                <a:cubicBezTo>
                  <a:pt x="2529139" y="587138"/>
                  <a:pt x="2563389" y="584914"/>
                  <a:pt x="2595860" y="579576"/>
                </a:cubicBezTo>
                <a:cubicBezTo>
                  <a:pt x="2607425" y="577797"/>
                  <a:pt x="2616321" y="558670"/>
                  <a:pt x="2626551" y="547550"/>
                </a:cubicBezTo>
                <a:cubicBezTo>
                  <a:pt x="2653239" y="580466"/>
                  <a:pt x="2647901" y="603595"/>
                  <a:pt x="2617655" y="628949"/>
                </a:cubicBezTo>
                <a:cubicBezTo>
                  <a:pt x="2646122" y="607598"/>
                  <a:pt x="2675034" y="586248"/>
                  <a:pt x="2703502" y="564898"/>
                </a:cubicBezTo>
                <a:cubicBezTo>
                  <a:pt x="2680817" y="560005"/>
                  <a:pt x="2653684" y="554222"/>
                  <a:pt x="2626551" y="548440"/>
                </a:cubicBezTo>
                <a:cubicBezTo>
                  <a:pt x="2611428" y="545771"/>
                  <a:pt x="2596305" y="543102"/>
                  <a:pt x="2581181" y="540434"/>
                </a:cubicBezTo>
                <a:cubicBezTo>
                  <a:pt x="2580737" y="535096"/>
                  <a:pt x="2579847" y="529758"/>
                  <a:pt x="2579402" y="524865"/>
                </a:cubicBezTo>
                <a:cubicBezTo>
                  <a:pt x="2626996" y="517304"/>
                  <a:pt x="2675034" y="510187"/>
                  <a:pt x="2726631" y="502181"/>
                </a:cubicBezTo>
                <a:cubicBezTo>
                  <a:pt x="2699943" y="487947"/>
                  <a:pt x="2682151" y="477272"/>
                  <a:pt x="2663914" y="469265"/>
                </a:cubicBezTo>
                <a:cubicBezTo>
                  <a:pt x="2654573" y="465262"/>
                  <a:pt x="2643898" y="464372"/>
                  <a:pt x="2633223" y="463483"/>
                </a:cubicBezTo>
                <a:cubicBezTo>
                  <a:pt x="2582071" y="459480"/>
                  <a:pt x="2530029" y="458145"/>
                  <a:pt x="2479322" y="451028"/>
                </a:cubicBezTo>
                <a:cubicBezTo>
                  <a:pt x="2460640" y="448360"/>
                  <a:pt x="2443738" y="431902"/>
                  <a:pt x="2431283" y="424340"/>
                </a:cubicBezTo>
                <a:cubicBezTo>
                  <a:pt x="2393475" y="419892"/>
                  <a:pt x="2357002" y="419003"/>
                  <a:pt x="2322752" y="410107"/>
                </a:cubicBezTo>
                <a:cubicBezTo>
                  <a:pt x="2285833" y="399876"/>
                  <a:pt x="2251584" y="390091"/>
                  <a:pt x="2215555" y="412776"/>
                </a:cubicBezTo>
                <a:cubicBezTo>
                  <a:pt x="2212441" y="415000"/>
                  <a:pt x="2201321" y="404769"/>
                  <a:pt x="2188422" y="397208"/>
                </a:cubicBezTo>
                <a:cubicBezTo>
                  <a:pt x="2168851" y="395873"/>
                  <a:pt x="2140383" y="393649"/>
                  <a:pt x="2108802" y="391425"/>
                </a:cubicBezTo>
                <a:cubicBezTo>
                  <a:pt x="2129263" y="292679"/>
                  <a:pt x="2219558" y="358510"/>
                  <a:pt x="2265372" y="309137"/>
                </a:cubicBezTo>
                <a:cubicBezTo>
                  <a:pt x="2271600" y="333601"/>
                  <a:pt x="2276048" y="350503"/>
                  <a:pt x="2277827" y="357175"/>
                </a:cubicBezTo>
                <a:cubicBezTo>
                  <a:pt x="2314746" y="366071"/>
                  <a:pt x="2345882" y="377191"/>
                  <a:pt x="2378352" y="381195"/>
                </a:cubicBezTo>
                <a:cubicBezTo>
                  <a:pt x="2427280" y="386977"/>
                  <a:pt x="2476653" y="385643"/>
                  <a:pt x="2525581" y="390980"/>
                </a:cubicBezTo>
                <a:cubicBezTo>
                  <a:pt x="2565613" y="394984"/>
                  <a:pt x="2605201" y="403880"/>
                  <a:pt x="2644788" y="411441"/>
                </a:cubicBezTo>
                <a:cubicBezTo>
                  <a:pt x="2656797" y="413665"/>
                  <a:pt x="2668362" y="420337"/>
                  <a:pt x="2679927" y="420337"/>
                </a:cubicBezTo>
                <a:cubicBezTo>
                  <a:pt x="2775559" y="422561"/>
                  <a:pt x="2870302" y="427009"/>
                  <a:pt x="2961486" y="463038"/>
                </a:cubicBezTo>
                <a:cubicBezTo>
                  <a:pt x="2979278" y="470155"/>
                  <a:pt x="3005966" y="453697"/>
                  <a:pt x="3028206" y="447915"/>
                </a:cubicBezTo>
                <a:cubicBezTo>
                  <a:pt x="3050891" y="441688"/>
                  <a:pt x="3073576" y="435460"/>
                  <a:pt x="3096261" y="428788"/>
                </a:cubicBezTo>
                <a:cubicBezTo>
                  <a:pt x="3098040" y="433236"/>
                  <a:pt x="3099375" y="438129"/>
                  <a:pt x="3101154" y="442577"/>
                </a:cubicBezTo>
                <a:cubicBezTo>
                  <a:pt x="3095816" y="449249"/>
                  <a:pt x="3090924" y="456366"/>
                  <a:pt x="3079804" y="470600"/>
                </a:cubicBezTo>
                <a:cubicBezTo>
                  <a:pt x="3112719" y="478606"/>
                  <a:pt x="3141186" y="488837"/>
                  <a:pt x="3170098" y="491505"/>
                </a:cubicBezTo>
                <a:cubicBezTo>
                  <a:pt x="3182997" y="492840"/>
                  <a:pt x="3198121" y="480830"/>
                  <a:pt x="3211020" y="472824"/>
                </a:cubicBezTo>
                <a:cubicBezTo>
                  <a:pt x="3220361" y="467041"/>
                  <a:pt x="3230146" y="449249"/>
                  <a:pt x="3234149" y="451028"/>
                </a:cubicBezTo>
                <a:cubicBezTo>
                  <a:pt x="3247493" y="455921"/>
                  <a:pt x="3258169" y="467041"/>
                  <a:pt x="3269289" y="476827"/>
                </a:cubicBezTo>
                <a:cubicBezTo>
                  <a:pt x="3275516" y="482165"/>
                  <a:pt x="3279519" y="490171"/>
                  <a:pt x="3284857" y="496843"/>
                </a:cubicBezTo>
                <a:cubicBezTo>
                  <a:pt x="3290639" y="489281"/>
                  <a:pt x="3296866" y="481720"/>
                  <a:pt x="3299535" y="478606"/>
                </a:cubicBezTo>
                <a:cubicBezTo>
                  <a:pt x="3346239" y="485278"/>
                  <a:pt x="3387161" y="527534"/>
                  <a:pt x="3434755" y="483499"/>
                </a:cubicBezTo>
                <a:cubicBezTo>
                  <a:pt x="3437423" y="481275"/>
                  <a:pt x="3454771" y="494619"/>
                  <a:pt x="3465001" y="501291"/>
                </a:cubicBezTo>
                <a:cubicBezTo>
                  <a:pt x="3487241" y="515080"/>
                  <a:pt x="3508147" y="532427"/>
                  <a:pt x="3531721" y="541768"/>
                </a:cubicBezTo>
                <a:cubicBezTo>
                  <a:pt x="3551737" y="549330"/>
                  <a:pt x="3571309" y="552888"/>
                  <a:pt x="3590435" y="525755"/>
                </a:cubicBezTo>
                <a:cubicBezTo>
                  <a:pt x="3612675" y="494619"/>
                  <a:pt x="3698522" y="517749"/>
                  <a:pt x="3712756" y="557336"/>
                </a:cubicBezTo>
                <a:cubicBezTo>
                  <a:pt x="3722096" y="542658"/>
                  <a:pt x="3730103" y="530203"/>
                  <a:pt x="3731882" y="527534"/>
                </a:cubicBezTo>
                <a:cubicBezTo>
                  <a:pt x="3771469" y="527534"/>
                  <a:pt x="3803495" y="527534"/>
                  <a:pt x="3843082" y="527534"/>
                </a:cubicBezTo>
                <a:cubicBezTo>
                  <a:pt x="3835521" y="542658"/>
                  <a:pt x="3827959" y="557781"/>
                  <a:pt x="3820397" y="573349"/>
                </a:cubicBezTo>
                <a:cubicBezTo>
                  <a:pt x="3868881" y="530203"/>
                  <a:pt x="3926705" y="525310"/>
                  <a:pt x="3990311" y="522197"/>
                </a:cubicBezTo>
                <a:cubicBezTo>
                  <a:pt x="3977412" y="542213"/>
                  <a:pt x="3968961" y="555557"/>
                  <a:pt x="3960510" y="568901"/>
                </a:cubicBezTo>
                <a:cubicBezTo>
                  <a:pt x="3985419" y="579131"/>
                  <a:pt x="4009438" y="592920"/>
                  <a:pt x="4035681" y="598702"/>
                </a:cubicBezTo>
                <a:cubicBezTo>
                  <a:pt x="4082830" y="608933"/>
                  <a:pt x="4131313" y="613826"/>
                  <a:pt x="4178462" y="622722"/>
                </a:cubicBezTo>
                <a:cubicBezTo>
                  <a:pt x="4190917" y="624946"/>
                  <a:pt x="4202037" y="633842"/>
                  <a:pt x="4213602" y="639624"/>
                </a:cubicBezTo>
                <a:cubicBezTo>
                  <a:pt x="4210043" y="643627"/>
                  <a:pt x="4206485" y="647631"/>
                  <a:pt x="4202927" y="651634"/>
                </a:cubicBezTo>
                <a:cubicBezTo>
                  <a:pt x="4237621" y="638735"/>
                  <a:pt x="4272760" y="626280"/>
                  <a:pt x="4307455" y="613381"/>
                </a:cubicBezTo>
                <a:cubicBezTo>
                  <a:pt x="4295445" y="580021"/>
                  <a:pt x="4298114" y="577352"/>
                  <a:pt x="4349711" y="584024"/>
                </a:cubicBezTo>
                <a:cubicBezTo>
                  <a:pt x="4346152" y="589806"/>
                  <a:pt x="4343484" y="594699"/>
                  <a:pt x="4340815" y="599147"/>
                </a:cubicBezTo>
                <a:cubicBezTo>
                  <a:pt x="4339036" y="602706"/>
                  <a:pt x="4337256" y="606264"/>
                  <a:pt x="4335477" y="609823"/>
                </a:cubicBezTo>
                <a:cubicBezTo>
                  <a:pt x="4375954" y="612047"/>
                  <a:pt x="4413762" y="614271"/>
                  <a:pt x="4454239" y="616495"/>
                </a:cubicBezTo>
                <a:cubicBezTo>
                  <a:pt x="4448902" y="627615"/>
                  <a:pt x="4444454" y="636955"/>
                  <a:pt x="4439561" y="646741"/>
                </a:cubicBezTo>
                <a:cubicBezTo>
                  <a:pt x="4476924" y="640514"/>
                  <a:pt x="4512063" y="636511"/>
                  <a:pt x="4546313" y="627615"/>
                </a:cubicBezTo>
                <a:cubicBezTo>
                  <a:pt x="4554320" y="625391"/>
                  <a:pt x="4559657" y="608933"/>
                  <a:pt x="4564550" y="598258"/>
                </a:cubicBezTo>
                <a:cubicBezTo>
                  <a:pt x="4571667" y="584024"/>
                  <a:pt x="4577449" y="569346"/>
                  <a:pt x="4583676" y="554667"/>
                </a:cubicBezTo>
                <a:cubicBezTo>
                  <a:pt x="4588569" y="556446"/>
                  <a:pt x="4593907" y="558670"/>
                  <a:pt x="4598800" y="560450"/>
                </a:cubicBezTo>
                <a:cubicBezTo>
                  <a:pt x="4594796" y="581355"/>
                  <a:pt x="4591238" y="602261"/>
                  <a:pt x="4587235" y="624056"/>
                </a:cubicBezTo>
                <a:cubicBezTo>
                  <a:pt x="4649062" y="639624"/>
                  <a:pt x="4710889" y="654747"/>
                  <a:pt x="4778944" y="671650"/>
                </a:cubicBezTo>
                <a:cubicBezTo>
                  <a:pt x="4772272" y="680101"/>
                  <a:pt x="4773606" y="676543"/>
                  <a:pt x="4776275" y="675208"/>
                </a:cubicBezTo>
                <a:cubicBezTo>
                  <a:pt x="4808301" y="661864"/>
                  <a:pt x="4842996" y="652968"/>
                  <a:pt x="4872352" y="634731"/>
                </a:cubicBezTo>
                <a:cubicBezTo>
                  <a:pt x="4894592" y="620498"/>
                  <a:pt x="4909716" y="594699"/>
                  <a:pt x="4927952" y="574238"/>
                </a:cubicBezTo>
                <a:cubicBezTo>
                  <a:pt x="4931956" y="576462"/>
                  <a:pt x="4935959" y="578686"/>
                  <a:pt x="4939517" y="581355"/>
                </a:cubicBezTo>
                <a:cubicBezTo>
                  <a:pt x="4936849" y="599147"/>
                  <a:pt x="4933735" y="616939"/>
                  <a:pt x="4929732" y="643183"/>
                </a:cubicBezTo>
                <a:cubicBezTo>
                  <a:pt x="5011130" y="644072"/>
                  <a:pt x="5090305" y="678322"/>
                  <a:pt x="5177931" y="646741"/>
                </a:cubicBezTo>
                <a:cubicBezTo>
                  <a:pt x="5190830" y="656082"/>
                  <a:pt x="5207733" y="668536"/>
                  <a:pt x="5222855" y="679656"/>
                </a:cubicBezTo>
                <a:cubicBezTo>
                  <a:pt x="5276231" y="649410"/>
                  <a:pt x="5318488" y="599147"/>
                  <a:pt x="5397218" y="630283"/>
                </a:cubicBezTo>
                <a:cubicBezTo>
                  <a:pt x="5381205" y="635621"/>
                  <a:pt x="5375422" y="638290"/>
                  <a:pt x="5369195" y="639179"/>
                </a:cubicBezTo>
                <a:cubicBezTo>
                  <a:pt x="5361634" y="640069"/>
                  <a:pt x="5354072" y="639624"/>
                  <a:pt x="5342952" y="639624"/>
                </a:cubicBezTo>
                <a:cubicBezTo>
                  <a:pt x="5342952" y="675653"/>
                  <a:pt x="5342952" y="709013"/>
                  <a:pt x="5342952" y="741928"/>
                </a:cubicBezTo>
                <a:cubicBezTo>
                  <a:pt x="5348734" y="743708"/>
                  <a:pt x="5354517" y="745487"/>
                  <a:pt x="5360299" y="747266"/>
                </a:cubicBezTo>
                <a:cubicBezTo>
                  <a:pt x="5368750" y="733477"/>
                  <a:pt x="5380760" y="720133"/>
                  <a:pt x="5384318" y="705455"/>
                </a:cubicBezTo>
                <a:cubicBezTo>
                  <a:pt x="5390546" y="678767"/>
                  <a:pt x="5399442" y="668091"/>
                  <a:pt x="5429688" y="673874"/>
                </a:cubicBezTo>
                <a:cubicBezTo>
                  <a:pt x="5459490" y="679212"/>
                  <a:pt x="5491515" y="672984"/>
                  <a:pt x="5522207" y="675653"/>
                </a:cubicBezTo>
                <a:cubicBezTo>
                  <a:pt x="5552453" y="678322"/>
                  <a:pt x="5585814" y="661419"/>
                  <a:pt x="5612502" y="692556"/>
                </a:cubicBezTo>
                <a:cubicBezTo>
                  <a:pt x="5616060" y="696559"/>
                  <a:pt x="5641858" y="681436"/>
                  <a:pt x="5658760" y="674764"/>
                </a:cubicBezTo>
                <a:cubicBezTo>
                  <a:pt x="5659650" y="678767"/>
                  <a:pt x="5661874" y="691221"/>
                  <a:pt x="5664988" y="710348"/>
                </a:cubicBezTo>
                <a:cubicBezTo>
                  <a:pt x="5691231" y="688108"/>
                  <a:pt x="5730819" y="702786"/>
                  <a:pt x="5743718" y="662309"/>
                </a:cubicBezTo>
                <a:cubicBezTo>
                  <a:pt x="5745942" y="654747"/>
                  <a:pt x="5770851" y="647186"/>
                  <a:pt x="5781526" y="650744"/>
                </a:cubicBezTo>
                <a:cubicBezTo>
                  <a:pt x="5824227" y="665423"/>
                  <a:pt x="5865148" y="684549"/>
                  <a:pt x="5897174" y="697893"/>
                </a:cubicBezTo>
                <a:cubicBezTo>
                  <a:pt x="5946992" y="681436"/>
                  <a:pt x="5990583" y="667202"/>
                  <a:pt x="6033728" y="652079"/>
                </a:cubicBezTo>
                <a:cubicBezTo>
                  <a:pt x="6050186" y="646296"/>
                  <a:pt x="6065754" y="639624"/>
                  <a:pt x="6089773" y="629839"/>
                </a:cubicBezTo>
                <a:cubicBezTo>
                  <a:pt x="6103562" y="631173"/>
                  <a:pt x="6130250" y="633842"/>
                  <a:pt x="6156938" y="636511"/>
                </a:cubicBezTo>
                <a:cubicBezTo>
                  <a:pt x="6157828" y="633397"/>
                  <a:pt x="6159162" y="629839"/>
                  <a:pt x="6160052" y="626725"/>
                </a:cubicBezTo>
                <a:cubicBezTo>
                  <a:pt x="6144928" y="614715"/>
                  <a:pt x="6130250" y="603150"/>
                  <a:pt x="6115127" y="591141"/>
                </a:cubicBezTo>
                <a:cubicBezTo>
                  <a:pt x="6116016" y="587138"/>
                  <a:pt x="6116906" y="583134"/>
                  <a:pt x="6117796" y="579131"/>
                </a:cubicBezTo>
                <a:cubicBezTo>
                  <a:pt x="6158272" y="575573"/>
                  <a:pt x="6198749" y="571570"/>
                  <a:pt x="6239226" y="568011"/>
                </a:cubicBezTo>
                <a:cubicBezTo>
                  <a:pt x="6242340" y="575128"/>
                  <a:pt x="6245453" y="582690"/>
                  <a:pt x="6249012" y="589806"/>
                </a:cubicBezTo>
                <a:cubicBezTo>
                  <a:pt x="6240561" y="593810"/>
                  <a:pt x="6230330" y="596034"/>
                  <a:pt x="6224548" y="602261"/>
                </a:cubicBezTo>
                <a:cubicBezTo>
                  <a:pt x="6216986" y="610712"/>
                  <a:pt x="6207645" y="623611"/>
                  <a:pt x="6208980" y="632507"/>
                </a:cubicBezTo>
                <a:cubicBezTo>
                  <a:pt x="6210314" y="639624"/>
                  <a:pt x="6225882" y="648075"/>
                  <a:pt x="6236557" y="649855"/>
                </a:cubicBezTo>
                <a:cubicBezTo>
                  <a:pt x="6268583" y="655192"/>
                  <a:pt x="6308170" y="680546"/>
                  <a:pt x="6317066" y="616939"/>
                </a:cubicBezTo>
                <a:cubicBezTo>
                  <a:pt x="6318846" y="604040"/>
                  <a:pt x="6356209" y="596478"/>
                  <a:pt x="6378449" y="585803"/>
                </a:cubicBezTo>
                <a:cubicBezTo>
                  <a:pt x="6382008" y="598702"/>
                  <a:pt x="6387790" y="617829"/>
                  <a:pt x="6390458" y="627615"/>
                </a:cubicBezTo>
                <a:cubicBezTo>
                  <a:pt x="6422929" y="631618"/>
                  <a:pt x="6447393" y="634731"/>
                  <a:pt x="6471857" y="637845"/>
                </a:cubicBezTo>
                <a:cubicBezTo>
                  <a:pt x="6472302" y="641848"/>
                  <a:pt x="6472302" y="645851"/>
                  <a:pt x="6472747" y="649855"/>
                </a:cubicBezTo>
                <a:cubicBezTo>
                  <a:pt x="6483867" y="641848"/>
                  <a:pt x="6494542" y="634287"/>
                  <a:pt x="6506997" y="625391"/>
                </a:cubicBezTo>
                <a:cubicBezTo>
                  <a:pt x="6517672" y="634731"/>
                  <a:pt x="6528347" y="643627"/>
                  <a:pt x="6539022" y="652968"/>
                </a:cubicBezTo>
                <a:cubicBezTo>
                  <a:pt x="6539022" y="648965"/>
                  <a:pt x="6539022" y="645407"/>
                  <a:pt x="6539467" y="641403"/>
                </a:cubicBezTo>
                <a:cubicBezTo>
                  <a:pt x="6555035" y="639624"/>
                  <a:pt x="6570603" y="639179"/>
                  <a:pt x="6586171" y="636511"/>
                </a:cubicBezTo>
                <a:cubicBezTo>
                  <a:pt x="6610635" y="631618"/>
                  <a:pt x="6634654" y="625835"/>
                  <a:pt x="6658674" y="618274"/>
                </a:cubicBezTo>
                <a:cubicBezTo>
                  <a:pt x="6660898" y="617384"/>
                  <a:pt x="6662232" y="602261"/>
                  <a:pt x="6658674" y="597368"/>
                </a:cubicBezTo>
                <a:cubicBezTo>
                  <a:pt x="6654226" y="591141"/>
                  <a:pt x="6644440" y="587582"/>
                  <a:pt x="6636434" y="584914"/>
                </a:cubicBezTo>
                <a:cubicBezTo>
                  <a:pt x="6624424" y="580466"/>
                  <a:pt x="6611525" y="577352"/>
                  <a:pt x="6588395" y="570235"/>
                </a:cubicBezTo>
                <a:cubicBezTo>
                  <a:pt x="6659563" y="537765"/>
                  <a:pt x="6731177" y="593365"/>
                  <a:pt x="6787221" y="529313"/>
                </a:cubicBezTo>
                <a:cubicBezTo>
                  <a:pt x="6778770" y="555557"/>
                  <a:pt x="6769874" y="581800"/>
                  <a:pt x="6758754" y="615605"/>
                </a:cubicBezTo>
                <a:cubicBezTo>
                  <a:pt x="6761423" y="616939"/>
                  <a:pt x="6776546" y="628504"/>
                  <a:pt x="6783218" y="624946"/>
                </a:cubicBezTo>
                <a:cubicBezTo>
                  <a:pt x="6811241" y="609378"/>
                  <a:pt x="6859724" y="632507"/>
                  <a:pt x="6869065" y="576018"/>
                </a:cubicBezTo>
                <a:cubicBezTo>
                  <a:pt x="6871289" y="561339"/>
                  <a:pt x="6908207" y="552443"/>
                  <a:pt x="6929113" y="541323"/>
                </a:cubicBezTo>
                <a:cubicBezTo>
                  <a:pt x="6931782" y="546216"/>
                  <a:pt x="6934450" y="551109"/>
                  <a:pt x="6937119" y="556446"/>
                </a:cubicBezTo>
                <a:cubicBezTo>
                  <a:pt x="6925999" y="563563"/>
                  <a:pt x="6915324" y="570680"/>
                  <a:pt x="6899756" y="580466"/>
                </a:cubicBezTo>
                <a:cubicBezTo>
                  <a:pt x="6932226" y="598702"/>
                  <a:pt x="6958915" y="639179"/>
                  <a:pt x="6986492" y="579576"/>
                </a:cubicBezTo>
                <a:cubicBezTo>
                  <a:pt x="6987827" y="576462"/>
                  <a:pt x="7010511" y="580021"/>
                  <a:pt x="7020297" y="585358"/>
                </a:cubicBezTo>
                <a:cubicBezTo>
                  <a:pt x="7030527" y="591141"/>
                  <a:pt x="7037644" y="602706"/>
                  <a:pt x="7050988" y="617384"/>
                </a:cubicBezTo>
                <a:cubicBezTo>
                  <a:pt x="7065667" y="581800"/>
                  <a:pt x="7077676" y="551109"/>
                  <a:pt x="7092800" y="514635"/>
                </a:cubicBezTo>
                <a:cubicBezTo>
                  <a:pt x="7127050" y="552443"/>
                  <a:pt x="7156406" y="584914"/>
                  <a:pt x="7185318" y="616939"/>
                </a:cubicBezTo>
                <a:cubicBezTo>
                  <a:pt x="7191101" y="614271"/>
                  <a:pt x="7196883" y="611602"/>
                  <a:pt x="7202666" y="608933"/>
                </a:cubicBezTo>
                <a:cubicBezTo>
                  <a:pt x="7185318" y="560894"/>
                  <a:pt x="7121267" y="506629"/>
                  <a:pt x="7217344" y="471045"/>
                </a:cubicBezTo>
                <a:cubicBezTo>
                  <a:pt x="7217789" y="497288"/>
                  <a:pt x="7170640" y="523086"/>
                  <a:pt x="7216010" y="542213"/>
                </a:cubicBezTo>
                <a:cubicBezTo>
                  <a:pt x="7230688" y="548440"/>
                  <a:pt x="7261379" y="548440"/>
                  <a:pt x="7265827" y="540878"/>
                </a:cubicBezTo>
                <a:cubicBezTo>
                  <a:pt x="7280951" y="513745"/>
                  <a:pt x="7300077" y="498177"/>
                  <a:pt x="7325875" y="514635"/>
                </a:cubicBezTo>
                <a:cubicBezTo>
                  <a:pt x="7342333" y="525310"/>
                  <a:pt x="7349005" y="551109"/>
                  <a:pt x="7359236" y="568901"/>
                </a:cubicBezTo>
                <a:cubicBezTo>
                  <a:pt x="7389037" y="568901"/>
                  <a:pt x="7425066" y="568901"/>
                  <a:pt x="7463319" y="568901"/>
                </a:cubicBezTo>
                <a:cubicBezTo>
                  <a:pt x="7462874" y="559115"/>
                  <a:pt x="7461985" y="541768"/>
                  <a:pt x="7460650" y="516859"/>
                </a:cubicBezTo>
                <a:cubicBezTo>
                  <a:pt x="7490452" y="556002"/>
                  <a:pt x="7504685" y="438574"/>
                  <a:pt x="7538491" y="526200"/>
                </a:cubicBezTo>
                <a:cubicBezTo>
                  <a:pt x="7545607" y="511521"/>
                  <a:pt x="7547387" y="502625"/>
                  <a:pt x="7552724" y="496843"/>
                </a:cubicBezTo>
                <a:cubicBezTo>
                  <a:pt x="7569627" y="479051"/>
                  <a:pt x="7586084" y="459924"/>
                  <a:pt x="7606100" y="445691"/>
                </a:cubicBezTo>
                <a:cubicBezTo>
                  <a:pt x="7631454" y="427454"/>
                  <a:pt x="7645243" y="443467"/>
                  <a:pt x="7666148" y="463038"/>
                </a:cubicBezTo>
                <a:cubicBezTo>
                  <a:pt x="7684830" y="480385"/>
                  <a:pt x="7722193" y="483944"/>
                  <a:pt x="7751105" y="483054"/>
                </a:cubicBezTo>
                <a:cubicBezTo>
                  <a:pt x="7804037" y="481720"/>
                  <a:pt x="7856523" y="472379"/>
                  <a:pt x="7912568" y="466152"/>
                </a:cubicBezTo>
                <a:cubicBezTo>
                  <a:pt x="7914792" y="474158"/>
                  <a:pt x="7918350" y="485278"/>
                  <a:pt x="7925468" y="507963"/>
                </a:cubicBezTo>
                <a:cubicBezTo>
                  <a:pt x="7937477" y="484833"/>
                  <a:pt x="7944594" y="471045"/>
                  <a:pt x="7953045" y="454587"/>
                </a:cubicBezTo>
                <a:cubicBezTo>
                  <a:pt x="7961052" y="461704"/>
                  <a:pt x="7968613" y="468376"/>
                  <a:pt x="7975730" y="474603"/>
                </a:cubicBezTo>
                <a:cubicBezTo>
                  <a:pt x="8003308" y="435905"/>
                  <a:pt x="8048233" y="447915"/>
                  <a:pt x="8086041" y="445691"/>
                </a:cubicBezTo>
                <a:cubicBezTo>
                  <a:pt x="8128297" y="443022"/>
                  <a:pt x="8169218" y="443022"/>
                  <a:pt x="8209695" y="426564"/>
                </a:cubicBezTo>
                <a:cubicBezTo>
                  <a:pt x="8223929" y="420782"/>
                  <a:pt x="8243501" y="430123"/>
                  <a:pt x="8260403" y="430568"/>
                </a:cubicBezTo>
                <a:cubicBezTo>
                  <a:pt x="8290649" y="431457"/>
                  <a:pt x="8321341" y="431012"/>
                  <a:pt x="8351587" y="431012"/>
                </a:cubicBezTo>
                <a:cubicBezTo>
                  <a:pt x="8352477" y="435460"/>
                  <a:pt x="8353811" y="439464"/>
                  <a:pt x="8354701" y="443912"/>
                </a:cubicBezTo>
                <a:cubicBezTo>
                  <a:pt x="8364486" y="428788"/>
                  <a:pt x="8374272" y="413665"/>
                  <a:pt x="8383168" y="399432"/>
                </a:cubicBezTo>
                <a:cubicBezTo>
                  <a:pt x="8419197" y="415444"/>
                  <a:pt x="8450777" y="430123"/>
                  <a:pt x="8483248" y="443022"/>
                </a:cubicBezTo>
                <a:cubicBezTo>
                  <a:pt x="8488586" y="445246"/>
                  <a:pt x="8499706" y="441243"/>
                  <a:pt x="8503709" y="436350"/>
                </a:cubicBezTo>
                <a:cubicBezTo>
                  <a:pt x="8534845" y="396763"/>
                  <a:pt x="8570429" y="395873"/>
                  <a:pt x="8610461" y="420782"/>
                </a:cubicBezTo>
                <a:cubicBezTo>
                  <a:pt x="8616688" y="424785"/>
                  <a:pt x="8629143" y="431012"/>
                  <a:pt x="8631367" y="428788"/>
                </a:cubicBezTo>
                <a:cubicBezTo>
                  <a:pt x="8661168" y="401211"/>
                  <a:pt x="8723886" y="418113"/>
                  <a:pt x="8728778" y="357175"/>
                </a:cubicBezTo>
                <a:cubicBezTo>
                  <a:pt x="8728778" y="355841"/>
                  <a:pt x="8734116" y="354507"/>
                  <a:pt x="8740788" y="351838"/>
                </a:cubicBezTo>
                <a:cubicBezTo>
                  <a:pt x="8742567" y="363847"/>
                  <a:pt x="8743012" y="375412"/>
                  <a:pt x="8746126" y="386087"/>
                </a:cubicBezTo>
                <a:cubicBezTo>
                  <a:pt x="8748350" y="393649"/>
                  <a:pt x="8754132" y="406548"/>
                  <a:pt x="8758135" y="406548"/>
                </a:cubicBezTo>
                <a:cubicBezTo>
                  <a:pt x="8767476" y="406548"/>
                  <a:pt x="8782599" y="402100"/>
                  <a:pt x="8785268" y="395873"/>
                </a:cubicBezTo>
                <a:cubicBezTo>
                  <a:pt x="8797722" y="361623"/>
                  <a:pt x="8817294" y="374967"/>
                  <a:pt x="8841758" y="388756"/>
                </a:cubicBezTo>
                <a:cubicBezTo>
                  <a:pt x="8835975" y="374523"/>
                  <a:pt x="8832417" y="365182"/>
                  <a:pt x="8825745" y="348724"/>
                </a:cubicBezTo>
                <a:cubicBezTo>
                  <a:pt x="8843982" y="347835"/>
                  <a:pt x="8864887" y="340273"/>
                  <a:pt x="8874228" y="347835"/>
                </a:cubicBezTo>
                <a:cubicBezTo>
                  <a:pt x="8883124" y="354951"/>
                  <a:pt x="8880011" y="377191"/>
                  <a:pt x="8882679" y="397652"/>
                </a:cubicBezTo>
                <a:cubicBezTo>
                  <a:pt x="8950734" y="367406"/>
                  <a:pt x="9022792" y="346055"/>
                  <a:pt x="9084619" y="402545"/>
                </a:cubicBezTo>
                <a:cubicBezTo>
                  <a:pt x="9108193" y="384308"/>
                  <a:pt x="9126875" y="365182"/>
                  <a:pt x="9149115" y="354951"/>
                </a:cubicBezTo>
                <a:cubicBezTo>
                  <a:pt x="9176248" y="342497"/>
                  <a:pt x="9206939" y="337159"/>
                  <a:pt x="9235851" y="328708"/>
                </a:cubicBezTo>
                <a:cubicBezTo>
                  <a:pt x="9251419" y="324260"/>
                  <a:pt x="9266543" y="318033"/>
                  <a:pt x="9282555" y="317143"/>
                </a:cubicBezTo>
                <a:cubicBezTo>
                  <a:pt x="9309688" y="315809"/>
                  <a:pt x="9340379" y="310916"/>
                  <a:pt x="9363954" y="320702"/>
                </a:cubicBezTo>
                <a:cubicBezTo>
                  <a:pt x="9415106" y="342497"/>
                  <a:pt x="9461366" y="349169"/>
                  <a:pt x="9511184" y="317588"/>
                </a:cubicBezTo>
                <a:cubicBezTo>
                  <a:pt x="9532534" y="304244"/>
                  <a:pt x="9559222" y="290900"/>
                  <a:pt x="9585020" y="313585"/>
                </a:cubicBezTo>
                <a:cubicBezTo>
                  <a:pt x="9589024" y="317143"/>
                  <a:pt x="9598809" y="319812"/>
                  <a:pt x="9602368" y="317588"/>
                </a:cubicBezTo>
                <a:cubicBezTo>
                  <a:pt x="9705561" y="257540"/>
                  <a:pt x="9825213" y="280670"/>
                  <a:pt x="9933745" y="250868"/>
                </a:cubicBezTo>
                <a:cubicBezTo>
                  <a:pt x="9968884" y="241082"/>
                  <a:pt x="9998685" y="213949"/>
                  <a:pt x="10032490" y="197937"/>
                </a:cubicBezTo>
                <a:cubicBezTo>
                  <a:pt x="10045834" y="191709"/>
                  <a:pt x="10063181" y="193933"/>
                  <a:pt x="10078305" y="193044"/>
                </a:cubicBezTo>
                <a:cubicBezTo>
                  <a:pt x="10096097" y="192154"/>
                  <a:pt x="10113889" y="191709"/>
                  <a:pt x="10132125" y="191265"/>
                </a:cubicBezTo>
                <a:cubicBezTo>
                  <a:pt x="10132125" y="185482"/>
                  <a:pt x="10132125" y="180144"/>
                  <a:pt x="10132125" y="174362"/>
                </a:cubicBezTo>
                <a:cubicBezTo>
                  <a:pt x="10123229" y="172138"/>
                  <a:pt x="10114333" y="169914"/>
                  <a:pt x="10104993" y="167690"/>
                </a:cubicBezTo>
                <a:cubicBezTo>
                  <a:pt x="10105437" y="163242"/>
                  <a:pt x="10106328" y="158349"/>
                  <a:pt x="10106772" y="153901"/>
                </a:cubicBezTo>
                <a:cubicBezTo>
                  <a:pt x="10129012" y="157460"/>
                  <a:pt x="10150808" y="163687"/>
                  <a:pt x="10173048" y="163242"/>
                </a:cubicBezTo>
                <a:cubicBezTo>
                  <a:pt x="10198401" y="162797"/>
                  <a:pt x="10226424" y="162797"/>
                  <a:pt x="10247774" y="152122"/>
                </a:cubicBezTo>
                <a:cubicBezTo>
                  <a:pt x="10283358" y="134330"/>
                  <a:pt x="10314494" y="140112"/>
                  <a:pt x="10349189" y="151232"/>
                </a:cubicBezTo>
                <a:cubicBezTo>
                  <a:pt x="10364757" y="156125"/>
                  <a:pt x="10382994" y="152122"/>
                  <a:pt x="10400341" y="152122"/>
                </a:cubicBezTo>
                <a:cubicBezTo>
                  <a:pt x="10403010" y="145895"/>
                  <a:pt x="10406123" y="140112"/>
                  <a:pt x="10408793" y="133885"/>
                </a:cubicBezTo>
                <a:cubicBezTo>
                  <a:pt x="10394558" y="129882"/>
                  <a:pt x="10380325" y="125434"/>
                  <a:pt x="10366091" y="121431"/>
                </a:cubicBezTo>
                <a:cubicBezTo>
                  <a:pt x="10368760" y="114314"/>
                  <a:pt x="10371429" y="107197"/>
                  <a:pt x="10374542" y="100080"/>
                </a:cubicBezTo>
                <a:cubicBezTo>
                  <a:pt x="10402121" y="95187"/>
                  <a:pt x="10430142" y="91629"/>
                  <a:pt x="10457275" y="84512"/>
                </a:cubicBezTo>
                <a:cubicBezTo>
                  <a:pt x="10483518" y="77395"/>
                  <a:pt x="10508873" y="65831"/>
                  <a:pt x="10529778" y="48928"/>
                </a:cubicBezTo>
                <a:cubicBezTo>
                  <a:pt x="10550238" y="50263"/>
                  <a:pt x="10570700" y="51597"/>
                  <a:pt x="10591605" y="53376"/>
                </a:cubicBezTo>
                <a:cubicBezTo>
                  <a:pt x="10592940" y="49818"/>
                  <a:pt x="10594274" y="45815"/>
                  <a:pt x="10595609" y="42256"/>
                </a:cubicBezTo>
                <a:cubicBezTo>
                  <a:pt x="10589381" y="35139"/>
                  <a:pt x="10583154" y="28467"/>
                  <a:pt x="10572479" y="16013"/>
                </a:cubicBezTo>
                <a:cubicBezTo>
                  <a:pt x="10587602" y="10230"/>
                  <a:pt x="10600501" y="4893"/>
                  <a:pt x="10613401" y="0"/>
                </a:cubicBezTo>
                <a:cubicBezTo>
                  <a:pt x="10630748" y="38698"/>
                  <a:pt x="10636975" y="70279"/>
                  <a:pt x="10590716" y="86291"/>
                </a:cubicBezTo>
                <a:cubicBezTo>
                  <a:pt x="10588047" y="87181"/>
                  <a:pt x="10584044" y="90739"/>
                  <a:pt x="10584044" y="92519"/>
                </a:cubicBezTo>
                <a:cubicBezTo>
                  <a:pt x="10593385" y="170804"/>
                  <a:pt x="10532892" y="162797"/>
                  <a:pt x="10486188" y="172138"/>
                </a:cubicBezTo>
                <a:cubicBezTo>
                  <a:pt x="10481740" y="159239"/>
                  <a:pt x="10477737" y="146340"/>
                  <a:pt x="10473289" y="133440"/>
                </a:cubicBezTo>
                <a:cubicBezTo>
                  <a:pt x="10451049" y="146784"/>
                  <a:pt x="10427029" y="157460"/>
                  <a:pt x="10407013" y="173917"/>
                </a:cubicBezTo>
                <a:cubicBezTo>
                  <a:pt x="10393669" y="184593"/>
                  <a:pt x="10386552" y="203274"/>
                  <a:pt x="10379435" y="214394"/>
                </a:cubicBezTo>
                <a:cubicBezTo>
                  <a:pt x="10391001" y="225069"/>
                  <a:pt x="10403899" y="238413"/>
                  <a:pt x="10418133" y="249978"/>
                </a:cubicBezTo>
                <a:cubicBezTo>
                  <a:pt x="10425250" y="255761"/>
                  <a:pt x="10440373" y="264657"/>
                  <a:pt x="10441707" y="263322"/>
                </a:cubicBezTo>
                <a:cubicBezTo>
                  <a:pt x="10473289" y="227293"/>
                  <a:pt x="10510206" y="250423"/>
                  <a:pt x="10545346" y="249534"/>
                </a:cubicBezTo>
                <a:cubicBezTo>
                  <a:pt x="10556466" y="249089"/>
                  <a:pt x="10566697" y="225514"/>
                  <a:pt x="10573813" y="216618"/>
                </a:cubicBezTo>
                <a:cubicBezTo>
                  <a:pt x="10634307" y="206833"/>
                  <a:pt x="10691241" y="197492"/>
                  <a:pt x="10748175" y="188151"/>
                </a:cubicBezTo>
                <a:cubicBezTo>
                  <a:pt x="10748620" y="241082"/>
                  <a:pt x="10765523" y="252647"/>
                  <a:pt x="10814895" y="229962"/>
                </a:cubicBezTo>
                <a:cubicBezTo>
                  <a:pt x="10830463" y="222845"/>
                  <a:pt x="10845587" y="213505"/>
                  <a:pt x="10860266" y="204164"/>
                </a:cubicBezTo>
                <a:cubicBezTo>
                  <a:pt x="10885619" y="187706"/>
                  <a:pt x="10907859" y="180144"/>
                  <a:pt x="10928765" y="212615"/>
                </a:cubicBezTo>
                <a:cubicBezTo>
                  <a:pt x="10934991" y="221956"/>
                  <a:pt x="10956787" y="230407"/>
                  <a:pt x="10967018" y="226849"/>
                </a:cubicBezTo>
                <a:cubicBezTo>
                  <a:pt x="11007050" y="211725"/>
                  <a:pt x="11045302" y="191265"/>
                  <a:pt x="11084445" y="173472"/>
                </a:cubicBezTo>
                <a:cubicBezTo>
                  <a:pt x="11089782" y="171248"/>
                  <a:pt x="11096455" y="172583"/>
                  <a:pt x="11115136" y="171693"/>
                </a:cubicBezTo>
                <a:cubicBezTo>
                  <a:pt x="11108020" y="203274"/>
                  <a:pt x="11101792" y="229962"/>
                  <a:pt x="11095565" y="257095"/>
                </a:cubicBezTo>
                <a:cubicBezTo>
                  <a:pt x="11105796" y="257540"/>
                  <a:pt x="11123588" y="263322"/>
                  <a:pt x="11138711" y="258430"/>
                </a:cubicBezTo>
                <a:cubicBezTo>
                  <a:pt x="11151611" y="254426"/>
                  <a:pt x="11163175" y="240193"/>
                  <a:pt x="11170292" y="227738"/>
                </a:cubicBezTo>
                <a:cubicBezTo>
                  <a:pt x="11177853" y="214839"/>
                  <a:pt x="11180967" y="185482"/>
                  <a:pt x="11184971" y="185482"/>
                </a:cubicBezTo>
                <a:cubicBezTo>
                  <a:pt x="11206320" y="186372"/>
                  <a:pt x="11227227" y="194378"/>
                  <a:pt x="11248576" y="199716"/>
                </a:cubicBezTo>
                <a:cubicBezTo>
                  <a:pt x="11219220" y="236634"/>
                  <a:pt x="11196091" y="265991"/>
                  <a:pt x="11166733" y="302465"/>
                </a:cubicBezTo>
                <a:cubicBezTo>
                  <a:pt x="11198315" y="306468"/>
                  <a:pt x="11224557" y="309582"/>
                  <a:pt x="11251246" y="312695"/>
                </a:cubicBezTo>
                <a:cubicBezTo>
                  <a:pt x="11237012" y="323371"/>
                  <a:pt x="11222333" y="334491"/>
                  <a:pt x="11207655" y="345611"/>
                </a:cubicBezTo>
                <a:cubicBezTo>
                  <a:pt x="11240126" y="394094"/>
                  <a:pt x="11192532" y="422116"/>
                  <a:pt x="11112468" y="420782"/>
                </a:cubicBezTo>
                <a:cubicBezTo>
                  <a:pt x="11124477" y="431902"/>
                  <a:pt x="11134263" y="439019"/>
                  <a:pt x="11140490" y="447915"/>
                </a:cubicBezTo>
                <a:cubicBezTo>
                  <a:pt x="11147607" y="458145"/>
                  <a:pt x="11151611" y="470600"/>
                  <a:pt x="11159616" y="487502"/>
                </a:cubicBezTo>
                <a:cubicBezTo>
                  <a:pt x="11144048" y="481275"/>
                  <a:pt x="11132039" y="476382"/>
                  <a:pt x="11117805" y="470600"/>
                </a:cubicBezTo>
                <a:cubicBezTo>
                  <a:pt x="11120029" y="476382"/>
                  <a:pt x="11120474" y="483054"/>
                  <a:pt x="11122698" y="483499"/>
                </a:cubicBezTo>
                <a:cubicBezTo>
                  <a:pt x="11164509" y="493285"/>
                  <a:pt x="11206765" y="509742"/>
                  <a:pt x="11248576" y="510187"/>
                </a:cubicBezTo>
                <a:cubicBezTo>
                  <a:pt x="11299728" y="510632"/>
                  <a:pt x="11299728" y="504405"/>
                  <a:pt x="11317520" y="467931"/>
                </a:cubicBezTo>
                <a:cubicBezTo>
                  <a:pt x="11338427" y="464817"/>
                  <a:pt x="11366004" y="467486"/>
                  <a:pt x="11370452" y="458145"/>
                </a:cubicBezTo>
                <a:cubicBezTo>
                  <a:pt x="11378459" y="442132"/>
                  <a:pt x="11378903" y="415889"/>
                  <a:pt x="11371787" y="398987"/>
                </a:cubicBezTo>
                <a:cubicBezTo>
                  <a:pt x="11353105" y="354062"/>
                  <a:pt x="11359777" y="326484"/>
                  <a:pt x="11399809" y="298017"/>
                </a:cubicBezTo>
                <a:cubicBezTo>
                  <a:pt x="11418491" y="284673"/>
                  <a:pt x="11432725" y="265102"/>
                  <a:pt x="11450071" y="249978"/>
                </a:cubicBezTo>
                <a:cubicBezTo>
                  <a:pt x="11471867" y="230407"/>
                  <a:pt x="11494997" y="212170"/>
                  <a:pt x="11521240" y="197047"/>
                </a:cubicBezTo>
                <a:cubicBezTo>
                  <a:pt x="11539921" y="149008"/>
                  <a:pt x="11542590" y="149453"/>
                  <a:pt x="11587960" y="176141"/>
                </a:cubicBezTo>
                <a:cubicBezTo>
                  <a:pt x="11607976" y="188151"/>
                  <a:pt x="11634664" y="188596"/>
                  <a:pt x="11658684" y="193933"/>
                </a:cubicBezTo>
                <a:cubicBezTo>
                  <a:pt x="11676031" y="116538"/>
                  <a:pt x="11676031" y="116538"/>
                  <a:pt x="11631996" y="108087"/>
                </a:cubicBezTo>
                <a:cubicBezTo>
                  <a:pt x="11655569" y="48039"/>
                  <a:pt x="11712060" y="108532"/>
                  <a:pt x="11733855" y="80064"/>
                </a:cubicBezTo>
                <a:cubicBezTo>
                  <a:pt x="11747199" y="95187"/>
                  <a:pt x="11756095" y="110756"/>
                  <a:pt x="11769439" y="118762"/>
                </a:cubicBezTo>
                <a:cubicBezTo>
                  <a:pt x="11819256" y="149453"/>
                  <a:pt x="11882863" y="167690"/>
                  <a:pt x="11917113" y="210391"/>
                </a:cubicBezTo>
                <a:cubicBezTo>
                  <a:pt x="11946914" y="248199"/>
                  <a:pt x="11979830" y="238413"/>
                  <a:pt x="12010521" y="248644"/>
                </a:cubicBezTo>
                <a:cubicBezTo>
                  <a:pt x="12080354" y="271329"/>
                  <a:pt x="12132397" y="317143"/>
                  <a:pt x="12179545" y="372299"/>
                </a:cubicBezTo>
                <a:cubicBezTo>
                  <a:pt x="12128393" y="345611"/>
                  <a:pt x="12079021" y="314474"/>
                  <a:pt x="12025645" y="293124"/>
                </a:cubicBezTo>
                <a:cubicBezTo>
                  <a:pt x="11974493" y="272663"/>
                  <a:pt x="11919337" y="262433"/>
                  <a:pt x="11860178" y="255761"/>
                </a:cubicBezTo>
                <a:cubicBezTo>
                  <a:pt x="11900655" y="279335"/>
                  <a:pt x="11938463" y="310916"/>
                  <a:pt x="11981609" y="324705"/>
                </a:cubicBezTo>
                <a:cubicBezTo>
                  <a:pt x="12042992" y="344276"/>
                  <a:pt x="12087917" y="375857"/>
                  <a:pt x="12118608" y="444356"/>
                </a:cubicBezTo>
                <a:cubicBezTo>
                  <a:pt x="12079910" y="453252"/>
                  <a:pt x="12045216" y="465707"/>
                  <a:pt x="12009632" y="468376"/>
                </a:cubicBezTo>
                <a:cubicBezTo>
                  <a:pt x="11983833" y="470155"/>
                  <a:pt x="11950029" y="468376"/>
                  <a:pt x="11966930" y="421672"/>
                </a:cubicBezTo>
                <a:cubicBezTo>
                  <a:pt x="11973158" y="404769"/>
                  <a:pt x="11922450" y="366516"/>
                  <a:pt x="11901545" y="371409"/>
                </a:cubicBezTo>
                <a:cubicBezTo>
                  <a:pt x="11870409" y="378526"/>
                  <a:pt x="11880639" y="399876"/>
                  <a:pt x="11887311" y="419892"/>
                </a:cubicBezTo>
                <a:cubicBezTo>
                  <a:pt x="11888201" y="422561"/>
                  <a:pt x="11882863" y="427454"/>
                  <a:pt x="11877081" y="435460"/>
                </a:cubicBezTo>
                <a:cubicBezTo>
                  <a:pt x="11870854" y="422116"/>
                  <a:pt x="11865961" y="412331"/>
                  <a:pt x="11860178" y="399876"/>
                </a:cubicBezTo>
                <a:cubicBezTo>
                  <a:pt x="11845944" y="418558"/>
                  <a:pt x="11833490" y="435016"/>
                  <a:pt x="11814808" y="459480"/>
                </a:cubicBezTo>
                <a:cubicBezTo>
                  <a:pt x="11803688" y="418113"/>
                  <a:pt x="11790790" y="398542"/>
                  <a:pt x="11750312" y="417224"/>
                </a:cubicBezTo>
                <a:cubicBezTo>
                  <a:pt x="11737413" y="423006"/>
                  <a:pt x="11701829" y="400766"/>
                  <a:pt x="11690264" y="382974"/>
                </a:cubicBezTo>
                <a:cubicBezTo>
                  <a:pt x="11675585" y="360289"/>
                  <a:pt x="11700495" y="350948"/>
                  <a:pt x="11720956" y="341163"/>
                </a:cubicBezTo>
                <a:cubicBezTo>
                  <a:pt x="11740527" y="331822"/>
                  <a:pt x="11760988" y="318033"/>
                  <a:pt x="11728072" y="294014"/>
                </a:cubicBezTo>
                <a:cubicBezTo>
                  <a:pt x="11716952" y="286007"/>
                  <a:pt x="11716952" y="262433"/>
                  <a:pt x="11711170" y="241972"/>
                </a:cubicBezTo>
                <a:cubicBezTo>
                  <a:pt x="11676476" y="241082"/>
                  <a:pt x="11648897" y="249089"/>
                  <a:pt x="11635109" y="294014"/>
                </a:cubicBezTo>
                <a:cubicBezTo>
                  <a:pt x="11623544" y="332267"/>
                  <a:pt x="11598636" y="366961"/>
                  <a:pt x="11579064" y="402990"/>
                </a:cubicBezTo>
                <a:cubicBezTo>
                  <a:pt x="11576396" y="407883"/>
                  <a:pt x="11569278" y="412776"/>
                  <a:pt x="11563941" y="413665"/>
                </a:cubicBezTo>
                <a:cubicBezTo>
                  <a:pt x="11511009" y="423006"/>
                  <a:pt x="11487880" y="473713"/>
                  <a:pt x="11445179" y="497288"/>
                </a:cubicBezTo>
                <a:cubicBezTo>
                  <a:pt x="11395361" y="524865"/>
                  <a:pt x="11416267" y="561784"/>
                  <a:pt x="11426497" y="599147"/>
                </a:cubicBezTo>
                <a:cubicBezTo>
                  <a:pt x="11445179" y="596923"/>
                  <a:pt x="11459413" y="595144"/>
                  <a:pt x="11471867" y="593365"/>
                </a:cubicBezTo>
                <a:cubicBezTo>
                  <a:pt x="11473201" y="619608"/>
                  <a:pt x="11474535" y="641848"/>
                  <a:pt x="11476315" y="668536"/>
                </a:cubicBezTo>
                <a:cubicBezTo>
                  <a:pt x="11473201" y="669871"/>
                  <a:pt x="11461637" y="674764"/>
                  <a:pt x="11450071" y="679656"/>
                </a:cubicBezTo>
                <a:cubicBezTo>
                  <a:pt x="11451851" y="684994"/>
                  <a:pt x="11452741" y="687663"/>
                  <a:pt x="11453185" y="687663"/>
                </a:cubicBezTo>
                <a:cubicBezTo>
                  <a:pt x="11524353" y="669871"/>
                  <a:pt x="11560828" y="757052"/>
                  <a:pt x="11630661" y="747266"/>
                </a:cubicBezTo>
                <a:cubicBezTo>
                  <a:pt x="11635553" y="746376"/>
                  <a:pt x="11647119" y="766837"/>
                  <a:pt x="11649788" y="778847"/>
                </a:cubicBezTo>
                <a:cubicBezTo>
                  <a:pt x="11662241" y="835337"/>
                  <a:pt x="11664465" y="831778"/>
                  <a:pt x="11719176" y="819324"/>
                </a:cubicBezTo>
                <a:cubicBezTo>
                  <a:pt x="11758764" y="810428"/>
                  <a:pt x="11779670" y="798418"/>
                  <a:pt x="11782338" y="757052"/>
                </a:cubicBezTo>
                <a:cubicBezTo>
                  <a:pt x="11782783" y="748600"/>
                  <a:pt x="11796127" y="741039"/>
                  <a:pt x="11809026" y="727250"/>
                </a:cubicBezTo>
                <a:cubicBezTo>
                  <a:pt x="11836159" y="767282"/>
                  <a:pt x="11861513" y="805090"/>
                  <a:pt x="11886422" y="842454"/>
                </a:cubicBezTo>
                <a:cubicBezTo>
                  <a:pt x="11853506" y="862914"/>
                  <a:pt x="11817922" y="884710"/>
                  <a:pt x="11781894" y="907395"/>
                </a:cubicBezTo>
                <a:cubicBezTo>
                  <a:pt x="11822815" y="928300"/>
                  <a:pt x="11853062" y="943423"/>
                  <a:pt x="11885977" y="960326"/>
                </a:cubicBezTo>
                <a:cubicBezTo>
                  <a:pt x="11880194" y="970112"/>
                  <a:pt x="11875302" y="977228"/>
                  <a:pt x="11870409" y="985680"/>
                </a:cubicBezTo>
                <a:cubicBezTo>
                  <a:pt x="11922450" y="1021264"/>
                  <a:pt x="11956255" y="1067523"/>
                  <a:pt x="11964706" y="1135578"/>
                </a:cubicBezTo>
                <a:cubicBezTo>
                  <a:pt x="11969154" y="1136022"/>
                  <a:pt x="11984278" y="1132909"/>
                  <a:pt x="11987837" y="1138246"/>
                </a:cubicBezTo>
                <a:cubicBezTo>
                  <a:pt x="12011856" y="1170272"/>
                  <a:pt x="12024310" y="1144474"/>
                  <a:pt x="12042102" y="1131130"/>
                </a:cubicBezTo>
                <a:cubicBezTo>
                  <a:pt x="12074128" y="1107555"/>
                  <a:pt x="12107043" y="1083091"/>
                  <a:pt x="12143072" y="1066633"/>
                </a:cubicBezTo>
                <a:cubicBezTo>
                  <a:pt x="12171984" y="1053734"/>
                  <a:pt x="12192000" y="1068413"/>
                  <a:pt x="12189331" y="1104886"/>
                </a:cubicBezTo>
                <a:cubicBezTo>
                  <a:pt x="12185773" y="1149366"/>
                  <a:pt x="12187997" y="1194736"/>
                  <a:pt x="12179991" y="1238327"/>
                </a:cubicBezTo>
                <a:cubicBezTo>
                  <a:pt x="12175987" y="1260567"/>
                  <a:pt x="12155527" y="1280138"/>
                  <a:pt x="12143072" y="1301044"/>
                </a:cubicBezTo>
                <a:cubicBezTo>
                  <a:pt x="12125280" y="1331290"/>
                  <a:pt x="12104374" y="1360647"/>
                  <a:pt x="12092365" y="1393562"/>
                </a:cubicBezTo>
                <a:cubicBezTo>
                  <a:pt x="12079910" y="1428257"/>
                  <a:pt x="12060784" y="1419806"/>
                  <a:pt x="12039433" y="1414468"/>
                </a:cubicBezTo>
                <a:cubicBezTo>
                  <a:pt x="12042546" y="1386001"/>
                  <a:pt x="12045216" y="1360202"/>
                  <a:pt x="12049218" y="1322394"/>
                </a:cubicBezTo>
                <a:cubicBezTo>
                  <a:pt x="12006962" y="1354420"/>
                  <a:pt x="11980719" y="1349972"/>
                  <a:pt x="11957590" y="1317946"/>
                </a:cubicBezTo>
                <a:cubicBezTo>
                  <a:pt x="11952253" y="1310829"/>
                  <a:pt x="11934905" y="1303713"/>
                  <a:pt x="11929122" y="1307271"/>
                </a:cubicBezTo>
                <a:cubicBezTo>
                  <a:pt x="11871743" y="1338852"/>
                  <a:pt x="11784118" y="1300154"/>
                  <a:pt x="11748533" y="1385111"/>
                </a:cubicBezTo>
                <a:cubicBezTo>
                  <a:pt x="11746309" y="1390449"/>
                  <a:pt x="11719176" y="1386001"/>
                  <a:pt x="11704053" y="1386001"/>
                </a:cubicBezTo>
                <a:cubicBezTo>
                  <a:pt x="11682703" y="1390004"/>
                  <a:pt x="11660908" y="1394452"/>
                  <a:pt x="11633329" y="1399789"/>
                </a:cubicBezTo>
                <a:cubicBezTo>
                  <a:pt x="11633775" y="1432705"/>
                  <a:pt x="11613758" y="1452276"/>
                  <a:pt x="11567944" y="1460282"/>
                </a:cubicBezTo>
                <a:cubicBezTo>
                  <a:pt x="11535918" y="1466065"/>
                  <a:pt x="11523909" y="1505207"/>
                  <a:pt x="11525243" y="1553691"/>
                </a:cubicBezTo>
                <a:cubicBezTo>
                  <a:pt x="11503448" y="1535454"/>
                  <a:pt x="11490993" y="1524779"/>
                  <a:pt x="11478539" y="1514548"/>
                </a:cubicBezTo>
                <a:cubicBezTo>
                  <a:pt x="11441621" y="1519886"/>
                  <a:pt x="11400254" y="1526113"/>
                  <a:pt x="11345099" y="1534564"/>
                </a:cubicBezTo>
                <a:cubicBezTo>
                  <a:pt x="11373121" y="1559473"/>
                  <a:pt x="11391803" y="1585272"/>
                  <a:pt x="11416711" y="1596392"/>
                </a:cubicBezTo>
                <a:cubicBezTo>
                  <a:pt x="11447403" y="1610181"/>
                  <a:pt x="11441621" y="1628417"/>
                  <a:pt x="11435838" y="1650213"/>
                </a:cubicBezTo>
                <a:cubicBezTo>
                  <a:pt x="11424718" y="1690245"/>
                  <a:pt x="11442955" y="1710706"/>
                  <a:pt x="11482987" y="1712040"/>
                </a:cubicBezTo>
                <a:cubicBezTo>
                  <a:pt x="11532805" y="1714264"/>
                  <a:pt x="11579064" y="1700920"/>
                  <a:pt x="11627103" y="1692469"/>
                </a:cubicBezTo>
                <a:cubicBezTo>
                  <a:pt x="11660017" y="1686686"/>
                  <a:pt x="11696936" y="1702699"/>
                  <a:pt x="11732076" y="1708482"/>
                </a:cubicBezTo>
                <a:cubicBezTo>
                  <a:pt x="11773442" y="1715598"/>
                  <a:pt x="11814808" y="1722715"/>
                  <a:pt x="11855286" y="1729387"/>
                </a:cubicBezTo>
                <a:cubicBezTo>
                  <a:pt x="11862402" y="1701810"/>
                  <a:pt x="11869519" y="1673342"/>
                  <a:pt x="11876636" y="1645320"/>
                </a:cubicBezTo>
                <a:cubicBezTo>
                  <a:pt x="11887311" y="1650657"/>
                  <a:pt x="11897986" y="1655550"/>
                  <a:pt x="11896207" y="1655105"/>
                </a:cubicBezTo>
                <a:cubicBezTo>
                  <a:pt x="11928233" y="1648433"/>
                  <a:pt x="11951807" y="1636869"/>
                  <a:pt x="11971378" y="1641317"/>
                </a:cubicBezTo>
                <a:cubicBezTo>
                  <a:pt x="11983389" y="1644430"/>
                  <a:pt x="11993174" y="1671118"/>
                  <a:pt x="11997177" y="1688466"/>
                </a:cubicBezTo>
                <a:cubicBezTo>
                  <a:pt x="12010077" y="1744510"/>
                  <a:pt x="12019862" y="1801445"/>
                  <a:pt x="12031426" y="1863717"/>
                </a:cubicBezTo>
                <a:cubicBezTo>
                  <a:pt x="11994509" y="1903749"/>
                  <a:pt x="11966486" y="1910421"/>
                  <a:pt x="11902879" y="1887736"/>
                </a:cubicBezTo>
                <a:cubicBezTo>
                  <a:pt x="11867295" y="1942892"/>
                  <a:pt x="11806802" y="1932217"/>
                  <a:pt x="11751202" y="1942892"/>
                </a:cubicBezTo>
                <a:cubicBezTo>
                  <a:pt x="11747199" y="1961129"/>
                  <a:pt x="11743196" y="1980700"/>
                  <a:pt x="11738748" y="2000716"/>
                </a:cubicBezTo>
                <a:cubicBezTo>
                  <a:pt x="11714728" y="2000716"/>
                  <a:pt x="11691599" y="2000716"/>
                  <a:pt x="11664021" y="2000716"/>
                </a:cubicBezTo>
                <a:cubicBezTo>
                  <a:pt x="11665356" y="1989596"/>
                  <a:pt x="11666689" y="1978476"/>
                  <a:pt x="11668024" y="1966911"/>
                </a:cubicBezTo>
                <a:cubicBezTo>
                  <a:pt x="11647119" y="1966911"/>
                  <a:pt x="11625324" y="1966911"/>
                  <a:pt x="11595521" y="1966911"/>
                </a:cubicBezTo>
                <a:cubicBezTo>
                  <a:pt x="11603973" y="1985148"/>
                  <a:pt x="11611980" y="1996713"/>
                  <a:pt x="11613758" y="2009167"/>
                </a:cubicBezTo>
                <a:cubicBezTo>
                  <a:pt x="11615093" y="2019398"/>
                  <a:pt x="11610645" y="2032297"/>
                  <a:pt x="11604417" y="2040748"/>
                </a:cubicBezTo>
                <a:cubicBezTo>
                  <a:pt x="11602193" y="2043862"/>
                  <a:pt x="11586181" y="2037635"/>
                  <a:pt x="11577285" y="2034076"/>
                </a:cubicBezTo>
                <a:cubicBezTo>
                  <a:pt x="11533249" y="2015839"/>
                  <a:pt x="11490549" y="1993599"/>
                  <a:pt x="11445179" y="1980255"/>
                </a:cubicBezTo>
                <a:cubicBezTo>
                  <a:pt x="11418935" y="1972249"/>
                  <a:pt x="11341985" y="2035855"/>
                  <a:pt x="11329975" y="2070105"/>
                </a:cubicBezTo>
                <a:cubicBezTo>
                  <a:pt x="11298839" y="2038969"/>
                  <a:pt x="11273040" y="2047865"/>
                  <a:pt x="11245908" y="2077667"/>
                </a:cubicBezTo>
                <a:cubicBezTo>
                  <a:pt x="11234343" y="2090566"/>
                  <a:pt x="11213883" y="2095014"/>
                  <a:pt x="11197869" y="2103465"/>
                </a:cubicBezTo>
                <a:cubicBezTo>
                  <a:pt x="11195200" y="2100796"/>
                  <a:pt x="11192087" y="2097683"/>
                  <a:pt x="11189419" y="2095014"/>
                </a:cubicBezTo>
                <a:cubicBezTo>
                  <a:pt x="11182747" y="2110582"/>
                  <a:pt x="11178299" y="2128374"/>
                  <a:pt x="11168068" y="2141273"/>
                </a:cubicBezTo>
                <a:cubicBezTo>
                  <a:pt x="11162285" y="2148835"/>
                  <a:pt x="11146272" y="2148390"/>
                  <a:pt x="11135152" y="2151504"/>
                </a:cubicBezTo>
                <a:cubicBezTo>
                  <a:pt x="11125812" y="2154172"/>
                  <a:pt x="11112468" y="2154172"/>
                  <a:pt x="11108464" y="2160400"/>
                </a:cubicBezTo>
                <a:cubicBezTo>
                  <a:pt x="11079552" y="2203101"/>
                  <a:pt x="11042189" y="2206214"/>
                  <a:pt x="10995930" y="2184864"/>
                </a:cubicBezTo>
                <a:cubicBezTo>
                  <a:pt x="10993706" y="2197763"/>
                  <a:pt x="10991926" y="2207549"/>
                  <a:pt x="10989702" y="2218669"/>
                </a:cubicBezTo>
                <a:cubicBezTo>
                  <a:pt x="10977248" y="2210662"/>
                  <a:pt x="10965683" y="2203101"/>
                  <a:pt x="10953674" y="2195539"/>
                </a:cubicBezTo>
                <a:cubicBezTo>
                  <a:pt x="10951005" y="2197763"/>
                  <a:pt x="10948336" y="2199987"/>
                  <a:pt x="10945222" y="2202211"/>
                </a:cubicBezTo>
                <a:cubicBezTo>
                  <a:pt x="10959456" y="2229344"/>
                  <a:pt x="10973690" y="2256477"/>
                  <a:pt x="10989702" y="2286723"/>
                </a:cubicBezTo>
                <a:cubicBezTo>
                  <a:pt x="10979472" y="2290726"/>
                  <a:pt x="10971466" y="2293840"/>
                  <a:pt x="10959011" y="2298288"/>
                </a:cubicBezTo>
                <a:cubicBezTo>
                  <a:pt x="10967462" y="2303181"/>
                  <a:pt x="10971910" y="2307629"/>
                  <a:pt x="10974579" y="2306739"/>
                </a:cubicBezTo>
                <a:cubicBezTo>
                  <a:pt x="11009718" y="2295619"/>
                  <a:pt x="11049306" y="2291171"/>
                  <a:pt x="11078218" y="2270710"/>
                </a:cubicBezTo>
                <a:cubicBezTo>
                  <a:pt x="11156948" y="2215110"/>
                  <a:pt x="11255694" y="2223117"/>
                  <a:pt x="11337982" y="2180416"/>
                </a:cubicBezTo>
                <a:cubicBezTo>
                  <a:pt x="11356219" y="2171075"/>
                  <a:pt x="11386465" y="2156396"/>
                  <a:pt x="11403813" y="2191981"/>
                </a:cubicBezTo>
                <a:cubicBezTo>
                  <a:pt x="11405147" y="2195094"/>
                  <a:pt x="11430055" y="2190646"/>
                  <a:pt x="11440731" y="2184419"/>
                </a:cubicBezTo>
                <a:cubicBezTo>
                  <a:pt x="11456743" y="2175523"/>
                  <a:pt x="11468753" y="2159510"/>
                  <a:pt x="11484766" y="2151059"/>
                </a:cubicBezTo>
                <a:cubicBezTo>
                  <a:pt x="11512344" y="2137270"/>
                  <a:pt x="11541256" y="2123926"/>
                  <a:pt x="11571057" y="2116809"/>
                </a:cubicBezTo>
                <a:cubicBezTo>
                  <a:pt x="11584401" y="2113696"/>
                  <a:pt x="11602638" y="2124371"/>
                  <a:pt x="11616428" y="2131932"/>
                </a:cubicBezTo>
                <a:cubicBezTo>
                  <a:pt x="11624879" y="2136380"/>
                  <a:pt x="11630216" y="2147056"/>
                  <a:pt x="11637777" y="2155952"/>
                </a:cubicBezTo>
                <a:cubicBezTo>
                  <a:pt x="11627992" y="2162179"/>
                  <a:pt x="11615537" y="2170185"/>
                  <a:pt x="11609310" y="2174633"/>
                </a:cubicBezTo>
                <a:cubicBezTo>
                  <a:pt x="11623544" y="2220003"/>
                  <a:pt x="11640892" y="2260035"/>
                  <a:pt x="11646229" y="2301846"/>
                </a:cubicBezTo>
                <a:cubicBezTo>
                  <a:pt x="11648897" y="2321418"/>
                  <a:pt x="11627548" y="2344102"/>
                  <a:pt x="11617317" y="2365453"/>
                </a:cubicBezTo>
                <a:cubicBezTo>
                  <a:pt x="11598190" y="2354778"/>
                  <a:pt x="11577729" y="2346327"/>
                  <a:pt x="11560382" y="2333427"/>
                </a:cubicBezTo>
                <a:cubicBezTo>
                  <a:pt x="11540366" y="2318749"/>
                  <a:pt x="11521685" y="2301846"/>
                  <a:pt x="11504782" y="2283610"/>
                </a:cubicBezTo>
                <a:cubicBezTo>
                  <a:pt x="11496776" y="2275158"/>
                  <a:pt x="11493662" y="2261814"/>
                  <a:pt x="11488325" y="2250694"/>
                </a:cubicBezTo>
                <a:cubicBezTo>
                  <a:pt x="11503893" y="2249360"/>
                  <a:pt x="11519461" y="2248026"/>
                  <a:pt x="11531470" y="2247136"/>
                </a:cubicBezTo>
                <a:cubicBezTo>
                  <a:pt x="11525243" y="2218669"/>
                  <a:pt x="11520795" y="2198208"/>
                  <a:pt x="11516347" y="2178192"/>
                </a:cubicBezTo>
                <a:cubicBezTo>
                  <a:pt x="11480318" y="2187088"/>
                  <a:pt x="11480318" y="2187088"/>
                  <a:pt x="11489659" y="2252029"/>
                </a:cubicBezTo>
                <a:cubicBezTo>
                  <a:pt x="11462971" y="2262259"/>
                  <a:pt x="11435838" y="2282720"/>
                  <a:pt x="11413153" y="2242688"/>
                </a:cubicBezTo>
                <a:cubicBezTo>
                  <a:pt x="11410039" y="2236906"/>
                  <a:pt x="11377569" y="2236906"/>
                  <a:pt x="11374011" y="2243133"/>
                </a:cubicBezTo>
                <a:cubicBezTo>
                  <a:pt x="11355329" y="2276048"/>
                  <a:pt x="11325527" y="2258701"/>
                  <a:pt x="11301063" y="2264483"/>
                </a:cubicBezTo>
                <a:cubicBezTo>
                  <a:pt x="11288608" y="2267597"/>
                  <a:pt x="11278379" y="2279162"/>
                  <a:pt x="11267703" y="2288058"/>
                </a:cubicBezTo>
                <a:cubicBezTo>
                  <a:pt x="11252580" y="2300957"/>
                  <a:pt x="11238347" y="2315190"/>
                  <a:pt x="11218775" y="2333427"/>
                </a:cubicBezTo>
                <a:cubicBezTo>
                  <a:pt x="11205431" y="2279606"/>
                  <a:pt x="11172516" y="2284499"/>
                  <a:pt x="11127146" y="2301846"/>
                </a:cubicBezTo>
                <a:cubicBezTo>
                  <a:pt x="11153389" y="2311632"/>
                  <a:pt x="11172516" y="2319194"/>
                  <a:pt x="11197869" y="2328534"/>
                </a:cubicBezTo>
                <a:cubicBezTo>
                  <a:pt x="11166733" y="2339654"/>
                  <a:pt x="11204987" y="2391252"/>
                  <a:pt x="11156059" y="2386804"/>
                </a:cubicBezTo>
                <a:cubicBezTo>
                  <a:pt x="11144493" y="2385914"/>
                  <a:pt x="11134263" y="2364564"/>
                  <a:pt x="11117805" y="2345882"/>
                </a:cubicBezTo>
                <a:cubicBezTo>
                  <a:pt x="11087114" y="2354778"/>
                  <a:pt x="11049306" y="2364564"/>
                  <a:pt x="11011942" y="2377018"/>
                </a:cubicBezTo>
                <a:cubicBezTo>
                  <a:pt x="10986589" y="2385469"/>
                  <a:pt x="10962570" y="2398813"/>
                  <a:pt x="10936771" y="2405485"/>
                </a:cubicBezTo>
                <a:cubicBezTo>
                  <a:pt x="10930543" y="2407264"/>
                  <a:pt x="10918534" y="2393476"/>
                  <a:pt x="10911862" y="2385024"/>
                </a:cubicBezTo>
                <a:cubicBezTo>
                  <a:pt x="10901187" y="2370791"/>
                  <a:pt x="10892735" y="2354778"/>
                  <a:pt x="10882950" y="2339654"/>
                </a:cubicBezTo>
                <a:cubicBezTo>
                  <a:pt x="10878947" y="2342323"/>
                  <a:pt x="10874499" y="2344992"/>
                  <a:pt x="10870495" y="2347216"/>
                </a:cubicBezTo>
                <a:cubicBezTo>
                  <a:pt x="10875834" y="2361895"/>
                  <a:pt x="10881171" y="2376573"/>
                  <a:pt x="10882506" y="2380576"/>
                </a:cubicBezTo>
                <a:cubicBezTo>
                  <a:pt x="10829574" y="2414826"/>
                  <a:pt x="10781535" y="2445962"/>
                  <a:pt x="10727715" y="2480212"/>
                </a:cubicBezTo>
                <a:cubicBezTo>
                  <a:pt x="10727715" y="2455748"/>
                  <a:pt x="10727715" y="2437066"/>
                  <a:pt x="10727715" y="2409044"/>
                </a:cubicBezTo>
                <a:cubicBezTo>
                  <a:pt x="10688572" y="2424612"/>
                  <a:pt x="10656101" y="2437066"/>
                  <a:pt x="10623631" y="2449965"/>
                </a:cubicBezTo>
                <a:cubicBezTo>
                  <a:pt x="10617849" y="2452189"/>
                  <a:pt x="10612066" y="2456637"/>
                  <a:pt x="10606284" y="2456637"/>
                </a:cubicBezTo>
                <a:cubicBezTo>
                  <a:pt x="10569810" y="2455748"/>
                  <a:pt x="10532446" y="2456637"/>
                  <a:pt x="10496418" y="2450855"/>
                </a:cubicBezTo>
                <a:cubicBezTo>
                  <a:pt x="10479961" y="2448186"/>
                  <a:pt x="10466171" y="2431728"/>
                  <a:pt x="10448379" y="2419719"/>
                </a:cubicBezTo>
                <a:cubicBezTo>
                  <a:pt x="10446601" y="2423277"/>
                  <a:pt x="10443042" y="2431728"/>
                  <a:pt x="10439038" y="2441069"/>
                </a:cubicBezTo>
                <a:cubicBezTo>
                  <a:pt x="10417243" y="2430839"/>
                  <a:pt x="10396782" y="2421053"/>
                  <a:pt x="10364757" y="2405930"/>
                </a:cubicBezTo>
                <a:cubicBezTo>
                  <a:pt x="10376766" y="2433508"/>
                  <a:pt x="10382994" y="2448186"/>
                  <a:pt x="10389221" y="2462420"/>
                </a:cubicBezTo>
                <a:cubicBezTo>
                  <a:pt x="10342962" y="2470426"/>
                  <a:pt x="10301150" y="2477098"/>
                  <a:pt x="10271348" y="2482436"/>
                </a:cubicBezTo>
                <a:cubicBezTo>
                  <a:pt x="10258450" y="2454413"/>
                  <a:pt x="10253556" y="2425946"/>
                  <a:pt x="10236654" y="2411712"/>
                </a:cubicBezTo>
                <a:cubicBezTo>
                  <a:pt x="10211745" y="2390362"/>
                  <a:pt x="10135684" y="2408599"/>
                  <a:pt x="10118781" y="2435732"/>
                </a:cubicBezTo>
                <a:cubicBezTo>
                  <a:pt x="10095652" y="2389028"/>
                  <a:pt x="10064516" y="2402372"/>
                  <a:pt x="10028932" y="2419274"/>
                </a:cubicBezTo>
                <a:cubicBezTo>
                  <a:pt x="10003133" y="2431284"/>
                  <a:pt x="9972887" y="2434397"/>
                  <a:pt x="9946643" y="2449965"/>
                </a:cubicBezTo>
                <a:cubicBezTo>
                  <a:pt x="9987121" y="2448631"/>
                  <a:pt x="10024929" y="2516241"/>
                  <a:pt x="10064072" y="2449520"/>
                </a:cubicBezTo>
                <a:cubicBezTo>
                  <a:pt x="10047169" y="2505566"/>
                  <a:pt x="10046724" y="2502897"/>
                  <a:pt x="9992903" y="2503786"/>
                </a:cubicBezTo>
                <a:cubicBezTo>
                  <a:pt x="9951981" y="2504231"/>
                  <a:pt x="9911505" y="2514906"/>
                  <a:pt x="9870138" y="2518020"/>
                </a:cubicBezTo>
                <a:cubicBezTo>
                  <a:pt x="9843450" y="2519799"/>
                  <a:pt x="9816762" y="2515796"/>
                  <a:pt x="9778064" y="2514017"/>
                </a:cubicBezTo>
                <a:cubicBezTo>
                  <a:pt x="9809200" y="2490442"/>
                  <a:pt x="9827882" y="2476209"/>
                  <a:pt x="9850122" y="2459306"/>
                </a:cubicBezTo>
                <a:cubicBezTo>
                  <a:pt x="9869693" y="2465088"/>
                  <a:pt x="9901719" y="2490442"/>
                  <a:pt x="9907501" y="2429060"/>
                </a:cubicBezTo>
                <a:cubicBezTo>
                  <a:pt x="9866579" y="2426391"/>
                  <a:pt x="9826103" y="2419719"/>
                  <a:pt x="9786515" y="2423277"/>
                </a:cubicBezTo>
                <a:cubicBezTo>
                  <a:pt x="9775840" y="2424167"/>
                  <a:pt x="9757159" y="2458416"/>
                  <a:pt x="9760716" y="2473540"/>
                </a:cubicBezTo>
                <a:cubicBezTo>
                  <a:pt x="9772282" y="2525137"/>
                  <a:pt x="9745148" y="2531364"/>
                  <a:pt x="9706007" y="2530474"/>
                </a:cubicBezTo>
                <a:cubicBezTo>
                  <a:pt x="9682432" y="2530030"/>
                  <a:pt x="9659303" y="2530474"/>
                  <a:pt x="9628167" y="2530474"/>
                </a:cubicBezTo>
                <a:cubicBezTo>
                  <a:pt x="9649516" y="2493111"/>
                  <a:pt x="9674871" y="2478877"/>
                  <a:pt x="9710455" y="2477988"/>
                </a:cubicBezTo>
                <a:cubicBezTo>
                  <a:pt x="9722908" y="2477543"/>
                  <a:pt x="9735363" y="2472650"/>
                  <a:pt x="9747818" y="2469981"/>
                </a:cubicBezTo>
                <a:cubicBezTo>
                  <a:pt x="9735363" y="2456637"/>
                  <a:pt x="9723799" y="2431728"/>
                  <a:pt x="9710899" y="2431284"/>
                </a:cubicBezTo>
                <a:cubicBezTo>
                  <a:pt x="9621939" y="2427280"/>
                  <a:pt x="9533868" y="2427725"/>
                  <a:pt x="9450246" y="2388138"/>
                </a:cubicBezTo>
                <a:cubicBezTo>
                  <a:pt x="9432454" y="2379687"/>
                  <a:pt x="9405321" y="2391252"/>
                  <a:pt x="9382635" y="2393031"/>
                </a:cubicBezTo>
                <a:cubicBezTo>
                  <a:pt x="9331039" y="2397034"/>
                  <a:pt x="9278998" y="2401037"/>
                  <a:pt x="9226955" y="2403706"/>
                </a:cubicBezTo>
                <a:cubicBezTo>
                  <a:pt x="9198933" y="2405040"/>
                  <a:pt x="9170911" y="2404151"/>
                  <a:pt x="9142888" y="2404151"/>
                </a:cubicBezTo>
                <a:cubicBezTo>
                  <a:pt x="9142443" y="2399703"/>
                  <a:pt x="9141553" y="2395255"/>
                  <a:pt x="9141109" y="2390807"/>
                </a:cubicBezTo>
                <a:cubicBezTo>
                  <a:pt x="9157121" y="2385914"/>
                  <a:pt x="9172689" y="2380576"/>
                  <a:pt x="9175359" y="2380132"/>
                </a:cubicBezTo>
                <a:cubicBezTo>
                  <a:pt x="9175359" y="2352999"/>
                  <a:pt x="9176693" y="2334762"/>
                  <a:pt x="9174913" y="2316970"/>
                </a:cubicBezTo>
                <a:cubicBezTo>
                  <a:pt x="9174024" y="2309408"/>
                  <a:pt x="9167352" y="2302736"/>
                  <a:pt x="9162904" y="2295619"/>
                </a:cubicBezTo>
                <a:cubicBezTo>
                  <a:pt x="9156232" y="2300512"/>
                  <a:pt x="9145557" y="2304070"/>
                  <a:pt x="9143333" y="2310742"/>
                </a:cubicBezTo>
                <a:cubicBezTo>
                  <a:pt x="9137995" y="2328090"/>
                  <a:pt x="9140219" y="2360560"/>
                  <a:pt x="9133103" y="2362340"/>
                </a:cubicBezTo>
                <a:cubicBezTo>
                  <a:pt x="9098408" y="2371680"/>
                  <a:pt x="9061489" y="2373460"/>
                  <a:pt x="9025460" y="2376573"/>
                </a:cubicBezTo>
                <a:cubicBezTo>
                  <a:pt x="9003665" y="2378352"/>
                  <a:pt x="8981425" y="2377018"/>
                  <a:pt x="8956072" y="2377018"/>
                </a:cubicBezTo>
                <a:cubicBezTo>
                  <a:pt x="8940059" y="2335651"/>
                  <a:pt x="8902695" y="2351664"/>
                  <a:pt x="8871115" y="2357002"/>
                </a:cubicBezTo>
                <a:cubicBezTo>
                  <a:pt x="8858215" y="2359226"/>
                  <a:pt x="8847540" y="2375239"/>
                  <a:pt x="8827079" y="2392141"/>
                </a:cubicBezTo>
                <a:cubicBezTo>
                  <a:pt x="8791495" y="2378797"/>
                  <a:pt x="8740788" y="2440624"/>
                  <a:pt x="8681629" y="2389028"/>
                </a:cubicBezTo>
                <a:cubicBezTo>
                  <a:pt x="8704314" y="2382356"/>
                  <a:pt x="8720327" y="2377463"/>
                  <a:pt x="8736340" y="2372570"/>
                </a:cubicBezTo>
                <a:cubicBezTo>
                  <a:pt x="8735450" y="2368122"/>
                  <a:pt x="8735006" y="2363229"/>
                  <a:pt x="8734116" y="2358781"/>
                </a:cubicBezTo>
                <a:cubicBezTo>
                  <a:pt x="8690080" y="2370791"/>
                  <a:pt x="8646490" y="2383245"/>
                  <a:pt x="8604234" y="2394810"/>
                </a:cubicBezTo>
                <a:cubicBezTo>
                  <a:pt x="8591779" y="2362784"/>
                  <a:pt x="8580215" y="2333427"/>
                  <a:pt x="8565536" y="2295174"/>
                </a:cubicBezTo>
                <a:cubicBezTo>
                  <a:pt x="8547299" y="2340099"/>
                  <a:pt x="8533510" y="2374349"/>
                  <a:pt x="8519722" y="2407709"/>
                </a:cubicBezTo>
                <a:cubicBezTo>
                  <a:pt x="8490810" y="2402816"/>
                  <a:pt x="8468570" y="2398813"/>
                  <a:pt x="8442771" y="2394365"/>
                </a:cubicBezTo>
                <a:cubicBezTo>
                  <a:pt x="8472573" y="2369901"/>
                  <a:pt x="8485472" y="2343658"/>
                  <a:pt x="8462787" y="2317414"/>
                </a:cubicBezTo>
                <a:cubicBezTo>
                  <a:pt x="8432541" y="2322307"/>
                  <a:pt x="8407631" y="2324531"/>
                  <a:pt x="8384058" y="2330758"/>
                </a:cubicBezTo>
                <a:cubicBezTo>
                  <a:pt x="8370714" y="2334317"/>
                  <a:pt x="8350697" y="2341434"/>
                  <a:pt x="8347584" y="2351664"/>
                </a:cubicBezTo>
                <a:cubicBezTo>
                  <a:pt x="8334240" y="2393031"/>
                  <a:pt x="8295542" y="2390362"/>
                  <a:pt x="8266185" y="2400592"/>
                </a:cubicBezTo>
                <a:cubicBezTo>
                  <a:pt x="8238163" y="2410823"/>
                  <a:pt x="8206582" y="2412602"/>
                  <a:pt x="8176335" y="2415716"/>
                </a:cubicBezTo>
                <a:cubicBezTo>
                  <a:pt x="8167439" y="2416605"/>
                  <a:pt x="8157209" y="2409044"/>
                  <a:pt x="8145199" y="2404596"/>
                </a:cubicBezTo>
                <a:cubicBezTo>
                  <a:pt x="8157654" y="2389917"/>
                  <a:pt x="8166994" y="2378797"/>
                  <a:pt x="8182118" y="2360560"/>
                </a:cubicBezTo>
                <a:cubicBezTo>
                  <a:pt x="8153206" y="2357892"/>
                  <a:pt x="8131410" y="2355667"/>
                  <a:pt x="8112284" y="2353888"/>
                </a:cubicBezTo>
                <a:cubicBezTo>
                  <a:pt x="8107836" y="2380576"/>
                  <a:pt x="8104722" y="2401482"/>
                  <a:pt x="8101164" y="2421943"/>
                </a:cubicBezTo>
                <a:cubicBezTo>
                  <a:pt x="8091378" y="2409488"/>
                  <a:pt x="8081593" y="2397479"/>
                  <a:pt x="8066914" y="2379242"/>
                </a:cubicBezTo>
                <a:cubicBezTo>
                  <a:pt x="8028217" y="2387693"/>
                  <a:pt x="7983737" y="2386359"/>
                  <a:pt x="7953490" y="2328090"/>
                </a:cubicBezTo>
                <a:cubicBezTo>
                  <a:pt x="7987295" y="2332982"/>
                  <a:pt x="8016652" y="2336986"/>
                  <a:pt x="8050457" y="2341878"/>
                </a:cubicBezTo>
                <a:cubicBezTo>
                  <a:pt x="8029996" y="2320973"/>
                  <a:pt x="8015762" y="2301402"/>
                  <a:pt x="7997081" y="2289837"/>
                </a:cubicBezTo>
                <a:cubicBezTo>
                  <a:pt x="7983737" y="2281830"/>
                  <a:pt x="7961941" y="2279162"/>
                  <a:pt x="7948152" y="2284944"/>
                </a:cubicBezTo>
                <a:cubicBezTo>
                  <a:pt x="7939256" y="2288502"/>
                  <a:pt x="7938366" y="2311632"/>
                  <a:pt x="7934364" y="2326310"/>
                </a:cubicBezTo>
                <a:cubicBezTo>
                  <a:pt x="7929026" y="2348551"/>
                  <a:pt x="7924133" y="2370791"/>
                  <a:pt x="7919240" y="2392586"/>
                </a:cubicBezTo>
                <a:cubicBezTo>
                  <a:pt x="7885880" y="2392586"/>
                  <a:pt x="7851186" y="2392586"/>
                  <a:pt x="7810709" y="2392586"/>
                </a:cubicBezTo>
                <a:cubicBezTo>
                  <a:pt x="7818270" y="2376128"/>
                  <a:pt x="7823608" y="2364564"/>
                  <a:pt x="7826277" y="2358781"/>
                </a:cubicBezTo>
                <a:cubicBezTo>
                  <a:pt x="7793361" y="2332093"/>
                  <a:pt x="7763115" y="2307629"/>
                  <a:pt x="7727531" y="2279162"/>
                </a:cubicBezTo>
                <a:cubicBezTo>
                  <a:pt x="7727531" y="2301402"/>
                  <a:pt x="7727531" y="2316525"/>
                  <a:pt x="7727531" y="2331203"/>
                </a:cubicBezTo>
                <a:cubicBezTo>
                  <a:pt x="7723973" y="2332093"/>
                  <a:pt x="7720414" y="2332982"/>
                  <a:pt x="7716856" y="2334317"/>
                </a:cubicBezTo>
                <a:cubicBezTo>
                  <a:pt x="7712408" y="2321862"/>
                  <a:pt x="7709739" y="2308074"/>
                  <a:pt x="7702622" y="2297398"/>
                </a:cubicBezTo>
                <a:cubicBezTo>
                  <a:pt x="7697729" y="2290282"/>
                  <a:pt x="7684385" y="2282275"/>
                  <a:pt x="7677268" y="2284054"/>
                </a:cubicBezTo>
                <a:cubicBezTo>
                  <a:pt x="7669262" y="2285834"/>
                  <a:pt x="7658142" y="2297843"/>
                  <a:pt x="7657697" y="2306294"/>
                </a:cubicBezTo>
                <a:cubicBezTo>
                  <a:pt x="7654584" y="2352554"/>
                  <a:pt x="7638126" y="2370791"/>
                  <a:pt x="7600763" y="2376573"/>
                </a:cubicBezTo>
                <a:cubicBezTo>
                  <a:pt x="7577188" y="2356112"/>
                  <a:pt x="7559841" y="2340989"/>
                  <a:pt x="7542493" y="2325866"/>
                </a:cubicBezTo>
                <a:cubicBezTo>
                  <a:pt x="7538045" y="2342323"/>
                  <a:pt x="7534043" y="2358336"/>
                  <a:pt x="7527815" y="2381911"/>
                </a:cubicBezTo>
                <a:cubicBezTo>
                  <a:pt x="7490452" y="2418384"/>
                  <a:pt x="7464653" y="2360560"/>
                  <a:pt x="7421952" y="2364564"/>
                </a:cubicBezTo>
                <a:cubicBezTo>
                  <a:pt x="7451754" y="2343213"/>
                  <a:pt x="7473549" y="2328090"/>
                  <a:pt x="7499348" y="2309853"/>
                </a:cubicBezTo>
                <a:cubicBezTo>
                  <a:pt x="7469546" y="2292061"/>
                  <a:pt x="7444637" y="2266707"/>
                  <a:pt x="7426845" y="2320083"/>
                </a:cubicBezTo>
                <a:cubicBezTo>
                  <a:pt x="7420173" y="2340544"/>
                  <a:pt x="7380141" y="2343658"/>
                  <a:pt x="7392151" y="2377463"/>
                </a:cubicBezTo>
                <a:cubicBezTo>
                  <a:pt x="7368576" y="2381466"/>
                  <a:pt x="7345002" y="2385914"/>
                  <a:pt x="7321427" y="2389917"/>
                </a:cubicBezTo>
                <a:cubicBezTo>
                  <a:pt x="7318759" y="2385469"/>
                  <a:pt x="7316535" y="2381021"/>
                  <a:pt x="7313866" y="2377018"/>
                </a:cubicBezTo>
                <a:cubicBezTo>
                  <a:pt x="7336106" y="2350775"/>
                  <a:pt x="7359236" y="2324976"/>
                  <a:pt x="7380586" y="2297843"/>
                </a:cubicBezTo>
                <a:cubicBezTo>
                  <a:pt x="7386813" y="2290282"/>
                  <a:pt x="7389482" y="2280496"/>
                  <a:pt x="7393930" y="2271600"/>
                </a:cubicBezTo>
                <a:cubicBezTo>
                  <a:pt x="7383700" y="2273379"/>
                  <a:pt x="7372135" y="2272490"/>
                  <a:pt x="7362794" y="2276938"/>
                </a:cubicBezTo>
                <a:cubicBezTo>
                  <a:pt x="7332992" y="2291171"/>
                  <a:pt x="7304525" y="2314746"/>
                  <a:pt x="7270720" y="2275158"/>
                </a:cubicBezTo>
                <a:cubicBezTo>
                  <a:pt x="7249370" y="2303181"/>
                  <a:pt x="7229799" y="2328534"/>
                  <a:pt x="7205334" y="2359671"/>
                </a:cubicBezTo>
                <a:cubicBezTo>
                  <a:pt x="7191101" y="2331648"/>
                  <a:pt x="7177312" y="2304515"/>
                  <a:pt x="7157296" y="2264928"/>
                </a:cubicBezTo>
                <a:cubicBezTo>
                  <a:pt x="7133722" y="2276048"/>
                  <a:pt x="7107034" y="2288502"/>
                  <a:pt x="7080790" y="2300957"/>
                </a:cubicBezTo>
                <a:cubicBezTo>
                  <a:pt x="7081680" y="2305850"/>
                  <a:pt x="7082569" y="2310742"/>
                  <a:pt x="7083904" y="2316080"/>
                </a:cubicBezTo>
                <a:cubicBezTo>
                  <a:pt x="7092800" y="2320973"/>
                  <a:pt x="7101251" y="2325421"/>
                  <a:pt x="7110147" y="2329869"/>
                </a:cubicBezTo>
                <a:cubicBezTo>
                  <a:pt x="7118154" y="2333872"/>
                  <a:pt x="7130163" y="2335651"/>
                  <a:pt x="7133722" y="2341878"/>
                </a:cubicBezTo>
                <a:cubicBezTo>
                  <a:pt x="7136390" y="2347661"/>
                  <a:pt x="7131942" y="2363674"/>
                  <a:pt x="7127050" y="2365453"/>
                </a:cubicBezTo>
                <a:cubicBezTo>
                  <a:pt x="7117708" y="2368567"/>
                  <a:pt x="7103920" y="2368122"/>
                  <a:pt x="7096358" y="2362784"/>
                </a:cubicBezTo>
                <a:cubicBezTo>
                  <a:pt x="7082569" y="2353888"/>
                  <a:pt x="7071449" y="2340544"/>
                  <a:pt x="7055881" y="2325866"/>
                </a:cubicBezTo>
                <a:cubicBezTo>
                  <a:pt x="7024745" y="2413936"/>
                  <a:pt x="6943791" y="2328090"/>
                  <a:pt x="6903759" y="2384580"/>
                </a:cubicBezTo>
                <a:cubicBezTo>
                  <a:pt x="6900201" y="2381021"/>
                  <a:pt x="6896642" y="2377463"/>
                  <a:pt x="6892639" y="2373904"/>
                </a:cubicBezTo>
                <a:cubicBezTo>
                  <a:pt x="6898422" y="2355667"/>
                  <a:pt x="6906428" y="2337875"/>
                  <a:pt x="6909986" y="2319638"/>
                </a:cubicBezTo>
                <a:cubicBezTo>
                  <a:pt x="6915324" y="2291171"/>
                  <a:pt x="6918438" y="2262704"/>
                  <a:pt x="6919772" y="2233792"/>
                </a:cubicBezTo>
                <a:cubicBezTo>
                  <a:pt x="6920217" y="2227565"/>
                  <a:pt x="6907762" y="2214221"/>
                  <a:pt x="6904649" y="2215110"/>
                </a:cubicBezTo>
                <a:cubicBezTo>
                  <a:pt x="6885967" y="2221337"/>
                  <a:pt x="6865506" y="2227565"/>
                  <a:pt x="6850383" y="2240019"/>
                </a:cubicBezTo>
                <a:cubicBezTo>
                  <a:pt x="6839263" y="2249360"/>
                  <a:pt x="6835705" y="2267597"/>
                  <a:pt x="6829922" y="2278717"/>
                </a:cubicBezTo>
                <a:cubicBezTo>
                  <a:pt x="6778770" y="2278717"/>
                  <a:pt x="6729842" y="2278717"/>
                  <a:pt x="6676021" y="2278717"/>
                </a:cubicBezTo>
                <a:cubicBezTo>
                  <a:pt x="6699595" y="2330758"/>
                  <a:pt x="6653781" y="2336986"/>
                  <a:pt x="6621755" y="2360116"/>
                </a:cubicBezTo>
                <a:cubicBezTo>
                  <a:pt x="6642216" y="2373904"/>
                  <a:pt x="6659563" y="2385469"/>
                  <a:pt x="6678245" y="2398368"/>
                </a:cubicBezTo>
                <a:cubicBezTo>
                  <a:pt x="6675131" y="2410823"/>
                  <a:pt x="6671573" y="2423722"/>
                  <a:pt x="6664011" y="2451744"/>
                </a:cubicBezTo>
                <a:cubicBezTo>
                  <a:pt x="6634210" y="2410823"/>
                  <a:pt x="6611525" y="2379242"/>
                  <a:pt x="6580389" y="2336096"/>
                </a:cubicBezTo>
                <a:cubicBezTo>
                  <a:pt x="6589730" y="2332982"/>
                  <a:pt x="6602629" y="2328534"/>
                  <a:pt x="6615528" y="2323642"/>
                </a:cubicBezTo>
                <a:cubicBezTo>
                  <a:pt x="6612859" y="2320528"/>
                  <a:pt x="6610635" y="2316970"/>
                  <a:pt x="6607966" y="2313856"/>
                </a:cubicBezTo>
                <a:cubicBezTo>
                  <a:pt x="6603074" y="2315635"/>
                  <a:pt x="6597736" y="2316525"/>
                  <a:pt x="6593288" y="2318749"/>
                </a:cubicBezTo>
                <a:cubicBezTo>
                  <a:pt x="6569713" y="2329424"/>
                  <a:pt x="6551921" y="2342768"/>
                  <a:pt x="6571048" y="2374349"/>
                </a:cubicBezTo>
                <a:cubicBezTo>
                  <a:pt x="6546139" y="2374349"/>
                  <a:pt x="6522120" y="2374349"/>
                  <a:pt x="6497211" y="2374349"/>
                </a:cubicBezTo>
                <a:cubicBezTo>
                  <a:pt x="6496766" y="2341434"/>
                  <a:pt x="6496766" y="2341434"/>
                  <a:pt x="6534574" y="2353888"/>
                </a:cubicBezTo>
                <a:cubicBezTo>
                  <a:pt x="6539912" y="2340989"/>
                  <a:pt x="6548808" y="2328534"/>
                  <a:pt x="6550142" y="2315190"/>
                </a:cubicBezTo>
                <a:cubicBezTo>
                  <a:pt x="6551477" y="2299622"/>
                  <a:pt x="6546139" y="2283610"/>
                  <a:pt x="6543470" y="2267597"/>
                </a:cubicBezTo>
                <a:cubicBezTo>
                  <a:pt x="6528792" y="2274269"/>
                  <a:pt x="6511000" y="2277827"/>
                  <a:pt x="6499435" y="2288058"/>
                </a:cubicBezTo>
                <a:cubicBezTo>
                  <a:pt x="6470078" y="2314301"/>
                  <a:pt x="6425153" y="2319638"/>
                  <a:pt x="6395352" y="2296954"/>
                </a:cubicBezTo>
                <a:cubicBezTo>
                  <a:pt x="6379338" y="2284944"/>
                  <a:pt x="6398465" y="2252474"/>
                  <a:pt x="6364660" y="2249360"/>
                </a:cubicBezTo>
                <a:cubicBezTo>
                  <a:pt x="6340641" y="2247136"/>
                  <a:pt x="6319735" y="2228454"/>
                  <a:pt x="6294826" y="2255587"/>
                </a:cubicBezTo>
                <a:cubicBezTo>
                  <a:pt x="6262356" y="2290726"/>
                  <a:pt x="6214317" y="2290282"/>
                  <a:pt x="6169837" y="2294730"/>
                </a:cubicBezTo>
                <a:cubicBezTo>
                  <a:pt x="6183181" y="2268042"/>
                  <a:pt x="6104896" y="2281830"/>
                  <a:pt x="6146263" y="2238240"/>
                </a:cubicBezTo>
                <a:cubicBezTo>
                  <a:pt x="6163165" y="2220448"/>
                  <a:pt x="6128471" y="2183085"/>
                  <a:pt x="6091997" y="2176857"/>
                </a:cubicBezTo>
                <a:cubicBezTo>
                  <a:pt x="6055523" y="2170185"/>
                  <a:pt x="6013712" y="2172854"/>
                  <a:pt x="5998589" y="2116809"/>
                </a:cubicBezTo>
                <a:cubicBezTo>
                  <a:pt x="5967897" y="2137270"/>
                  <a:pt x="5942099" y="2155062"/>
                  <a:pt x="5914521" y="2173744"/>
                </a:cubicBezTo>
                <a:cubicBezTo>
                  <a:pt x="5924752" y="2186643"/>
                  <a:pt x="5935872" y="2199987"/>
                  <a:pt x="5946992" y="2213776"/>
                </a:cubicBezTo>
                <a:lnTo>
                  <a:pt x="5945657" y="2212441"/>
                </a:lnTo>
                <a:cubicBezTo>
                  <a:pt x="5953664" y="2269376"/>
                  <a:pt x="5905180" y="2302291"/>
                  <a:pt x="5838460" y="2284944"/>
                </a:cubicBezTo>
                <a:cubicBezTo>
                  <a:pt x="5854918" y="2264038"/>
                  <a:pt x="5871376" y="2242688"/>
                  <a:pt x="5887388" y="2221782"/>
                </a:cubicBezTo>
                <a:cubicBezTo>
                  <a:pt x="5910073" y="2192425"/>
                  <a:pt x="5898508" y="2179971"/>
                  <a:pt x="5881161" y="2175968"/>
                </a:cubicBezTo>
                <a:cubicBezTo>
                  <a:pt x="5857587" y="2198208"/>
                  <a:pt x="5842908" y="2211552"/>
                  <a:pt x="5829120" y="2225341"/>
                </a:cubicBezTo>
                <a:cubicBezTo>
                  <a:pt x="5816220" y="2238240"/>
                  <a:pt x="5804655" y="2251584"/>
                  <a:pt x="5792201" y="2264483"/>
                </a:cubicBezTo>
                <a:cubicBezTo>
                  <a:pt x="5813107" y="2266707"/>
                  <a:pt x="5828675" y="2273379"/>
                  <a:pt x="5844688" y="2279606"/>
                </a:cubicBezTo>
                <a:close/>
                <a:moveTo>
                  <a:pt x="1135133" y="958102"/>
                </a:moveTo>
                <a:cubicBezTo>
                  <a:pt x="1077308" y="971446"/>
                  <a:pt x="1018150" y="931414"/>
                  <a:pt x="992796" y="999024"/>
                </a:cubicBezTo>
                <a:cubicBezTo>
                  <a:pt x="1019929" y="999024"/>
                  <a:pt x="1046617" y="999024"/>
                  <a:pt x="1077753" y="999024"/>
                </a:cubicBezTo>
                <a:cubicBezTo>
                  <a:pt x="1068412" y="1010144"/>
                  <a:pt x="1059516" y="1018150"/>
                  <a:pt x="1060851" y="1020374"/>
                </a:cubicBezTo>
                <a:cubicBezTo>
                  <a:pt x="1073750" y="1042169"/>
                  <a:pt x="1150256" y="1063965"/>
                  <a:pt x="1173830" y="1048397"/>
                </a:cubicBezTo>
                <a:cubicBezTo>
                  <a:pt x="1192512" y="1035942"/>
                  <a:pt x="1204522" y="1014147"/>
                  <a:pt x="1224538" y="989683"/>
                </a:cubicBezTo>
                <a:cubicBezTo>
                  <a:pt x="1175165" y="1001692"/>
                  <a:pt x="1139581" y="1010588"/>
                  <a:pt x="1092877" y="1021708"/>
                </a:cubicBezTo>
                <a:cubicBezTo>
                  <a:pt x="1108889" y="998579"/>
                  <a:pt x="1118230" y="984345"/>
                  <a:pt x="1135133" y="958102"/>
                </a:cubicBezTo>
                <a:close/>
                <a:moveTo>
                  <a:pt x="347835" y="1476740"/>
                </a:moveTo>
                <a:cubicBezTo>
                  <a:pt x="342497" y="1476295"/>
                  <a:pt x="337604" y="1475406"/>
                  <a:pt x="332266" y="1474961"/>
                </a:cubicBezTo>
                <a:cubicBezTo>
                  <a:pt x="322926" y="1502094"/>
                  <a:pt x="306023" y="1529671"/>
                  <a:pt x="306023" y="1556804"/>
                </a:cubicBezTo>
                <a:cubicBezTo>
                  <a:pt x="306023" y="1575931"/>
                  <a:pt x="389201" y="1580824"/>
                  <a:pt x="418558" y="1566590"/>
                </a:cubicBezTo>
                <a:cubicBezTo>
                  <a:pt x="457256" y="1547908"/>
                  <a:pt x="447470" y="1522110"/>
                  <a:pt x="432792" y="1488305"/>
                </a:cubicBezTo>
                <a:cubicBezTo>
                  <a:pt x="401655" y="1502983"/>
                  <a:pt x="366071" y="1538123"/>
                  <a:pt x="347835" y="1476740"/>
                </a:cubicBezTo>
                <a:close/>
                <a:moveTo>
                  <a:pt x="246420" y="1484747"/>
                </a:moveTo>
                <a:cubicBezTo>
                  <a:pt x="272218" y="1478519"/>
                  <a:pt x="302465" y="1470958"/>
                  <a:pt x="333156" y="1463396"/>
                </a:cubicBezTo>
                <a:cubicBezTo>
                  <a:pt x="334046" y="1458503"/>
                  <a:pt x="335380" y="1453166"/>
                  <a:pt x="336270" y="1448273"/>
                </a:cubicBezTo>
                <a:cubicBezTo>
                  <a:pt x="317143" y="1433594"/>
                  <a:pt x="298017" y="1418916"/>
                  <a:pt x="278001" y="1403348"/>
                </a:cubicBezTo>
                <a:cubicBezTo>
                  <a:pt x="285562" y="1400234"/>
                  <a:pt x="294903" y="1396231"/>
                  <a:pt x="307358" y="1390449"/>
                </a:cubicBezTo>
                <a:cubicBezTo>
                  <a:pt x="298462" y="1377105"/>
                  <a:pt x="291345" y="1365985"/>
                  <a:pt x="288231" y="1361537"/>
                </a:cubicBezTo>
                <a:cubicBezTo>
                  <a:pt x="255316" y="1381997"/>
                  <a:pt x="225069" y="1400234"/>
                  <a:pt x="193044" y="1420250"/>
                </a:cubicBezTo>
                <a:cubicBezTo>
                  <a:pt x="205943" y="1434929"/>
                  <a:pt x="222401" y="1455390"/>
                  <a:pt x="246420" y="1484747"/>
                </a:cubicBezTo>
                <a:close/>
                <a:moveTo>
                  <a:pt x="3082028" y="1999826"/>
                </a:moveTo>
                <a:cubicBezTo>
                  <a:pt x="3121170" y="2066547"/>
                  <a:pt x="3123839" y="1978476"/>
                  <a:pt x="3149192" y="1983814"/>
                </a:cubicBezTo>
                <a:cubicBezTo>
                  <a:pt x="3128732" y="1981590"/>
                  <a:pt x="3108271" y="1979366"/>
                  <a:pt x="3086920" y="1977142"/>
                </a:cubicBezTo>
                <a:cubicBezTo>
                  <a:pt x="3090034" y="1955346"/>
                  <a:pt x="3122949" y="1925989"/>
                  <a:pt x="3062901" y="1910421"/>
                </a:cubicBezTo>
                <a:cubicBezTo>
                  <a:pt x="3056229" y="1952677"/>
                  <a:pt x="3049557" y="1993154"/>
                  <a:pt x="3043330" y="2033187"/>
                </a:cubicBezTo>
                <a:cubicBezTo>
                  <a:pt x="3047333" y="2034966"/>
                  <a:pt x="3051336" y="2036745"/>
                  <a:pt x="3055784" y="2038079"/>
                </a:cubicBezTo>
                <a:cubicBezTo>
                  <a:pt x="3062901" y="2026959"/>
                  <a:pt x="3070907" y="2015394"/>
                  <a:pt x="3082028" y="1999826"/>
                </a:cubicBezTo>
                <a:close/>
                <a:moveTo>
                  <a:pt x="3259058" y="2064323"/>
                </a:moveTo>
                <a:cubicBezTo>
                  <a:pt x="3259503" y="2068771"/>
                  <a:pt x="3259503" y="2073663"/>
                  <a:pt x="3259948" y="2078111"/>
                </a:cubicBezTo>
                <a:cubicBezTo>
                  <a:pt x="3280409" y="2084339"/>
                  <a:pt x="3300869" y="2090121"/>
                  <a:pt x="3320886" y="2097238"/>
                </a:cubicBezTo>
                <a:cubicBezTo>
                  <a:pt x="3338233" y="2103020"/>
                  <a:pt x="3364476" y="2120812"/>
                  <a:pt x="3370703" y="2115030"/>
                </a:cubicBezTo>
                <a:cubicBezTo>
                  <a:pt x="3384492" y="2102575"/>
                  <a:pt x="3388051" y="2079001"/>
                  <a:pt x="3393833" y="2064323"/>
                </a:cubicBezTo>
                <a:cubicBezTo>
                  <a:pt x="3344015" y="2064323"/>
                  <a:pt x="3301314" y="2064323"/>
                  <a:pt x="3259058" y="2064323"/>
                </a:cubicBezTo>
                <a:close/>
                <a:moveTo>
                  <a:pt x="3391609" y="611157"/>
                </a:moveTo>
                <a:cubicBezTo>
                  <a:pt x="3425859" y="608488"/>
                  <a:pt x="3445430" y="605374"/>
                  <a:pt x="3465446" y="605374"/>
                </a:cubicBezTo>
                <a:cubicBezTo>
                  <a:pt x="3481014" y="605374"/>
                  <a:pt x="3497027" y="612047"/>
                  <a:pt x="3511261" y="608933"/>
                </a:cubicBezTo>
                <a:cubicBezTo>
                  <a:pt x="3523715" y="605819"/>
                  <a:pt x="3533501" y="592920"/>
                  <a:pt x="3544621" y="584469"/>
                </a:cubicBezTo>
                <a:cubicBezTo>
                  <a:pt x="3535725" y="577797"/>
                  <a:pt x="3527718" y="569346"/>
                  <a:pt x="3517933" y="564898"/>
                </a:cubicBezTo>
                <a:cubicBezTo>
                  <a:pt x="3462777" y="540434"/>
                  <a:pt x="3437423" y="588472"/>
                  <a:pt x="3391609" y="611157"/>
                </a:cubicBezTo>
                <a:close/>
                <a:moveTo>
                  <a:pt x="3010859" y="2155507"/>
                </a:moveTo>
                <a:cubicBezTo>
                  <a:pt x="3026427" y="2152838"/>
                  <a:pt x="3044664" y="2149724"/>
                  <a:pt x="3065570" y="2146166"/>
                </a:cubicBezTo>
                <a:cubicBezTo>
                  <a:pt x="3058898" y="2135491"/>
                  <a:pt x="3053115" y="2126150"/>
                  <a:pt x="3046888" y="2116364"/>
                </a:cubicBezTo>
                <a:cubicBezTo>
                  <a:pt x="3060677" y="2099462"/>
                  <a:pt x="3107826" y="2095014"/>
                  <a:pt x="3069128" y="2066547"/>
                </a:cubicBezTo>
                <a:cubicBezTo>
                  <a:pt x="3042885" y="2082115"/>
                  <a:pt x="3018866" y="2096793"/>
                  <a:pt x="2995291" y="2111027"/>
                </a:cubicBezTo>
                <a:cubicBezTo>
                  <a:pt x="3000184" y="2123926"/>
                  <a:pt x="3005077" y="2138604"/>
                  <a:pt x="3010859" y="2155507"/>
                </a:cubicBezTo>
                <a:close/>
                <a:moveTo>
                  <a:pt x="1990040" y="1849484"/>
                </a:moveTo>
                <a:cubicBezTo>
                  <a:pt x="1990485" y="1845925"/>
                  <a:pt x="1991375" y="1842367"/>
                  <a:pt x="1991820" y="1838364"/>
                </a:cubicBezTo>
                <a:cubicBezTo>
                  <a:pt x="1958460" y="1824575"/>
                  <a:pt x="1925099" y="1810786"/>
                  <a:pt x="1881509" y="1792549"/>
                </a:cubicBezTo>
                <a:cubicBezTo>
                  <a:pt x="1897967" y="1825464"/>
                  <a:pt x="1908642" y="1847704"/>
                  <a:pt x="1920651" y="1871724"/>
                </a:cubicBezTo>
                <a:cubicBezTo>
                  <a:pt x="1943781" y="1864607"/>
                  <a:pt x="1966911" y="1857045"/>
                  <a:pt x="1990040" y="1849484"/>
                </a:cubicBezTo>
                <a:close/>
                <a:moveTo>
                  <a:pt x="2360560" y="587582"/>
                </a:moveTo>
                <a:cubicBezTo>
                  <a:pt x="2389917" y="592030"/>
                  <a:pt x="2414381" y="602706"/>
                  <a:pt x="2422832" y="595144"/>
                </a:cubicBezTo>
                <a:cubicBezTo>
                  <a:pt x="2435731" y="584024"/>
                  <a:pt x="2437066" y="560005"/>
                  <a:pt x="2443293" y="541323"/>
                </a:cubicBezTo>
                <a:cubicBezTo>
                  <a:pt x="2437955" y="538210"/>
                  <a:pt x="2432618" y="534651"/>
                  <a:pt x="2427725" y="531537"/>
                </a:cubicBezTo>
                <a:cubicBezTo>
                  <a:pt x="2409043" y="547106"/>
                  <a:pt x="2390362" y="562674"/>
                  <a:pt x="2360560" y="587582"/>
                </a:cubicBezTo>
                <a:close/>
                <a:moveTo>
                  <a:pt x="389201" y="1368653"/>
                </a:moveTo>
                <a:cubicBezTo>
                  <a:pt x="332711" y="1359757"/>
                  <a:pt x="332711" y="1359757"/>
                  <a:pt x="334935" y="1390004"/>
                </a:cubicBezTo>
                <a:cubicBezTo>
                  <a:pt x="345166" y="1386890"/>
                  <a:pt x="354951" y="1384221"/>
                  <a:pt x="363847" y="1381553"/>
                </a:cubicBezTo>
                <a:cubicBezTo>
                  <a:pt x="367851" y="1398010"/>
                  <a:pt x="371409" y="1412689"/>
                  <a:pt x="375412" y="1427367"/>
                </a:cubicBezTo>
                <a:cubicBezTo>
                  <a:pt x="383419" y="1417137"/>
                  <a:pt x="384308" y="1408686"/>
                  <a:pt x="385198" y="1400234"/>
                </a:cubicBezTo>
                <a:cubicBezTo>
                  <a:pt x="386087" y="1390004"/>
                  <a:pt x="387422" y="1379329"/>
                  <a:pt x="389201" y="1368653"/>
                </a:cubicBezTo>
                <a:close/>
                <a:moveTo>
                  <a:pt x="625390" y="1044393"/>
                </a:moveTo>
                <a:cubicBezTo>
                  <a:pt x="628504" y="1050176"/>
                  <a:pt x="631618" y="1055958"/>
                  <a:pt x="634731" y="1061741"/>
                </a:cubicBezTo>
                <a:cubicBezTo>
                  <a:pt x="649855" y="1056848"/>
                  <a:pt x="666757" y="1054624"/>
                  <a:pt x="679656" y="1046617"/>
                </a:cubicBezTo>
                <a:cubicBezTo>
                  <a:pt x="684549" y="1043504"/>
                  <a:pt x="680546" y="1026601"/>
                  <a:pt x="680546" y="1002137"/>
                </a:cubicBezTo>
                <a:cubicBezTo>
                  <a:pt x="654303" y="1021708"/>
                  <a:pt x="639624" y="1032829"/>
                  <a:pt x="625390" y="1044393"/>
                </a:cubicBezTo>
                <a:close/>
                <a:moveTo>
                  <a:pt x="5415010" y="1553691"/>
                </a:moveTo>
                <a:cubicBezTo>
                  <a:pt x="5463048" y="1526558"/>
                  <a:pt x="5469720" y="1508766"/>
                  <a:pt x="5447925" y="1472292"/>
                </a:cubicBezTo>
                <a:cubicBezTo>
                  <a:pt x="5437695" y="1498535"/>
                  <a:pt x="5427019" y="1524334"/>
                  <a:pt x="5415010" y="1553691"/>
                </a:cubicBezTo>
                <a:close/>
                <a:moveTo>
                  <a:pt x="2508679" y="2075887"/>
                </a:moveTo>
                <a:cubicBezTo>
                  <a:pt x="2482880" y="2061209"/>
                  <a:pt x="2463754" y="2074108"/>
                  <a:pt x="2455303" y="2098572"/>
                </a:cubicBezTo>
                <a:cubicBezTo>
                  <a:pt x="2452634" y="2105244"/>
                  <a:pt x="2472205" y="2119923"/>
                  <a:pt x="2477987" y="2126595"/>
                </a:cubicBezTo>
                <a:cubicBezTo>
                  <a:pt x="2491776" y="2104355"/>
                  <a:pt x="2500227" y="2090566"/>
                  <a:pt x="2508679" y="2075887"/>
                </a:cubicBezTo>
                <a:close/>
                <a:moveTo>
                  <a:pt x="3749229" y="2162179"/>
                </a:moveTo>
                <a:cubicBezTo>
                  <a:pt x="3742112" y="2162624"/>
                  <a:pt x="3734551" y="2163068"/>
                  <a:pt x="3727434" y="2163513"/>
                </a:cubicBezTo>
                <a:cubicBezTo>
                  <a:pt x="3727434" y="2180861"/>
                  <a:pt x="3727434" y="2197763"/>
                  <a:pt x="3727434" y="2215110"/>
                </a:cubicBezTo>
                <a:cubicBezTo>
                  <a:pt x="3737664" y="2214221"/>
                  <a:pt x="3747895" y="2213331"/>
                  <a:pt x="3758125" y="2212441"/>
                </a:cubicBezTo>
                <a:cubicBezTo>
                  <a:pt x="3755012" y="2195539"/>
                  <a:pt x="3752343" y="2179081"/>
                  <a:pt x="3749229" y="2162179"/>
                </a:cubicBezTo>
                <a:close/>
              </a:path>
            </a:pathLst>
          </a:custGeom>
          <a:solidFill>
            <a:srgbClr val="195EBB"/>
          </a:solidFill>
          <a:ln w="4448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ïSļiďe"/>
          <p:cNvSpPr/>
          <p:nvPr/>
        </p:nvSpPr>
        <p:spPr>
          <a:xfrm flipH="1" flipV="1">
            <a:off x="6196844" y="6224175"/>
            <a:ext cx="5359129" cy="88363"/>
          </a:xfrm>
          <a:custGeom>
            <a:avLst/>
            <a:gdLst>
              <a:gd name="connsiteX0" fmla="*/ 5844688 w 12187551"/>
              <a:gd name="connsiteY0" fmla="*/ 2279606 h 2526470"/>
              <a:gd name="connsiteX1" fmla="*/ 5794425 w 12187551"/>
              <a:gd name="connsiteY1" fmla="*/ 2345437 h 2526470"/>
              <a:gd name="connsiteX2" fmla="*/ 5700127 w 12187551"/>
              <a:gd name="connsiteY2" fmla="*/ 2380576 h 2526470"/>
              <a:gd name="connsiteX3" fmla="*/ 5705020 w 12187551"/>
              <a:gd name="connsiteY3" fmla="*/ 2320528 h 2526470"/>
              <a:gd name="connsiteX4" fmla="*/ 5695679 w 12187551"/>
              <a:gd name="connsiteY4" fmla="*/ 2250694 h 2526470"/>
              <a:gd name="connsiteX5" fmla="*/ 5685894 w 12187551"/>
              <a:gd name="connsiteY5" fmla="*/ 2220893 h 2526470"/>
              <a:gd name="connsiteX6" fmla="*/ 5552008 w 12187551"/>
              <a:gd name="connsiteY6" fmla="*/ 2222227 h 2526470"/>
              <a:gd name="connsiteX7" fmla="*/ 5543557 w 12187551"/>
              <a:gd name="connsiteY7" fmla="*/ 2174189 h 2526470"/>
              <a:gd name="connsiteX8" fmla="*/ 5519093 w 12187551"/>
              <a:gd name="connsiteY8" fmla="*/ 2220893 h 2526470"/>
              <a:gd name="connsiteX9" fmla="*/ 5543112 w 12187551"/>
              <a:gd name="connsiteY9" fmla="*/ 2293395 h 2526470"/>
              <a:gd name="connsiteX10" fmla="*/ 5595599 w 12187551"/>
              <a:gd name="connsiteY10" fmla="*/ 2302291 h 2526470"/>
              <a:gd name="connsiteX11" fmla="*/ 5457711 w 12187551"/>
              <a:gd name="connsiteY11" fmla="*/ 2365008 h 2526470"/>
              <a:gd name="connsiteX12" fmla="*/ 5445256 w 12187551"/>
              <a:gd name="connsiteY12" fmla="*/ 2264483 h 2526470"/>
              <a:gd name="connsiteX13" fmla="*/ 5266891 w 12187551"/>
              <a:gd name="connsiteY13" fmla="*/ 2312077 h 2526470"/>
              <a:gd name="connsiteX14" fmla="*/ 5291800 w 12187551"/>
              <a:gd name="connsiteY14" fmla="*/ 2352554 h 2526470"/>
              <a:gd name="connsiteX15" fmla="*/ 5265111 w 12187551"/>
              <a:gd name="connsiteY15" fmla="*/ 2348995 h 2526470"/>
              <a:gd name="connsiteX16" fmla="*/ 5174817 w 12187551"/>
              <a:gd name="connsiteY16" fmla="*/ 2292061 h 2526470"/>
              <a:gd name="connsiteX17" fmla="*/ 5109431 w 12187551"/>
              <a:gd name="connsiteY17" fmla="*/ 2321418 h 2526470"/>
              <a:gd name="connsiteX18" fmla="*/ 5087191 w 12187551"/>
              <a:gd name="connsiteY18" fmla="*/ 2342768 h 2526470"/>
              <a:gd name="connsiteX19" fmla="*/ 4965316 w 12187551"/>
              <a:gd name="connsiteY19" fmla="*/ 2309853 h 2526470"/>
              <a:gd name="connsiteX20" fmla="*/ 4869684 w 12187551"/>
              <a:gd name="connsiteY20" fmla="*/ 2229789 h 2526470"/>
              <a:gd name="connsiteX21" fmla="*/ 4730905 w 12187551"/>
              <a:gd name="connsiteY21" fmla="*/ 2337430 h 2526470"/>
              <a:gd name="connsiteX22" fmla="*/ 4722009 w 12187551"/>
              <a:gd name="connsiteY22" fmla="*/ 2289392 h 2526470"/>
              <a:gd name="connsiteX23" fmla="*/ 4715337 w 12187551"/>
              <a:gd name="connsiteY23" fmla="*/ 2299622 h 2526470"/>
              <a:gd name="connsiteX24" fmla="*/ 4671747 w 12187551"/>
              <a:gd name="connsiteY24" fmla="*/ 2280051 h 2526470"/>
              <a:gd name="connsiteX25" fmla="*/ 4554764 w 12187551"/>
              <a:gd name="connsiteY25" fmla="*/ 2265818 h 2526470"/>
              <a:gd name="connsiteX26" fmla="*/ 4492937 w 12187551"/>
              <a:gd name="connsiteY26" fmla="*/ 2195094 h 2526470"/>
              <a:gd name="connsiteX27" fmla="*/ 4442674 w 12187551"/>
              <a:gd name="connsiteY27" fmla="*/ 2276938 h 2526470"/>
              <a:gd name="connsiteX28" fmla="*/ 4336812 w 12187551"/>
              <a:gd name="connsiteY28" fmla="*/ 2250694 h 2526470"/>
              <a:gd name="connsiteX29" fmla="*/ 4254079 w 12187551"/>
              <a:gd name="connsiteY29" fmla="*/ 2247136 h 2526470"/>
              <a:gd name="connsiteX30" fmla="*/ 4273650 w 12187551"/>
              <a:gd name="connsiteY30" fmla="*/ 2224006 h 2526470"/>
              <a:gd name="connsiteX31" fmla="*/ 4204261 w 12187551"/>
              <a:gd name="connsiteY31" fmla="*/ 2237350 h 2526470"/>
              <a:gd name="connsiteX32" fmla="*/ 4205595 w 12187551"/>
              <a:gd name="connsiteY32" fmla="*/ 2312522 h 2526470"/>
              <a:gd name="connsiteX33" fmla="*/ 4079716 w 12187551"/>
              <a:gd name="connsiteY33" fmla="*/ 2205769 h 2526470"/>
              <a:gd name="connsiteX34" fmla="*/ 4085499 w 12187551"/>
              <a:gd name="connsiteY34" fmla="*/ 2265818 h 2526470"/>
              <a:gd name="connsiteX35" fmla="*/ 3972964 w 12187551"/>
              <a:gd name="connsiteY35" fmla="*/ 2285834 h 2526470"/>
              <a:gd name="connsiteX36" fmla="*/ 3960510 w 12187551"/>
              <a:gd name="connsiteY36" fmla="*/ 2247136 h 2526470"/>
              <a:gd name="connsiteX37" fmla="*/ 3877332 w 12187551"/>
              <a:gd name="connsiteY37" fmla="*/ 2324976 h 2526470"/>
              <a:gd name="connsiteX38" fmla="*/ 3838634 w 12187551"/>
              <a:gd name="connsiteY38" fmla="*/ 2304960 h 2526470"/>
              <a:gd name="connsiteX39" fmla="*/ 3789261 w 12187551"/>
              <a:gd name="connsiteY39" fmla="*/ 2275158 h 2526470"/>
              <a:gd name="connsiteX40" fmla="*/ 3624685 w 12187551"/>
              <a:gd name="connsiteY40" fmla="*/ 2326755 h 2526470"/>
              <a:gd name="connsiteX41" fmla="*/ 3603779 w 12187551"/>
              <a:gd name="connsiteY41" fmla="*/ 2178637 h 2526470"/>
              <a:gd name="connsiteX42" fmla="*/ 3588211 w 12187551"/>
              <a:gd name="connsiteY42" fmla="*/ 2173744 h 2526470"/>
              <a:gd name="connsiteX43" fmla="*/ 3555741 w 12187551"/>
              <a:gd name="connsiteY43" fmla="*/ 2231568 h 2526470"/>
              <a:gd name="connsiteX44" fmla="*/ 3514374 w 12187551"/>
              <a:gd name="connsiteY44" fmla="*/ 2247581 h 2526470"/>
              <a:gd name="connsiteX45" fmla="*/ 3497027 w 12187551"/>
              <a:gd name="connsiteY45" fmla="*/ 2225341 h 2526470"/>
              <a:gd name="connsiteX46" fmla="*/ 3474342 w 12187551"/>
              <a:gd name="connsiteY46" fmla="*/ 2253808 h 2526470"/>
              <a:gd name="connsiteX47" fmla="*/ 3541507 w 12187551"/>
              <a:gd name="connsiteY47" fmla="*/ 2182195 h 2526470"/>
              <a:gd name="connsiteX48" fmla="*/ 3555296 w 12187551"/>
              <a:gd name="connsiteY48" fmla="*/ 2177302 h 2526470"/>
              <a:gd name="connsiteX49" fmla="*/ 3440982 w 12187551"/>
              <a:gd name="connsiteY49" fmla="*/ 2209328 h 2526470"/>
              <a:gd name="connsiteX50" fmla="*/ 3277295 w 12187551"/>
              <a:gd name="connsiteY50" fmla="*/ 2160400 h 2526470"/>
              <a:gd name="connsiteX51" fmla="*/ 3265730 w 12187551"/>
              <a:gd name="connsiteY51" fmla="*/ 2207104 h 2526470"/>
              <a:gd name="connsiteX52" fmla="*/ 3202124 w 12187551"/>
              <a:gd name="connsiteY52" fmla="*/ 2233792 h 2526470"/>
              <a:gd name="connsiteX53" fmla="*/ 3083362 w 12187551"/>
              <a:gd name="connsiteY53" fmla="*/ 2216889 h 2526470"/>
              <a:gd name="connsiteX54" fmla="*/ 3015307 w 12187551"/>
              <a:gd name="connsiteY54" fmla="*/ 2254253 h 2526470"/>
              <a:gd name="connsiteX55" fmla="*/ 2956149 w 12187551"/>
              <a:gd name="connsiteY55" fmla="*/ 2198653 h 2526470"/>
              <a:gd name="connsiteX56" fmla="*/ 2871636 w 12187551"/>
              <a:gd name="connsiteY56" fmla="*/ 2155062 h 2526470"/>
              <a:gd name="connsiteX57" fmla="*/ 2867188 w 12187551"/>
              <a:gd name="connsiteY57" fmla="*/ 2192425 h 2526470"/>
              <a:gd name="connsiteX58" fmla="*/ 2855624 w 12187551"/>
              <a:gd name="connsiteY58" fmla="*/ 2194205 h 2526470"/>
              <a:gd name="connsiteX59" fmla="*/ 2820484 w 12187551"/>
              <a:gd name="connsiteY59" fmla="*/ 2130153 h 2526470"/>
              <a:gd name="connsiteX60" fmla="*/ 2706171 w 12187551"/>
              <a:gd name="connsiteY60" fmla="*/ 2178637 h 2526470"/>
              <a:gd name="connsiteX61" fmla="*/ 2641229 w 12187551"/>
              <a:gd name="connsiteY61" fmla="*/ 2199542 h 2526470"/>
              <a:gd name="connsiteX62" fmla="*/ 2584740 w 12187551"/>
              <a:gd name="connsiteY62" fmla="*/ 2206659 h 2526470"/>
              <a:gd name="connsiteX63" fmla="*/ 2624772 w 12187551"/>
              <a:gd name="connsiteY63" fmla="*/ 2170185 h 2526470"/>
              <a:gd name="connsiteX64" fmla="*/ 2591412 w 12187551"/>
              <a:gd name="connsiteY64" fmla="*/ 2163958 h 2526470"/>
              <a:gd name="connsiteX65" fmla="*/ 2534922 w 12187551"/>
              <a:gd name="connsiteY65" fmla="*/ 2191536 h 2526470"/>
              <a:gd name="connsiteX66" fmla="*/ 2431728 w 12187551"/>
              <a:gd name="connsiteY66" fmla="*/ 2167516 h 2526470"/>
              <a:gd name="connsiteX67" fmla="*/ 2255587 w 12187551"/>
              <a:gd name="connsiteY67" fmla="*/ 2183974 h 2526470"/>
              <a:gd name="connsiteX68" fmla="*/ 2107913 w 12187551"/>
              <a:gd name="connsiteY68" fmla="*/ 2152838 h 2526470"/>
              <a:gd name="connsiteX69" fmla="*/ 2224896 w 12187551"/>
              <a:gd name="connsiteY69" fmla="*/ 2132822 h 2526470"/>
              <a:gd name="connsiteX70" fmla="*/ 2309408 w 12187551"/>
              <a:gd name="connsiteY70" fmla="*/ 2115920 h 2526470"/>
              <a:gd name="connsiteX71" fmla="*/ 2331203 w 12187551"/>
              <a:gd name="connsiteY71" fmla="*/ 2064323 h 2526470"/>
              <a:gd name="connsiteX72" fmla="*/ 2321862 w 12187551"/>
              <a:gd name="connsiteY72" fmla="*/ 2056316 h 2526470"/>
              <a:gd name="connsiteX73" fmla="*/ 2376573 w 12187551"/>
              <a:gd name="connsiteY73" fmla="*/ 2042527 h 2526470"/>
              <a:gd name="connsiteX74" fmla="*/ 2376573 w 12187551"/>
              <a:gd name="connsiteY74" fmla="*/ 2007833 h 2526470"/>
              <a:gd name="connsiteX75" fmla="*/ 2301846 w 12187551"/>
              <a:gd name="connsiteY75" fmla="*/ 1966466 h 2526470"/>
              <a:gd name="connsiteX76" fmla="*/ 2328090 w 12187551"/>
              <a:gd name="connsiteY76" fmla="*/ 2030518 h 2526470"/>
              <a:gd name="connsiteX77" fmla="*/ 2229344 w 12187551"/>
              <a:gd name="connsiteY77" fmla="*/ 2109692 h 2526470"/>
              <a:gd name="connsiteX78" fmla="*/ 2215110 w 12187551"/>
              <a:gd name="connsiteY78" fmla="*/ 2066102 h 2526470"/>
              <a:gd name="connsiteX79" fmla="*/ 2196428 w 12187551"/>
              <a:gd name="connsiteY79" fmla="*/ 2054092 h 2526470"/>
              <a:gd name="connsiteX80" fmla="*/ 2247580 w 12187551"/>
              <a:gd name="connsiteY80" fmla="*/ 2023401 h 2526470"/>
              <a:gd name="connsiteX81" fmla="*/ 2188867 w 12187551"/>
              <a:gd name="connsiteY81" fmla="*/ 1990930 h 2526470"/>
              <a:gd name="connsiteX82" fmla="*/ 2193315 w 12187551"/>
              <a:gd name="connsiteY82" fmla="*/ 1869055 h 2526470"/>
              <a:gd name="connsiteX83" fmla="*/ 2209328 w 12187551"/>
              <a:gd name="connsiteY83" fmla="*/ 1805893 h 2526470"/>
              <a:gd name="connsiteX84" fmla="*/ 2180860 w 12187551"/>
              <a:gd name="connsiteY84" fmla="*/ 1813455 h 2526470"/>
              <a:gd name="connsiteX85" fmla="*/ 2021621 w 12187551"/>
              <a:gd name="connsiteY85" fmla="*/ 1885512 h 2526470"/>
              <a:gd name="connsiteX86" fmla="*/ 1970914 w 12187551"/>
              <a:gd name="connsiteY86" fmla="*/ 1905529 h 2526470"/>
              <a:gd name="connsiteX87" fmla="*/ 1909976 w 12187551"/>
              <a:gd name="connsiteY87" fmla="*/ 1894853 h 2526470"/>
              <a:gd name="connsiteX88" fmla="*/ 1807227 w 12187551"/>
              <a:gd name="connsiteY88" fmla="*/ 1894409 h 2526470"/>
              <a:gd name="connsiteX89" fmla="*/ 1792104 w 12187551"/>
              <a:gd name="connsiteY89" fmla="*/ 1874392 h 2526470"/>
              <a:gd name="connsiteX90" fmla="*/ 1784542 w 12187551"/>
              <a:gd name="connsiteY90" fmla="*/ 1780095 h 2526470"/>
              <a:gd name="connsiteX91" fmla="*/ 1525223 w 12187551"/>
              <a:gd name="connsiteY91" fmla="*/ 1830802 h 2526470"/>
              <a:gd name="connsiteX92" fmla="*/ 1518996 w 12187551"/>
              <a:gd name="connsiteY92" fmla="*/ 1905973 h 2526470"/>
              <a:gd name="connsiteX93" fmla="*/ 1480743 w 12187551"/>
              <a:gd name="connsiteY93" fmla="*/ 1808562 h 2526470"/>
              <a:gd name="connsiteX94" fmla="*/ 1464286 w 12187551"/>
              <a:gd name="connsiteY94" fmla="*/ 1803224 h 2526470"/>
              <a:gd name="connsiteX95" fmla="*/ 1348192 w 12187551"/>
              <a:gd name="connsiteY95" fmla="*/ 1847704 h 2526470"/>
              <a:gd name="connsiteX96" fmla="*/ 1282807 w 12187551"/>
              <a:gd name="connsiteY96" fmla="*/ 1853487 h 2526470"/>
              <a:gd name="connsiteX97" fmla="*/ 1298819 w 12187551"/>
              <a:gd name="connsiteY97" fmla="*/ 1766750 h 2526470"/>
              <a:gd name="connsiteX98" fmla="*/ 1312608 w 12187551"/>
              <a:gd name="connsiteY98" fmla="*/ 1767640 h 2526470"/>
              <a:gd name="connsiteX99" fmla="*/ 1323284 w 12187551"/>
              <a:gd name="connsiteY99" fmla="*/ 1798331 h 2526470"/>
              <a:gd name="connsiteX100" fmla="*/ 1362426 w 12187551"/>
              <a:gd name="connsiteY100" fmla="*/ 1690245 h 2526470"/>
              <a:gd name="connsiteX101" fmla="*/ 1283696 w 12187551"/>
              <a:gd name="connsiteY101" fmla="*/ 1690245 h 2526470"/>
              <a:gd name="connsiteX102" fmla="*/ 1261901 w 12187551"/>
              <a:gd name="connsiteY102" fmla="*/ 1752962 h 2526470"/>
              <a:gd name="connsiteX103" fmla="*/ 1249447 w 12187551"/>
              <a:gd name="connsiteY103" fmla="*/ 1751182 h 2526470"/>
              <a:gd name="connsiteX104" fmla="*/ 1240995 w 12187551"/>
              <a:gd name="connsiteY104" fmla="*/ 1712485 h 2526470"/>
              <a:gd name="connsiteX105" fmla="*/ 1158707 w 12187551"/>
              <a:gd name="connsiteY105" fmla="*/ 1810341 h 2526470"/>
              <a:gd name="connsiteX106" fmla="*/ 1169827 w 12187551"/>
              <a:gd name="connsiteY106" fmla="*/ 1768085 h 2526470"/>
              <a:gd name="connsiteX107" fmla="*/ 1156928 w 12187551"/>
              <a:gd name="connsiteY107" fmla="*/ 1764971 h 2526470"/>
              <a:gd name="connsiteX108" fmla="*/ 1143139 w 12187551"/>
              <a:gd name="connsiteY108" fmla="*/ 1842367 h 2526470"/>
              <a:gd name="connsiteX109" fmla="*/ 1101773 w 12187551"/>
              <a:gd name="connsiteY109" fmla="*/ 1796107 h 2526470"/>
              <a:gd name="connsiteX110" fmla="*/ 1063520 w 12187551"/>
              <a:gd name="connsiteY110" fmla="*/ 1904194 h 2526470"/>
              <a:gd name="connsiteX111" fmla="*/ 980342 w 12187551"/>
              <a:gd name="connsiteY111" fmla="*/ 1879285 h 2526470"/>
              <a:gd name="connsiteX112" fmla="*/ 966553 w 12187551"/>
              <a:gd name="connsiteY112" fmla="*/ 1845036 h 2526470"/>
              <a:gd name="connsiteX113" fmla="*/ 1023932 w 12187551"/>
              <a:gd name="connsiteY113" fmla="*/ 1804114 h 2526470"/>
              <a:gd name="connsiteX114" fmla="*/ 1056848 w 12187551"/>
              <a:gd name="connsiteY114" fmla="*/ 1862383 h 2526470"/>
              <a:gd name="connsiteX115" fmla="*/ 1067968 w 12187551"/>
              <a:gd name="connsiteY115" fmla="*/ 1750738 h 2526470"/>
              <a:gd name="connsiteX116" fmla="*/ 1002137 w 12187551"/>
              <a:gd name="connsiteY116" fmla="*/ 1744066 h 2526470"/>
              <a:gd name="connsiteX117" fmla="*/ 989683 w 12187551"/>
              <a:gd name="connsiteY117" fmla="*/ 1792549 h 2526470"/>
              <a:gd name="connsiteX118" fmla="*/ 978118 w 12187551"/>
              <a:gd name="connsiteY118" fmla="*/ 1762747 h 2526470"/>
              <a:gd name="connsiteX119" fmla="*/ 932303 w 12187551"/>
              <a:gd name="connsiteY119" fmla="*/ 1820571 h 2526470"/>
              <a:gd name="connsiteX120" fmla="*/ 895830 w 12187551"/>
              <a:gd name="connsiteY120" fmla="*/ 1871724 h 2526470"/>
              <a:gd name="connsiteX121" fmla="*/ 803311 w 12187551"/>
              <a:gd name="connsiteY121" fmla="*/ 1885068 h 2526470"/>
              <a:gd name="connsiteX122" fmla="*/ 761055 w 12187551"/>
              <a:gd name="connsiteY122" fmla="*/ 1837919 h 2526470"/>
              <a:gd name="connsiteX123" fmla="*/ 769061 w 12187551"/>
              <a:gd name="connsiteY123" fmla="*/ 1895743 h 2526470"/>
              <a:gd name="connsiteX124" fmla="*/ 760165 w 12187551"/>
              <a:gd name="connsiteY124" fmla="*/ 1825019 h 2526470"/>
              <a:gd name="connsiteX125" fmla="*/ 784185 w 12187551"/>
              <a:gd name="connsiteY125" fmla="*/ 1760078 h 2526470"/>
              <a:gd name="connsiteX126" fmla="*/ 859801 w 12187551"/>
              <a:gd name="connsiteY126" fmla="*/ 1825464 h 2526470"/>
              <a:gd name="connsiteX127" fmla="*/ 882041 w 12187551"/>
              <a:gd name="connsiteY127" fmla="*/ 1783208 h 2526470"/>
              <a:gd name="connsiteX128" fmla="*/ 909618 w 12187551"/>
              <a:gd name="connsiteY128" fmla="*/ 1807672 h 2526470"/>
              <a:gd name="connsiteX129" fmla="*/ 938975 w 12187551"/>
              <a:gd name="connsiteY129" fmla="*/ 1731166 h 2526470"/>
              <a:gd name="connsiteX130" fmla="*/ 805535 w 12187551"/>
              <a:gd name="connsiteY130" fmla="*/ 1720046 h 2526470"/>
              <a:gd name="connsiteX131" fmla="*/ 826885 w 12187551"/>
              <a:gd name="connsiteY131" fmla="*/ 1713374 h 2526470"/>
              <a:gd name="connsiteX132" fmla="*/ 794860 w 12187551"/>
              <a:gd name="connsiteY132" fmla="*/ 1650213 h 2526470"/>
              <a:gd name="connsiteX133" fmla="*/ 777512 w 12187551"/>
              <a:gd name="connsiteY133" fmla="*/ 1682683 h 2526470"/>
              <a:gd name="connsiteX134" fmla="*/ 785074 w 12187551"/>
              <a:gd name="connsiteY134" fmla="*/ 1761858 h 2526470"/>
              <a:gd name="connsiteX135" fmla="*/ 704120 w 12187551"/>
              <a:gd name="connsiteY135" fmla="*/ 1793439 h 2526470"/>
              <a:gd name="connsiteX136" fmla="*/ 703675 w 12187551"/>
              <a:gd name="connsiteY136" fmla="*/ 1775202 h 2526470"/>
              <a:gd name="connsiteX137" fmla="*/ 765058 w 12187551"/>
              <a:gd name="connsiteY137" fmla="*/ 1720936 h 2526470"/>
              <a:gd name="connsiteX138" fmla="*/ 760165 w 12187551"/>
              <a:gd name="connsiteY138" fmla="*/ 1708926 h 2526470"/>
              <a:gd name="connsiteX139" fmla="*/ 665423 w 12187551"/>
              <a:gd name="connsiteY139" fmla="*/ 1717378 h 2526470"/>
              <a:gd name="connsiteX140" fmla="*/ 705010 w 12187551"/>
              <a:gd name="connsiteY140" fmla="*/ 1775647 h 2526470"/>
              <a:gd name="connsiteX141" fmla="*/ 646296 w 12187551"/>
              <a:gd name="connsiteY141" fmla="*/ 1758299 h 2526470"/>
              <a:gd name="connsiteX142" fmla="*/ 563118 w 12187551"/>
              <a:gd name="connsiteY142" fmla="*/ 1656440 h 2526470"/>
              <a:gd name="connsiteX143" fmla="*/ 542213 w 12187551"/>
              <a:gd name="connsiteY143" fmla="*/ 1636424 h 2526470"/>
              <a:gd name="connsiteX144" fmla="*/ 506184 w 12187551"/>
              <a:gd name="connsiteY144" fmla="*/ 1612405 h 2526470"/>
              <a:gd name="connsiteX145" fmla="*/ 317588 w 12187551"/>
              <a:gd name="connsiteY145" fmla="*/ 1607512 h 2526470"/>
              <a:gd name="connsiteX146" fmla="*/ 290010 w 12187551"/>
              <a:gd name="connsiteY146" fmla="*/ 1611070 h 2526470"/>
              <a:gd name="connsiteX147" fmla="*/ 234410 w 12187551"/>
              <a:gd name="connsiteY147" fmla="*/ 1582158 h 2526470"/>
              <a:gd name="connsiteX148" fmla="*/ 210391 w 12187551"/>
              <a:gd name="connsiteY148" fmla="*/ 1572372 h 2526470"/>
              <a:gd name="connsiteX149" fmla="*/ 159239 w 12187551"/>
              <a:gd name="connsiteY149" fmla="*/ 1567035 h 2526470"/>
              <a:gd name="connsiteX150" fmla="*/ 153012 w 12187551"/>
              <a:gd name="connsiteY150" fmla="*/ 1465620 h 2526470"/>
              <a:gd name="connsiteX151" fmla="*/ 132106 w 12187551"/>
              <a:gd name="connsiteY151" fmla="*/ 1470068 h 2526470"/>
              <a:gd name="connsiteX152" fmla="*/ 82288 w 12187551"/>
              <a:gd name="connsiteY152" fmla="*/ 1471403 h 2526470"/>
              <a:gd name="connsiteX153" fmla="*/ 118762 w 12187551"/>
              <a:gd name="connsiteY153" fmla="*/ 1444714 h 2526470"/>
              <a:gd name="connsiteX154" fmla="*/ 151677 w 12187551"/>
              <a:gd name="connsiteY154" fmla="*/ 1426033 h 2526470"/>
              <a:gd name="connsiteX155" fmla="*/ 147674 w 12187551"/>
              <a:gd name="connsiteY155" fmla="*/ 1412244 h 2526470"/>
              <a:gd name="connsiteX156" fmla="*/ 1779 w 12187551"/>
              <a:gd name="connsiteY156" fmla="*/ 1420250 h 2526470"/>
              <a:gd name="connsiteX157" fmla="*/ 0 w 12187551"/>
              <a:gd name="connsiteY157" fmla="*/ 1410465 h 2526470"/>
              <a:gd name="connsiteX158" fmla="*/ 16902 w 12187551"/>
              <a:gd name="connsiteY158" fmla="*/ 1400234 h 2526470"/>
              <a:gd name="connsiteX159" fmla="*/ 124544 w 12187551"/>
              <a:gd name="connsiteY159" fmla="*/ 1328621 h 2526470"/>
              <a:gd name="connsiteX160" fmla="*/ 253981 w 12187551"/>
              <a:gd name="connsiteY160" fmla="*/ 1201853 h 2526470"/>
              <a:gd name="connsiteX161" fmla="*/ 252202 w 12187551"/>
              <a:gd name="connsiteY161" fmla="*/ 1151590 h 2526470"/>
              <a:gd name="connsiteX162" fmla="*/ 320702 w 12187551"/>
              <a:gd name="connsiteY162" fmla="*/ 1169382 h 2526470"/>
              <a:gd name="connsiteX163" fmla="*/ 449249 w 12187551"/>
              <a:gd name="connsiteY163" fmla="*/ 1079088 h 2526470"/>
              <a:gd name="connsiteX164" fmla="*/ 275332 w 12187551"/>
              <a:gd name="connsiteY164" fmla="*/ 1073305 h 2526470"/>
              <a:gd name="connsiteX165" fmla="*/ 115648 w 12187551"/>
              <a:gd name="connsiteY165" fmla="*/ 1091542 h 2526470"/>
              <a:gd name="connsiteX166" fmla="*/ 168580 w 12187551"/>
              <a:gd name="connsiteY166" fmla="*/ 1035053 h 2526470"/>
              <a:gd name="connsiteX167" fmla="*/ 203719 w 12187551"/>
              <a:gd name="connsiteY167" fmla="*/ 1015926 h 2526470"/>
              <a:gd name="connsiteX168" fmla="*/ 286007 w 12187551"/>
              <a:gd name="connsiteY168" fmla="*/ 934083 h 2526470"/>
              <a:gd name="connsiteX169" fmla="*/ 351393 w 12187551"/>
              <a:gd name="connsiteY169" fmla="*/ 917180 h 2526470"/>
              <a:gd name="connsiteX170" fmla="*/ 363847 w 12187551"/>
              <a:gd name="connsiteY170" fmla="*/ 888268 h 2526470"/>
              <a:gd name="connsiteX171" fmla="*/ 385198 w 12187551"/>
              <a:gd name="connsiteY171" fmla="*/ 911843 h 2526470"/>
              <a:gd name="connsiteX172" fmla="*/ 453697 w 12187551"/>
              <a:gd name="connsiteY172" fmla="*/ 931859 h 2526470"/>
              <a:gd name="connsiteX173" fmla="*/ 624946 w 12187551"/>
              <a:gd name="connsiteY173" fmla="*/ 846012 h 2526470"/>
              <a:gd name="connsiteX174" fmla="*/ 676098 w 12187551"/>
              <a:gd name="connsiteY174" fmla="*/ 818879 h 2526470"/>
              <a:gd name="connsiteX175" fmla="*/ 723247 w 12187551"/>
              <a:gd name="connsiteY175" fmla="*/ 791746 h 2526470"/>
              <a:gd name="connsiteX176" fmla="*/ 813097 w 12187551"/>
              <a:gd name="connsiteY176" fmla="*/ 777513 h 2526470"/>
              <a:gd name="connsiteX177" fmla="*/ 946537 w 12187551"/>
              <a:gd name="connsiteY177" fmla="*/ 755717 h 2526470"/>
              <a:gd name="connsiteX178" fmla="*/ 981676 w 12187551"/>
              <a:gd name="connsiteY178" fmla="*/ 744152 h 2526470"/>
              <a:gd name="connsiteX179" fmla="*/ 1165824 w 12187551"/>
              <a:gd name="connsiteY179" fmla="*/ 705010 h 2526470"/>
              <a:gd name="connsiteX180" fmla="*/ 1180947 w 12187551"/>
              <a:gd name="connsiteY180" fmla="*/ 675653 h 2526470"/>
              <a:gd name="connsiteX181" fmla="*/ 1279693 w 12187551"/>
              <a:gd name="connsiteY181" fmla="*/ 657416 h 2526470"/>
              <a:gd name="connsiteX182" fmla="*/ 1279248 w 12187551"/>
              <a:gd name="connsiteY182" fmla="*/ 641848 h 2526470"/>
              <a:gd name="connsiteX183" fmla="*/ 1087094 w 12187551"/>
              <a:gd name="connsiteY183" fmla="*/ 641848 h 2526470"/>
              <a:gd name="connsiteX184" fmla="*/ 1160931 w 12187551"/>
              <a:gd name="connsiteY184" fmla="*/ 605819 h 2526470"/>
              <a:gd name="connsiteX185" fmla="*/ 1212083 w 12187551"/>
              <a:gd name="connsiteY185" fmla="*/ 597368 h 2526470"/>
              <a:gd name="connsiteX186" fmla="*/ 1336183 w 12187551"/>
              <a:gd name="connsiteY186" fmla="*/ 591586 h 2526470"/>
              <a:gd name="connsiteX187" fmla="*/ 1594612 w 12187551"/>
              <a:gd name="connsiteY187" fmla="*/ 579131 h 2526470"/>
              <a:gd name="connsiteX188" fmla="*/ 1692024 w 12187551"/>
              <a:gd name="connsiteY188" fmla="*/ 576018 h 2526470"/>
              <a:gd name="connsiteX189" fmla="*/ 1686241 w 12187551"/>
              <a:gd name="connsiteY189" fmla="*/ 597813 h 2526470"/>
              <a:gd name="connsiteX190" fmla="*/ 1673787 w 12187551"/>
              <a:gd name="connsiteY190" fmla="*/ 632063 h 2526470"/>
              <a:gd name="connsiteX191" fmla="*/ 1708037 w 12187551"/>
              <a:gd name="connsiteY191" fmla="*/ 620498 h 2526470"/>
              <a:gd name="connsiteX192" fmla="*/ 1728053 w 12187551"/>
              <a:gd name="connsiteY192" fmla="*/ 610267 h 2526470"/>
              <a:gd name="connsiteX193" fmla="*/ 1737393 w 12187551"/>
              <a:gd name="connsiteY193" fmla="*/ 643183 h 2526470"/>
              <a:gd name="connsiteX194" fmla="*/ 1973583 w 12187551"/>
              <a:gd name="connsiteY194" fmla="*/ 576907 h 2526470"/>
              <a:gd name="connsiteX195" fmla="*/ 1937109 w 12187551"/>
              <a:gd name="connsiteY195" fmla="*/ 528424 h 2526470"/>
              <a:gd name="connsiteX196" fmla="*/ 1936664 w 12187551"/>
              <a:gd name="connsiteY196" fmla="*/ 529758 h 2526470"/>
              <a:gd name="connsiteX197" fmla="*/ 2035855 w 12187551"/>
              <a:gd name="connsiteY197" fmla="*/ 499957 h 2526470"/>
              <a:gd name="connsiteX198" fmla="*/ 2010501 w 12187551"/>
              <a:gd name="connsiteY198" fmla="*/ 430568 h 2526470"/>
              <a:gd name="connsiteX199" fmla="*/ 2099462 w 12187551"/>
              <a:gd name="connsiteY199" fmla="*/ 447470 h 2526470"/>
              <a:gd name="connsiteX200" fmla="*/ 2229344 w 12187551"/>
              <a:gd name="connsiteY200" fmla="*/ 454142 h 2526470"/>
              <a:gd name="connsiteX201" fmla="*/ 2423722 w 12187551"/>
              <a:gd name="connsiteY201" fmla="*/ 500401 h 2526470"/>
              <a:gd name="connsiteX202" fmla="*/ 2456192 w 12187551"/>
              <a:gd name="connsiteY202" fmla="*/ 550219 h 2526470"/>
              <a:gd name="connsiteX203" fmla="*/ 2496669 w 12187551"/>
              <a:gd name="connsiteY203" fmla="*/ 583134 h 2526470"/>
              <a:gd name="connsiteX204" fmla="*/ 2595860 w 12187551"/>
              <a:gd name="connsiteY204" fmla="*/ 579576 h 2526470"/>
              <a:gd name="connsiteX205" fmla="*/ 2626551 w 12187551"/>
              <a:gd name="connsiteY205" fmla="*/ 547550 h 2526470"/>
              <a:gd name="connsiteX206" fmla="*/ 2617655 w 12187551"/>
              <a:gd name="connsiteY206" fmla="*/ 628949 h 2526470"/>
              <a:gd name="connsiteX207" fmla="*/ 2703502 w 12187551"/>
              <a:gd name="connsiteY207" fmla="*/ 564898 h 2526470"/>
              <a:gd name="connsiteX208" fmla="*/ 2626551 w 12187551"/>
              <a:gd name="connsiteY208" fmla="*/ 548440 h 2526470"/>
              <a:gd name="connsiteX209" fmla="*/ 2581181 w 12187551"/>
              <a:gd name="connsiteY209" fmla="*/ 540434 h 2526470"/>
              <a:gd name="connsiteX210" fmla="*/ 2579402 w 12187551"/>
              <a:gd name="connsiteY210" fmla="*/ 524865 h 2526470"/>
              <a:gd name="connsiteX211" fmla="*/ 2726631 w 12187551"/>
              <a:gd name="connsiteY211" fmla="*/ 502181 h 2526470"/>
              <a:gd name="connsiteX212" fmla="*/ 2663914 w 12187551"/>
              <a:gd name="connsiteY212" fmla="*/ 469265 h 2526470"/>
              <a:gd name="connsiteX213" fmla="*/ 2633223 w 12187551"/>
              <a:gd name="connsiteY213" fmla="*/ 463483 h 2526470"/>
              <a:gd name="connsiteX214" fmla="*/ 2479322 w 12187551"/>
              <a:gd name="connsiteY214" fmla="*/ 451028 h 2526470"/>
              <a:gd name="connsiteX215" fmla="*/ 2431283 w 12187551"/>
              <a:gd name="connsiteY215" fmla="*/ 424340 h 2526470"/>
              <a:gd name="connsiteX216" fmla="*/ 2322752 w 12187551"/>
              <a:gd name="connsiteY216" fmla="*/ 410107 h 2526470"/>
              <a:gd name="connsiteX217" fmla="*/ 2215555 w 12187551"/>
              <a:gd name="connsiteY217" fmla="*/ 412776 h 2526470"/>
              <a:gd name="connsiteX218" fmla="*/ 2188422 w 12187551"/>
              <a:gd name="connsiteY218" fmla="*/ 397208 h 2526470"/>
              <a:gd name="connsiteX219" fmla="*/ 2108802 w 12187551"/>
              <a:gd name="connsiteY219" fmla="*/ 391425 h 2526470"/>
              <a:gd name="connsiteX220" fmla="*/ 2265372 w 12187551"/>
              <a:gd name="connsiteY220" fmla="*/ 309137 h 2526470"/>
              <a:gd name="connsiteX221" fmla="*/ 2277827 w 12187551"/>
              <a:gd name="connsiteY221" fmla="*/ 357175 h 2526470"/>
              <a:gd name="connsiteX222" fmla="*/ 2378352 w 12187551"/>
              <a:gd name="connsiteY222" fmla="*/ 381195 h 2526470"/>
              <a:gd name="connsiteX223" fmla="*/ 2525581 w 12187551"/>
              <a:gd name="connsiteY223" fmla="*/ 390980 h 2526470"/>
              <a:gd name="connsiteX224" fmla="*/ 2644788 w 12187551"/>
              <a:gd name="connsiteY224" fmla="*/ 411441 h 2526470"/>
              <a:gd name="connsiteX225" fmla="*/ 2679927 w 12187551"/>
              <a:gd name="connsiteY225" fmla="*/ 420337 h 2526470"/>
              <a:gd name="connsiteX226" fmla="*/ 2961486 w 12187551"/>
              <a:gd name="connsiteY226" fmla="*/ 463038 h 2526470"/>
              <a:gd name="connsiteX227" fmla="*/ 3028206 w 12187551"/>
              <a:gd name="connsiteY227" fmla="*/ 447915 h 2526470"/>
              <a:gd name="connsiteX228" fmla="*/ 3096261 w 12187551"/>
              <a:gd name="connsiteY228" fmla="*/ 428788 h 2526470"/>
              <a:gd name="connsiteX229" fmla="*/ 3101154 w 12187551"/>
              <a:gd name="connsiteY229" fmla="*/ 442577 h 2526470"/>
              <a:gd name="connsiteX230" fmla="*/ 3079804 w 12187551"/>
              <a:gd name="connsiteY230" fmla="*/ 470600 h 2526470"/>
              <a:gd name="connsiteX231" fmla="*/ 3170098 w 12187551"/>
              <a:gd name="connsiteY231" fmla="*/ 491505 h 2526470"/>
              <a:gd name="connsiteX232" fmla="*/ 3211020 w 12187551"/>
              <a:gd name="connsiteY232" fmla="*/ 472824 h 2526470"/>
              <a:gd name="connsiteX233" fmla="*/ 3234149 w 12187551"/>
              <a:gd name="connsiteY233" fmla="*/ 451028 h 2526470"/>
              <a:gd name="connsiteX234" fmla="*/ 3269289 w 12187551"/>
              <a:gd name="connsiteY234" fmla="*/ 476827 h 2526470"/>
              <a:gd name="connsiteX235" fmla="*/ 3284857 w 12187551"/>
              <a:gd name="connsiteY235" fmla="*/ 496843 h 2526470"/>
              <a:gd name="connsiteX236" fmla="*/ 3299535 w 12187551"/>
              <a:gd name="connsiteY236" fmla="*/ 478606 h 2526470"/>
              <a:gd name="connsiteX237" fmla="*/ 3434755 w 12187551"/>
              <a:gd name="connsiteY237" fmla="*/ 483499 h 2526470"/>
              <a:gd name="connsiteX238" fmla="*/ 3465001 w 12187551"/>
              <a:gd name="connsiteY238" fmla="*/ 501291 h 2526470"/>
              <a:gd name="connsiteX239" fmla="*/ 3531721 w 12187551"/>
              <a:gd name="connsiteY239" fmla="*/ 541768 h 2526470"/>
              <a:gd name="connsiteX240" fmla="*/ 3590435 w 12187551"/>
              <a:gd name="connsiteY240" fmla="*/ 525755 h 2526470"/>
              <a:gd name="connsiteX241" fmla="*/ 3712756 w 12187551"/>
              <a:gd name="connsiteY241" fmla="*/ 557336 h 2526470"/>
              <a:gd name="connsiteX242" fmla="*/ 3731882 w 12187551"/>
              <a:gd name="connsiteY242" fmla="*/ 527534 h 2526470"/>
              <a:gd name="connsiteX243" fmla="*/ 3843082 w 12187551"/>
              <a:gd name="connsiteY243" fmla="*/ 527534 h 2526470"/>
              <a:gd name="connsiteX244" fmla="*/ 3820397 w 12187551"/>
              <a:gd name="connsiteY244" fmla="*/ 573349 h 2526470"/>
              <a:gd name="connsiteX245" fmla="*/ 3990311 w 12187551"/>
              <a:gd name="connsiteY245" fmla="*/ 522197 h 2526470"/>
              <a:gd name="connsiteX246" fmla="*/ 3960510 w 12187551"/>
              <a:gd name="connsiteY246" fmla="*/ 568901 h 2526470"/>
              <a:gd name="connsiteX247" fmla="*/ 4035681 w 12187551"/>
              <a:gd name="connsiteY247" fmla="*/ 598702 h 2526470"/>
              <a:gd name="connsiteX248" fmla="*/ 4178462 w 12187551"/>
              <a:gd name="connsiteY248" fmla="*/ 622722 h 2526470"/>
              <a:gd name="connsiteX249" fmla="*/ 4213602 w 12187551"/>
              <a:gd name="connsiteY249" fmla="*/ 639624 h 2526470"/>
              <a:gd name="connsiteX250" fmla="*/ 4202927 w 12187551"/>
              <a:gd name="connsiteY250" fmla="*/ 651634 h 2526470"/>
              <a:gd name="connsiteX251" fmla="*/ 4307455 w 12187551"/>
              <a:gd name="connsiteY251" fmla="*/ 613381 h 2526470"/>
              <a:gd name="connsiteX252" fmla="*/ 4349711 w 12187551"/>
              <a:gd name="connsiteY252" fmla="*/ 584024 h 2526470"/>
              <a:gd name="connsiteX253" fmla="*/ 4340815 w 12187551"/>
              <a:gd name="connsiteY253" fmla="*/ 599147 h 2526470"/>
              <a:gd name="connsiteX254" fmla="*/ 4335477 w 12187551"/>
              <a:gd name="connsiteY254" fmla="*/ 609823 h 2526470"/>
              <a:gd name="connsiteX255" fmla="*/ 4454239 w 12187551"/>
              <a:gd name="connsiteY255" fmla="*/ 616495 h 2526470"/>
              <a:gd name="connsiteX256" fmla="*/ 4439561 w 12187551"/>
              <a:gd name="connsiteY256" fmla="*/ 646741 h 2526470"/>
              <a:gd name="connsiteX257" fmla="*/ 4546313 w 12187551"/>
              <a:gd name="connsiteY257" fmla="*/ 627615 h 2526470"/>
              <a:gd name="connsiteX258" fmla="*/ 4564550 w 12187551"/>
              <a:gd name="connsiteY258" fmla="*/ 598258 h 2526470"/>
              <a:gd name="connsiteX259" fmla="*/ 4583676 w 12187551"/>
              <a:gd name="connsiteY259" fmla="*/ 554667 h 2526470"/>
              <a:gd name="connsiteX260" fmla="*/ 4598800 w 12187551"/>
              <a:gd name="connsiteY260" fmla="*/ 560450 h 2526470"/>
              <a:gd name="connsiteX261" fmla="*/ 4587235 w 12187551"/>
              <a:gd name="connsiteY261" fmla="*/ 624056 h 2526470"/>
              <a:gd name="connsiteX262" fmla="*/ 4778944 w 12187551"/>
              <a:gd name="connsiteY262" fmla="*/ 671650 h 2526470"/>
              <a:gd name="connsiteX263" fmla="*/ 4776275 w 12187551"/>
              <a:gd name="connsiteY263" fmla="*/ 675208 h 2526470"/>
              <a:gd name="connsiteX264" fmla="*/ 4872352 w 12187551"/>
              <a:gd name="connsiteY264" fmla="*/ 634731 h 2526470"/>
              <a:gd name="connsiteX265" fmla="*/ 4927952 w 12187551"/>
              <a:gd name="connsiteY265" fmla="*/ 574238 h 2526470"/>
              <a:gd name="connsiteX266" fmla="*/ 4939517 w 12187551"/>
              <a:gd name="connsiteY266" fmla="*/ 581355 h 2526470"/>
              <a:gd name="connsiteX267" fmla="*/ 4929732 w 12187551"/>
              <a:gd name="connsiteY267" fmla="*/ 643183 h 2526470"/>
              <a:gd name="connsiteX268" fmla="*/ 5177931 w 12187551"/>
              <a:gd name="connsiteY268" fmla="*/ 646741 h 2526470"/>
              <a:gd name="connsiteX269" fmla="*/ 5222855 w 12187551"/>
              <a:gd name="connsiteY269" fmla="*/ 679656 h 2526470"/>
              <a:gd name="connsiteX270" fmla="*/ 5397218 w 12187551"/>
              <a:gd name="connsiteY270" fmla="*/ 630283 h 2526470"/>
              <a:gd name="connsiteX271" fmla="*/ 5369195 w 12187551"/>
              <a:gd name="connsiteY271" fmla="*/ 639179 h 2526470"/>
              <a:gd name="connsiteX272" fmla="*/ 5342952 w 12187551"/>
              <a:gd name="connsiteY272" fmla="*/ 639624 h 2526470"/>
              <a:gd name="connsiteX273" fmla="*/ 5342952 w 12187551"/>
              <a:gd name="connsiteY273" fmla="*/ 741928 h 2526470"/>
              <a:gd name="connsiteX274" fmla="*/ 5360299 w 12187551"/>
              <a:gd name="connsiteY274" fmla="*/ 747266 h 2526470"/>
              <a:gd name="connsiteX275" fmla="*/ 5384318 w 12187551"/>
              <a:gd name="connsiteY275" fmla="*/ 705455 h 2526470"/>
              <a:gd name="connsiteX276" fmla="*/ 5429688 w 12187551"/>
              <a:gd name="connsiteY276" fmla="*/ 673874 h 2526470"/>
              <a:gd name="connsiteX277" fmla="*/ 5522207 w 12187551"/>
              <a:gd name="connsiteY277" fmla="*/ 675653 h 2526470"/>
              <a:gd name="connsiteX278" fmla="*/ 5612502 w 12187551"/>
              <a:gd name="connsiteY278" fmla="*/ 692556 h 2526470"/>
              <a:gd name="connsiteX279" fmla="*/ 5658760 w 12187551"/>
              <a:gd name="connsiteY279" fmla="*/ 674764 h 2526470"/>
              <a:gd name="connsiteX280" fmla="*/ 5664988 w 12187551"/>
              <a:gd name="connsiteY280" fmla="*/ 710348 h 2526470"/>
              <a:gd name="connsiteX281" fmla="*/ 5743718 w 12187551"/>
              <a:gd name="connsiteY281" fmla="*/ 662309 h 2526470"/>
              <a:gd name="connsiteX282" fmla="*/ 5781526 w 12187551"/>
              <a:gd name="connsiteY282" fmla="*/ 650744 h 2526470"/>
              <a:gd name="connsiteX283" fmla="*/ 5897174 w 12187551"/>
              <a:gd name="connsiteY283" fmla="*/ 697893 h 2526470"/>
              <a:gd name="connsiteX284" fmla="*/ 6033728 w 12187551"/>
              <a:gd name="connsiteY284" fmla="*/ 652079 h 2526470"/>
              <a:gd name="connsiteX285" fmla="*/ 6089773 w 12187551"/>
              <a:gd name="connsiteY285" fmla="*/ 629839 h 2526470"/>
              <a:gd name="connsiteX286" fmla="*/ 6156938 w 12187551"/>
              <a:gd name="connsiteY286" fmla="*/ 636511 h 2526470"/>
              <a:gd name="connsiteX287" fmla="*/ 6160052 w 12187551"/>
              <a:gd name="connsiteY287" fmla="*/ 626725 h 2526470"/>
              <a:gd name="connsiteX288" fmla="*/ 6115127 w 12187551"/>
              <a:gd name="connsiteY288" fmla="*/ 591141 h 2526470"/>
              <a:gd name="connsiteX289" fmla="*/ 6117796 w 12187551"/>
              <a:gd name="connsiteY289" fmla="*/ 579131 h 2526470"/>
              <a:gd name="connsiteX290" fmla="*/ 6239226 w 12187551"/>
              <a:gd name="connsiteY290" fmla="*/ 568011 h 2526470"/>
              <a:gd name="connsiteX291" fmla="*/ 6249012 w 12187551"/>
              <a:gd name="connsiteY291" fmla="*/ 589806 h 2526470"/>
              <a:gd name="connsiteX292" fmla="*/ 6224548 w 12187551"/>
              <a:gd name="connsiteY292" fmla="*/ 602261 h 2526470"/>
              <a:gd name="connsiteX293" fmla="*/ 6208980 w 12187551"/>
              <a:gd name="connsiteY293" fmla="*/ 632507 h 2526470"/>
              <a:gd name="connsiteX294" fmla="*/ 6236557 w 12187551"/>
              <a:gd name="connsiteY294" fmla="*/ 649855 h 2526470"/>
              <a:gd name="connsiteX295" fmla="*/ 6317066 w 12187551"/>
              <a:gd name="connsiteY295" fmla="*/ 616939 h 2526470"/>
              <a:gd name="connsiteX296" fmla="*/ 6378449 w 12187551"/>
              <a:gd name="connsiteY296" fmla="*/ 585803 h 2526470"/>
              <a:gd name="connsiteX297" fmla="*/ 6390458 w 12187551"/>
              <a:gd name="connsiteY297" fmla="*/ 627615 h 2526470"/>
              <a:gd name="connsiteX298" fmla="*/ 6471857 w 12187551"/>
              <a:gd name="connsiteY298" fmla="*/ 637845 h 2526470"/>
              <a:gd name="connsiteX299" fmla="*/ 6472747 w 12187551"/>
              <a:gd name="connsiteY299" fmla="*/ 649855 h 2526470"/>
              <a:gd name="connsiteX300" fmla="*/ 6506997 w 12187551"/>
              <a:gd name="connsiteY300" fmla="*/ 625391 h 2526470"/>
              <a:gd name="connsiteX301" fmla="*/ 6539022 w 12187551"/>
              <a:gd name="connsiteY301" fmla="*/ 652968 h 2526470"/>
              <a:gd name="connsiteX302" fmla="*/ 6539467 w 12187551"/>
              <a:gd name="connsiteY302" fmla="*/ 641403 h 2526470"/>
              <a:gd name="connsiteX303" fmla="*/ 6586171 w 12187551"/>
              <a:gd name="connsiteY303" fmla="*/ 636511 h 2526470"/>
              <a:gd name="connsiteX304" fmla="*/ 6658674 w 12187551"/>
              <a:gd name="connsiteY304" fmla="*/ 618274 h 2526470"/>
              <a:gd name="connsiteX305" fmla="*/ 6658674 w 12187551"/>
              <a:gd name="connsiteY305" fmla="*/ 597368 h 2526470"/>
              <a:gd name="connsiteX306" fmla="*/ 6636434 w 12187551"/>
              <a:gd name="connsiteY306" fmla="*/ 584914 h 2526470"/>
              <a:gd name="connsiteX307" fmla="*/ 6588395 w 12187551"/>
              <a:gd name="connsiteY307" fmla="*/ 570235 h 2526470"/>
              <a:gd name="connsiteX308" fmla="*/ 6787221 w 12187551"/>
              <a:gd name="connsiteY308" fmla="*/ 529313 h 2526470"/>
              <a:gd name="connsiteX309" fmla="*/ 6758754 w 12187551"/>
              <a:gd name="connsiteY309" fmla="*/ 615605 h 2526470"/>
              <a:gd name="connsiteX310" fmla="*/ 6783218 w 12187551"/>
              <a:gd name="connsiteY310" fmla="*/ 624946 h 2526470"/>
              <a:gd name="connsiteX311" fmla="*/ 6869065 w 12187551"/>
              <a:gd name="connsiteY311" fmla="*/ 576018 h 2526470"/>
              <a:gd name="connsiteX312" fmla="*/ 6929113 w 12187551"/>
              <a:gd name="connsiteY312" fmla="*/ 541323 h 2526470"/>
              <a:gd name="connsiteX313" fmla="*/ 6937119 w 12187551"/>
              <a:gd name="connsiteY313" fmla="*/ 556446 h 2526470"/>
              <a:gd name="connsiteX314" fmla="*/ 6899756 w 12187551"/>
              <a:gd name="connsiteY314" fmla="*/ 580466 h 2526470"/>
              <a:gd name="connsiteX315" fmla="*/ 6986492 w 12187551"/>
              <a:gd name="connsiteY315" fmla="*/ 579576 h 2526470"/>
              <a:gd name="connsiteX316" fmla="*/ 7020297 w 12187551"/>
              <a:gd name="connsiteY316" fmla="*/ 585358 h 2526470"/>
              <a:gd name="connsiteX317" fmla="*/ 7050988 w 12187551"/>
              <a:gd name="connsiteY317" fmla="*/ 617384 h 2526470"/>
              <a:gd name="connsiteX318" fmla="*/ 7092800 w 12187551"/>
              <a:gd name="connsiteY318" fmla="*/ 514635 h 2526470"/>
              <a:gd name="connsiteX319" fmla="*/ 7185318 w 12187551"/>
              <a:gd name="connsiteY319" fmla="*/ 616939 h 2526470"/>
              <a:gd name="connsiteX320" fmla="*/ 7202666 w 12187551"/>
              <a:gd name="connsiteY320" fmla="*/ 608933 h 2526470"/>
              <a:gd name="connsiteX321" fmla="*/ 7217344 w 12187551"/>
              <a:gd name="connsiteY321" fmla="*/ 471045 h 2526470"/>
              <a:gd name="connsiteX322" fmla="*/ 7216010 w 12187551"/>
              <a:gd name="connsiteY322" fmla="*/ 542213 h 2526470"/>
              <a:gd name="connsiteX323" fmla="*/ 7265827 w 12187551"/>
              <a:gd name="connsiteY323" fmla="*/ 540878 h 2526470"/>
              <a:gd name="connsiteX324" fmla="*/ 7325875 w 12187551"/>
              <a:gd name="connsiteY324" fmla="*/ 514635 h 2526470"/>
              <a:gd name="connsiteX325" fmla="*/ 7359236 w 12187551"/>
              <a:gd name="connsiteY325" fmla="*/ 568901 h 2526470"/>
              <a:gd name="connsiteX326" fmla="*/ 7463319 w 12187551"/>
              <a:gd name="connsiteY326" fmla="*/ 568901 h 2526470"/>
              <a:gd name="connsiteX327" fmla="*/ 7460650 w 12187551"/>
              <a:gd name="connsiteY327" fmla="*/ 516859 h 2526470"/>
              <a:gd name="connsiteX328" fmla="*/ 7538491 w 12187551"/>
              <a:gd name="connsiteY328" fmla="*/ 526200 h 2526470"/>
              <a:gd name="connsiteX329" fmla="*/ 7552724 w 12187551"/>
              <a:gd name="connsiteY329" fmla="*/ 496843 h 2526470"/>
              <a:gd name="connsiteX330" fmla="*/ 7606100 w 12187551"/>
              <a:gd name="connsiteY330" fmla="*/ 445691 h 2526470"/>
              <a:gd name="connsiteX331" fmla="*/ 7666148 w 12187551"/>
              <a:gd name="connsiteY331" fmla="*/ 463038 h 2526470"/>
              <a:gd name="connsiteX332" fmla="*/ 7751105 w 12187551"/>
              <a:gd name="connsiteY332" fmla="*/ 483054 h 2526470"/>
              <a:gd name="connsiteX333" fmla="*/ 7912568 w 12187551"/>
              <a:gd name="connsiteY333" fmla="*/ 466152 h 2526470"/>
              <a:gd name="connsiteX334" fmla="*/ 7925468 w 12187551"/>
              <a:gd name="connsiteY334" fmla="*/ 507963 h 2526470"/>
              <a:gd name="connsiteX335" fmla="*/ 7953045 w 12187551"/>
              <a:gd name="connsiteY335" fmla="*/ 454587 h 2526470"/>
              <a:gd name="connsiteX336" fmla="*/ 7975730 w 12187551"/>
              <a:gd name="connsiteY336" fmla="*/ 474603 h 2526470"/>
              <a:gd name="connsiteX337" fmla="*/ 8086041 w 12187551"/>
              <a:gd name="connsiteY337" fmla="*/ 445691 h 2526470"/>
              <a:gd name="connsiteX338" fmla="*/ 8209695 w 12187551"/>
              <a:gd name="connsiteY338" fmla="*/ 426564 h 2526470"/>
              <a:gd name="connsiteX339" fmla="*/ 8260403 w 12187551"/>
              <a:gd name="connsiteY339" fmla="*/ 430568 h 2526470"/>
              <a:gd name="connsiteX340" fmla="*/ 8351587 w 12187551"/>
              <a:gd name="connsiteY340" fmla="*/ 431012 h 2526470"/>
              <a:gd name="connsiteX341" fmla="*/ 8354701 w 12187551"/>
              <a:gd name="connsiteY341" fmla="*/ 443912 h 2526470"/>
              <a:gd name="connsiteX342" fmla="*/ 8383168 w 12187551"/>
              <a:gd name="connsiteY342" fmla="*/ 399432 h 2526470"/>
              <a:gd name="connsiteX343" fmla="*/ 8483248 w 12187551"/>
              <a:gd name="connsiteY343" fmla="*/ 443022 h 2526470"/>
              <a:gd name="connsiteX344" fmla="*/ 8503709 w 12187551"/>
              <a:gd name="connsiteY344" fmla="*/ 436350 h 2526470"/>
              <a:gd name="connsiteX345" fmla="*/ 8610461 w 12187551"/>
              <a:gd name="connsiteY345" fmla="*/ 420782 h 2526470"/>
              <a:gd name="connsiteX346" fmla="*/ 8631367 w 12187551"/>
              <a:gd name="connsiteY346" fmla="*/ 428788 h 2526470"/>
              <a:gd name="connsiteX347" fmla="*/ 8728778 w 12187551"/>
              <a:gd name="connsiteY347" fmla="*/ 357175 h 2526470"/>
              <a:gd name="connsiteX348" fmla="*/ 8740788 w 12187551"/>
              <a:gd name="connsiteY348" fmla="*/ 351838 h 2526470"/>
              <a:gd name="connsiteX349" fmla="*/ 8746126 w 12187551"/>
              <a:gd name="connsiteY349" fmla="*/ 386087 h 2526470"/>
              <a:gd name="connsiteX350" fmla="*/ 8758135 w 12187551"/>
              <a:gd name="connsiteY350" fmla="*/ 406548 h 2526470"/>
              <a:gd name="connsiteX351" fmla="*/ 8785268 w 12187551"/>
              <a:gd name="connsiteY351" fmla="*/ 395873 h 2526470"/>
              <a:gd name="connsiteX352" fmla="*/ 8841758 w 12187551"/>
              <a:gd name="connsiteY352" fmla="*/ 388756 h 2526470"/>
              <a:gd name="connsiteX353" fmla="*/ 8825745 w 12187551"/>
              <a:gd name="connsiteY353" fmla="*/ 348724 h 2526470"/>
              <a:gd name="connsiteX354" fmla="*/ 8874228 w 12187551"/>
              <a:gd name="connsiteY354" fmla="*/ 347835 h 2526470"/>
              <a:gd name="connsiteX355" fmla="*/ 8882679 w 12187551"/>
              <a:gd name="connsiteY355" fmla="*/ 397652 h 2526470"/>
              <a:gd name="connsiteX356" fmla="*/ 9084619 w 12187551"/>
              <a:gd name="connsiteY356" fmla="*/ 402545 h 2526470"/>
              <a:gd name="connsiteX357" fmla="*/ 9149115 w 12187551"/>
              <a:gd name="connsiteY357" fmla="*/ 354951 h 2526470"/>
              <a:gd name="connsiteX358" fmla="*/ 9235851 w 12187551"/>
              <a:gd name="connsiteY358" fmla="*/ 328708 h 2526470"/>
              <a:gd name="connsiteX359" fmla="*/ 9282555 w 12187551"/>
              <a:gd name="connsiteY359" fmla="*/ 317143 h 2526470"/>
              <a:gd name="connsiteX360" fmla="*/ 9363954 w 12187551"/>
              <a:gd name="connsiteY360" fmla="*/ 320702 h 2526470"/>
              <a:gd name="connsiteX361" fmla="*/ 9511184 w 12187551"/>
              <a:gd name="connsiteY361" fmla="*/ 317588 h 2526470"/>
              <a:gd name="connsiteX362" fmla="*/ 9585020 w 12187551"/>
              <a:gd name="connsiteY362" fmla="*/ 313585 h 2526470"/>
              <a:gd name="connsiteX363" fmla="*/ 9602368 w 12187551"/>
              <a:gd name="connsiteY363" fmla="*/ 317588 h 2526470"/>
              <a:gd name="connsiteX364" fmla="*/ 9933745 w 12187551"/>
              <a:gd name="connsiteY364" fmla="*/ 250868 h 2526470"/>
              <a:gd name="connsiteX365" fmla="*/ 10032490 w 12187551"/>
              <a:gd name="connsiteY365" fmla="*/ 197937 h 2526470"/>
              <a:gd name="connsiteX366" fmla="*/ 10078305 w 12187551"/>
              <a:gd name="connsiteY366" fmla="*/ 193044 h 2526470"/>
              <a:gd name="connsiteX367" fmla="*/ 10132125 w 12187551"/>
              <a:gd name="connsiteY367" fmla="*/ 191265 h 2526470"/>
              <a:gd name="connsiteX368" fmla="*/ 10132125 w 12187551"/>
              <a:gd name="connsiteY368" fmla="*/ 174362 h 2526470"/>
              <a:gd name="connsiteX369" fmla="*/ 10104993 w 12187551"/>
              <a:gd name="connsiteY369" fmla="*/ 167690 h 2526470"/>
              <a:gd name="connsiteX370" fmla="*/ 10106772 w 12187551"/>
              <a:gd name="connsiteY370" fmla="*/ 153901 h 2526470"/>
              <a:gd name="connsiteX371" fmla="*/ 10173048 w 12187551"/>
              <a:gd name="connsiteY371" fmla="*/ 163242 h 2526470"/>
              <a:gd name="connsiteX372" fmla="*/ 10247774 w 12187551"/>
              <a:gd name="connsiteY372" fmla="*/ 152122 h 2526470"/>
              <a:gd name="connsiteX373" fmla="*/ 10349189 w 12187551"/>
              <a:gd name="connsiteY373" fmla="*/ 151232 h 2526470"/>
              <a:gd name="connsiteX374" fmla="*/ 10400341 w 12187551"/>
              <a:gd name="connsiteY374" fmla="*/ 152122 h 2526470"/>
              <a:gd name="connsiteX375" fmla="*/ 10408793 w 12187551"/>
              <a:gd name="connsiteY375" fmla="*/ 133885 h 2526470"/>
              <a:gd name="connsiteX376" fmla="*/ 10366091 w 12187551"/>
              <a:gd name="connsiteY376" fmla="*/ 121431 h 2526470"/>
              <a:gd name="connsiteX377" fmla="*/ 10374542 w 12187551"/>
              <a:gd name="connsiteY377" fmla="*/ 100080 h 2526470"/>
              <a:gd name="connsiteX378" fmla="*/ 10457275 w 12187551"/>
              <a:gd name="connsiteY378" fmla="*/ 84512 h 2526470"/>
              <a:gd name="connsiteX379" fmla="*/ 10529778 w 12187551"/>
              <a:gd name="connsiteY379" fmla="*/ 48928 h 2526470"/>
              <a:gd name="connsiteX380" fmla="*/ 10591605 w 12187551"/>
              <a:gd name="connsiteY380" fmla="*/ 53376 h 2526470"/>
              <a:gd name="connsiteX381" fmla="*/ 10595609 w 12187551"/>
              <a:gd name="connsiteY381" fmla="*/ 42256 h 2526470"/>
              <a:gd name="connsiteX382" fmla="*/ 10572479 w 12187551"/>
              <a:gd name="connsiteY382" fmla="*/ 16013 h 2526470"/>
              <a:gd name="connsiteX383" fmla="*/ 10613401 w 12187551"/>
              <a:gd name="connsiteY383" fmla="*/ 0 h 2526470"/>
              <a:gd name="connsiteX384" fmla="*/ 10590716 w 12187551"/>
              <a:gd name="connsiteY384" fmla="*/ 86291 h 2526470"/>
              <a:gd name="connsiteX385" fmla="*/ 10584044 w 12187551"/>
              <a:gd name="connsiteY385" fmla="*/ 92519 h 2526470"/>
              <a:gd name="connsiteX386" fmla="*/ 10486188 w 12187551"/>
              <a:gd name="connsiteY386" fmla="*/ 172138 h 2526470"/>
              <a:gd name="connsiteX387" fmla="*/ 10473289 w 12187551"/>
              <a:gd name="connsiteY387" fmla="*/ 133440 h 2526470"/>
              <a:gd name="connsiteX388" fmla="*/ 10407013 w 12187551"/>
              <a:gd name="connsiteY388" fmla="*/ 173917 h 2526470"/>
              <a:gd name="connsiteX389" fmla="*/ 10379435 w 12187551"/>
              <a:gd name="connsiteY389" fmla="*/ 214394 h 2526470"/>
              <a:gd name="connsiteX390" fmla="*/ 10418133 w 12187551"/>
              <a:gd name="connsiteY390" fmla="*/ 249978 h 2526470"/>
              <a:gd name="connsiteX391" fmla="*/ 10441707 w 12187551"/>
              <a:gd name="connsiteY391" fmla="*/ 263322 h 2526470"/>
              <a:gd name="connsiteX392" fmla="*/ 10545346 w 12187551"/>
              <a:gd name="connsiteY392" fmla="*/ 249534 h 2526470"/>
              <a:gd name="connsiteX393" fmla="*/ 10573813 w 12187551"/>
              <a:gd name="connsiteY393" fmla="*/ 216618 h 2526470"/>
              <a:gd name="connsiteX394" fmla="*/ 10748175 w 12187551"/>
              <a:gd name="connsiteY394" fmla="*/ 188151 h 2526470"/>
              <a:gd name="connsiteX395" fmla="*/ 10814895 w 12187551"/>
              <a:gd name="connsiteY395" fmla="*/ 229962 h 2526470"/>
              <a:gd name="connsiteX396" fmla="*/ 10860266 w 12187551"/>
              <a:gd name="connsiteY396" fmla="*/ 204164 h 2526470"/>
              <a:gd name="connsiteX397" fmla="*/ 10928765 w 12187551"/>
              <a:gd name="connsiteY397" fmla="*/ 212615 h 2526470"/>
              <a:gd name="connsiteX398" fmla="*/ 10967018 w 12187551"/>
              <a:gd name="connsiteY398" fmla="*/ 226849 h 2526470"/>
              <a:gd name="connsiteX399" fmla="*/ 11084445 w 12187551"/>
              <a:gd name="connsiteY399" fmla="*/ 173472 h 2526470"/>
              <a:gd name="connsiteX400" fmla="*/ 11115136 w 12187551"/>
              <a:gd name="connsiteY400" fmla="*/ 171693 h 2526470"/>
              <a:gd name="connsiteX401" fmla="*/ 11095565 w 12187551"/>
              <a:gd name="connsiteY401" fmla="*/ 257095 h 2526470"/>
              <a:gd name="connsiteX402" fmla="*/ 11138711 w 12187551"/>
              <a:gd name="connsiteY402" fmla="*/ 258430 h 2526470"/>
              <a:gd name="connsiteX403" fmla="*/ 11170292 w 12187551"/>
              <a:gd name="connsiteY403" fmla="*/ 227738 h 2526470"/>
              <a:gd name="connsiteX404" fmla="*/ 11184971 w 12187551"/>
              <a:gd name="connsiteY404" fmla="*/ 185482 h 2526470"/>
              <a:gd name="connsiteX405" fmla="*/ 11248576 w 12187551"/>
              <a:gd name="connsiteY405" fmla="*/ 199716 h 2526470"/>
              <a:gd name="connsiteX406" fmla="*/ 11166733 w 12187551"/>
              <a:gd name="connsiteY406" fmla="*/ 302465 h 2526470"/>
              <a:gd name="connsiteX407" fmla="*/ 11251246 w 12187551"/>
              <a:gd name="connsiteY407" fmla="*/ 312695 h 2526470"/>
              <a:gd name="connsiteX408" fmla="*/ 11207655 w 12187551"/>
              <a:gd name="connsiteY408" fmla="*/ 345611 h 2526470"/>
              <a:gd name="connsiteX409" fmla="*/ 11112468 w 12187551"/>
              <a:gd name="connsiteY409" fmla="*/ 420782 h 2526470"/>
              <a:gd name="connsiteX410" fmla="*/ 11140490 w 12187551"/>
              <a:gd name="connsiteY410" fmla="*/ 447915 h 2526470"/>
              <a:gd name="connsiteX411" fmla="*/ 11159616 w 12187551"/>
              <a:gd name="connsiteY411" fmla="*/ 487502 h 2526470"/>
              <a:gd name="connsiteX412" fmla="*/ 11117805 w 12187551"/>
              <a:gd name="connsiteY412" fmla="*/ 470600 h 2526470"/>
              <a:gd name="connsiteX413" fmla="*/ 11122698 w 12187551"/>
              <a:gd name="connsiteY413" fmla="*/ 483499 h 2526470"/>
              <a:gd name="connsiteX414" fmla="*/ 11248576 w 12187551"/>
              <a:gd name="connsiteY414" fmla="*/ 510187 h 2526470"/>
              <a:gd name="connsiteX415" fmla="*/ 11317520 w 12187551"/>
              <a:gd name="connsiteY415" fmla="*/ 467931 h 2526470"/>
              <a:gd name="connsiteX416" fmla="*/ 11370452 w 12187551"/>
              <a:gd name="connsiteY416" fmla="*/ 458145 h 2526470"/>
              <a:gd name="connsiteX417" fmla="*/ 11371787 w 12187551"/>
              <a:gd name="connsiteY417" fmla="*/ 398987 h 2526470"/>
              <a:gd name="connsiteX418" fmla="*/ 11399809 w 12187551"/>
              <a:gd name="connsiteY418" fmla="*/ 298017 h 2526470"/>
              <a:gd name="connsiteX419" fmla="*/ 11450071 w 12187551"/>
              <a:gd name="connsiteY419" fmla="*/ 249978 h 2526470"/>
              <a:gd name="connsiteX420" fmla="*/ 11521240 w 12187551"/>
              <a:gd name="connsiteY420" fmla="*/ 197047 h 2526470"/>
              <a:gd name="connsiteX421" fmla="*/ 11587960 w 12187551"/>
              <a:gd name="connsiteY421" fmla="*/ 176141 h 2526470"/>
              <a:gd name="connsiteX422" fmla="*/ 11658684 w 12187551"/>
              <a:gd name="connsiteY422" fmla="*/ 193933 h 2526470"/>
              <a:gd name="connsiteX423" fmla="*/ 11631996 w 12187551"/>
              <a:gd name="connsiteY423" fmla="*/ 108087 h 2526470"/>
              <a:gd name="connsiteX424" fmla="*/ 11733855 w 12187551"/>
              <a:gd name="connsiteY424" fmla="*/ 80064 h 2526470"/>
              <a:gd name="connsiteX425" fmla="*/ 11769439 w 12187551"/>
              <a:gd name="connsiteY425" fmla="*/ 118762 h 2526470"/>
              <a:gd name="connsiteX426" fmla="*/ 11917113 w 12187551"/>
              <a:gd name="connsiteY426" fmla="*/ 210391 h 2526470"/>
              <a:gd name="connsiteX427" fmla="*/ 12010521 w 12187551"/>
              <a:gd name="connsiteY427" fmla="*/ 248644 h 2526470"/>
              <a:gd name="connsiteX428" fmla="*/ 12179545 w 12187551"/>
              <a:gd name="connsiteY428" fmla="*/ 372299 h 2526470"/>
              <a:gd name="connsiteX429" fmla="*/ 12025645 w 12187551"/>
              <a:gd name="connsiteY429" fmla="*/ 293124 h 2526470"/>
              <a:gd name="connsiteX430" fmla="*/ 11860178 w 12187551"/>
              <a:gd name="connsiteY430" fmla="*/ 255761 h 2526470"/>
              <a:gd name="connsiteX431" fmla="*/ 11981609 w 12187551"/>
              <a:gd name="connsiteY431" fmla="*/ 324705 h 2526470"/>
              <a:gd name="connsiteX432" fmla="*/ 12118608 w 12187551"/>
              <a:gd name="connsiteY432" fmla="*/ 444356 h 2526470"/>
              <a:gd name="connsiteX433" fmla="*/ 12009632 w 12187551"/>
              <a:gd name="connsiteY433" fmla="*/ 468376 h 2526470"/>
              <a:gd name="connsiteX434" fmla="*/ 11966930 w 12187551"/>
              <a:gd name="connsiteY434" fmla="*/ 421672 h 2526470"/>
              <a:gd name="connsiteX435" fmla="*/ 11901545 w 12187551"/>
              <a:gd name="connsiteY435" fmla="*/ 371409 h 2526470"/>
              <a:gd name="connsiteX436" fmla="*/ 11887311 w 12187551"/>
              <a:gd name="connsiteY436" fmla="*/ 419892 h 2526470"/>
              <a:gd name="connsiteX437" fmla="*/ 11877081 w 12187551"/>
              <a:gd name="connsiteY437" fmla="*/ 435460 h 2526470"/>
              <a:gd name="connsiteX438" fmla="*/ 11860178 w 12187551"/>
              <a:gd name="connsiteY438" fmla="*/ 399876 h 2526470"/>
              <a:gd name="connsiteX439" fmla="*/ 11814808 w 12187551"/>
              <a:gd name="connsiteY439" fmla="*/ 459480 h 2526470"/>
              <a:gd name="connsiteX440" fmla="*/ 11750312 w 12187551"/>
              <a:gd name="connsiteY440" fmla="*/ 417224 h 2526470"/>
              <a:gd name="connsiteX441" fmla="*/ 11690264 w 12187551"/>
              <a:gd name="connsiteY441" fmla="*/ 382974 h 2526470"/>
              <a:gd name="connsiteX442" fmla="*/ 11720956 w 12187551"/>
              <a:gd name="connsiteY442" fmla="*/ 341163 h 2526470"/>
              <a:gd name="connsiteX443" fmla="*/ 11728072 w 12187551"/>
              <a:gd name="connsiteY443" fmla="*/ 294014 h 2526470"/>
              <a:gd name="connsiteX444" fmla="*/ 11711170 w 12187551"/>
              <a:gd name="connsiteY444" fmla="*/ 241972 h 2526470"/>
              <a:gd name="connsiteX445" fmla="*/ 11635109 w 12187551"/>
              <a:gd name="connsiteY445" fmla="*/ 294014 h 2526470"/>
              <a:gd name="connsiteX446" fmla="*/ 11579064 w 12187551"/>
              <a:gd name="connsiteY446" fmla="*/ 402990 h 2526470"/>
              <a:gd name="connsiteX447" fmla="*/ 11563941 w 12187551"/>
              <a:gd name="connsiteY447" fmla="*/ 413665 h 2526470"/>
              <a:gd name="connsiteX448" fmla="*/ 11445179 w 12187551"/>
              <a:gd name="connsiteY448" fmla="*/ 497288 h 2526470"/>
              <a:gd name="connsiteX449" fmla="*/ 11426497 w 12187551"/>
              <a:gd name="connsiteY449" fmla="*/ 599147 h 2526470"/>
              <a:gd name="connsiteX450" fmla="*/ 11471867 w 12187551"/>
              <a:gd name="connsiteY450" fmla="*/ 593365 h 2526470"/>
              <a:gd name="connsiteX451" fmla="*/ 11476315 w 12187551"/>
              <a:gd name="connsiteY451" fmla="*/ 668536 h 2526470"/>
              <a:gd name="connsiteX452" fmla="*/ 11450071 w 12187551"/>
              <a:gd name="connsiteY452" fmla="*/ 679656 h 2526470"/>
              <a:gd name="connsiteX453" fmla="*/ 11453185 w 12187551"/>
              <a:gd name="connsiteY453" fmla="*/ 687663 h 2526470"/>
              <a:gd name="connsiteX454" fmla="*/ 11630661 w 12187551"/>
              <a:gd name="connsiteY454" fmla="*/ 747266 h 2526470"/>
              <a:gd name="connsiteX455" fmla="*/ 11649788 w 12187551"/>
              <a:gd name="connsiteY455" fmla="*/ 778847 h 2526470"/>
              <a:gd name="connsiteX456" fmla="*/ 11719176 w 12187551"/>
              <a:gd name="connsiteY456" fmla="*/ 819324 h 2526470"/>
              <a:gd name="connsiteX457" fmla="*/ 11782338 w 12187551"/>
              <a:gd name="connsiteY457" fmla="*/ 757052 h 2526470"/>
              <a:gd name="connsiteX458" fmla="*/ 11809026 w 12187551"/>
              <a:gd name="connsiteY458" fmla="*/ 727250 h 2526470"/>
              <a:gd name="connsiteX459" fmla="*/ 11886422 w 12187551"/>
              <a:gd name="connsiteY459" fmla="*/ 842454 h 2526470"/>
              <a:gd name="connsiteX460" fmla="*/ 11781894 w 12187551"/>
              <a:gd name="connsiteY460" fmla="*/ 907395 h 2526470"/>
              <a:gd name="connsiteX461" fmla="*/ 11885977 w 12187551"/>
              <a:gd name="connsiteY461" fmla="*/ 960326 h 2526470"/>
              <a:gd name="connsiteX462" fmla="*/ 11870409 w 12187551"/>
              <a:gd name="connsiteY462" fmla="*/ 985680 h 2526470"/>
              <a:gd name="connsiteX463" fmla="*/ 11964706 w 12187551"/>
              <a:gd name="connsiteY463" fmla="*/ 1135578 h 2526470"/>
              <a:gd name="connsiteX464" fmla="*/ 11987837 w 12187551"/>
              <a:gd name="connsiteY464" fmla="*/ 1138246 h 2526470"/>
              <a:gd name="connsiteX465" fmla="*/ 12042102 w 12187551"/>
              <a:gd name="connsiteY465" fmla="*/ 1131130 h 2526470"/>
              <a:gd name="connsiteX466" fmla="*/ 12143072 w 12187551"/>
              <a:gd name="connsiteY466" fmla="*/ 1066633 h 2526470"/>
              <a:gd name="connsiteX467" fmla="*/ 12189331 w 12187551"/>
              <a:gd name="connsiteY467" fmla="*/ 1104886 h 2526470"/>
              <a:gd name="connsiteX468" fmla="*/ 12179991 w 12187551"/>
              <a:gd name="connsiteY468" fmla="*/ 1238327 h 2526470"/>
              <a:gd name="connsiteX469" fmla="*/ 12143072 w 12187551"/>
              <a:gd name="connsiteY469" fmla="*/ 1301044 h 2526470"/>
              <a:gd name="connsiteX470" fmla="*/ 12092365 w 12187551"/>
              <a:gd name="connsiteY470" fmla="*/ 1393562 h 2526470"/>
              <a:gd name="connsiteX471" fmla="*/ 12039433 w 12187551"/>
              <a:gd name="connsiteY471" fmla="*/ 1414468 h 2526470"/>
              <a:gd name="connsiteX472" fmla="*/ 12049218 w 12187551"/>
              <a:gd name="connsiteY472" fmla="*/ 1322394 h 2526470"/>
              <a:gd name="connsiteX473" fmla="*/ 11957590 w 12187551"/>
              <a:gd name="connsiteY473" fmla="*/ 1317946 h 2526470"/>
              <a:gd name="connsiteX474" fmla="*/ 11929122 w 12187551"/>
              <a:gd name="connsiteY474" fmla="*/ 1307271 h 2526470"/>
              <a:gd name="connsiteX475" fmla="*/ 11748533 w 12187551"/>
              <a:gd name="connsiteY475" fmla="*/ 1385111 h 2526470"/>
              <a:gd name="connsiteX476" fmla="*/ 11704053 w 12187551"/>
              <a:gd name="connsiteY476" fmla="*/ 1386001 h 2526470"/>
              <a:gd name="connsiteX477" fmla="*/ 11633329 w 12187551"/>
              <a:gd name="connsiteY477" fmla="*/ 1399789 h 2526470"/>
              <a:gd name="connsiteX478" fmla="*/ 11567944 w 12187551"/>
              <a:gd name="connsiteY478" fmla="*/ 1460282 h 2526470"/>
              <a:gd name="connsiteX479" fmla="*/ 11525243 w 12187551"/>
              <a:gd name="connsiteY479" fmla="*/ 1553691 h 2526470"/>
              <a:gd name="connsiteX480" fmla="*/ 11478539 w 12187551"/>
              <a:gd name="connsiteY480" fmla="*/ 1514548 h 2526470"/>
              <a:gd name="connsiteX481" fmla="*/ 11345099 w 12187551"/>
              <a:gd name="connsiteY481" fmla="*/ 1534564 h 2526470"/>
              <a:gd name="connsiteX482" fmla="*/ 11416711 w 12187551"/>
              <a:gd name="connsiteY482" fmla="*/ 1596392 h 2526470"/>
              <a:gd name="connsiteX483" fmla="*/ 11435838 w 12187551"/>
              <a:gd name="connsiteY483" fmla="*/ 1650213 h 2526470"/>
              <a:gd name="connsiteX484" fmla="*/ 11482987 w 12187551"/>
              <a:gd name="connsiteY484" fmla="*/ 1712040 h 2526470"/>
              <a:gd name="connsiteX485" fmla="*/ 11627103 w 12187551"/>
              <a:gd name="connsiteY485" fmla="*/ 1692469 h 2526470"/>
              <a:gd name="connsiteX486" fmla="*/ 11732076 w 12187551"/>
              <a:gd name="connsiteY486" fmla="*/ 1708482 h 2526470"/>
              <a:gd name="connsiteX487" fmla="*/ 11855286 w 12187551"/>
              <a:gd name="connsiteY487" fmla="*/ 1729387 h 2526470"/>
              <a:gd name="connsiteX488" fmla="*/ 11876636 w 12187551"/>
              <a:gd name="connsiteY488" fmla="*/ 1645320 h 2526470"/>
              <a:gd name="connsiteX489" fmla="*/ 11896207 w 12187551"/>
              <a:gd name="connsiteY489" fmla="*/ 1655105 h 2526470"/>
              <a:gd name="connsiteX490" fmla="*/ 11971378 w 12187551"/>
              <a:gd name="connsiteY490" fmla="*/ 1641317 h 2526470"/>
              <a:gd name="connsiteX491" fmla="*/ 11997177 w 12187551"/>
              <a:gd name="connsiteY491" fmla="*/ 1688466 h 2526470"/>
              <a:gd name="connsiteX492" fmla="*/ 12031426 w 12187551"/>
              <a:gd name="connsiteY492" fmla="*/ 1863717 h 2526470"/>
              <a:gd name="connsiteX493" fmla="*/ 11902879 w 12187551"/>
              <a:gd name="connsiteY493" fmla="*/ 1887736 h 2526470"/>
              <a:gd name="connsiteX494" fmla="*/ 11751202 w 12187551"/>
              <a:gd name="connsiteY494" fmla="*/ 1942892 h 2526470"/>
              <a:gd name="connsiteX495" fmla="*/ 11738748 w 12187551"/>
              <a:gd name="connsiteY495" fmla="*/ 2000716 h 2526470"/>
              <a:gd name="connsiteX496" fmla="*/ 11664021 w 12187551"/>
              <a:gd name="connsiteY496" fmla="*/ 2000716 h 2526470"/>
              <a:gd name="connsiteX497" fmla="*/ 11668024 w 12187551"/>
              <a:gd name="connsiteY497" fmla="*/ 1966911 h 2526470"/>
              <a:gd name="connsiteX498" fmla="*/ 11595521 w 12187551"/>
              <a:gd name="connsiteY498" fmla="*/ 1966911 h 2526470"/>
              <a:gd name="connsiteX499" fmla="*/ 11613758 w 12187551"/>
              <a:gd name="connsiteY499" fmla="*/ 2009167 h 2526470"/>
              <a:gd name="connsiteX500" fmla="*/ 11604417 w 12187551"/>
              <a:gd name="connsiteY500" fmla="*/ 2040748 h 2526470"/>
              <a:gd name="connsiteX501" fmla="*/ 11577285 w 12187551"/>
              <a:gd name="connsiteY501" fmla="*/ 2034076 h 2526470"/>
              <a:gd name="connsiteX502" fmla="*/ 11445179 w 12187551"/>
              <a:gd name="connsiteY502" fmla="*/ 1980255 h 2526470"/>
              <a:gd name="connsiteX503" fmla="*/ 11329975 w 12187551"/>
              <a:gd name="connsiteY503" fmla="*/ 2070105 h 2526470"/>
              <a:gd name="connsiteX504" fmla="*/ 11245908 w 12187551"/>
              <a:gd name="connsiteY504" fmla="*/ 2077667 h 2526470"/>
              <a:gd name="connsiteX505" fmla="*/ 11197869 w 12187551"/>
              <a:gd name="connsiteY505" fmla="*/ 2103465 h 2526470"/>
              <a:gd name="connsiteX506" fmla="*/ 11189419 w 12187551"/>
              <a:gd name="connsiteY506" fmla="*/ 2095014 h 2526470"/>
              <a:gd name="connsiteX507" fmla="*/ 11168068 w 12187551"/>
              <a:gd name="connsiteY507" fmla="*/ 2141273 h 2526470"/>
              <a:gd name="connsiteX508" fmla="*/ 11135152 w 12187551"/>
              <a:gd name="connsiteY508" fmla="*/ 2151504 h 2526470"/>
              <a:gd name="connsiteX509" fmla="*/ 11108464 w 12187551"/>
              <a:gd name="connsiteY509" fmla="*/ 2160400 h 2526470"/>
              <a:gd name="connsiteX510" fmla="*/ 10995930 w 12187551"/>
              <a:gd name="connsiteY510" fmla="*/ 2184864 h 2526470"/>
              <a:gd name="connsiteX511" fmla="*/ 10989702 w 12187551"/>
              <a:gd name="connsiteY511" fmla="*/ 2218669 h 2526470"/>
              <a:gd name="connsiteX512" fmla="*/ 10953674 w 12187551"/>
              <a:gd name="connsiteY512" fmla="*/ 2195539 h 2526470"/>
              <a:gd name="connsiteX513" fmla="*/ 10945222 w 12187551"/>
              <a:gd name="connsiteY513" fmla="*/ 2202211 h 2526470"/>
              <a:gd name="connsiteX514" fmla="*/ 10989702 w 12187551"/>
              <a:gd name="connsiteY514" fmla="*/ 2286723 h 2526470"/>
              <a:gd name="connsiteX515" fmla="*/ 10959011 w 12187551"/>
              <a:gd name="connsiteY515" fmla="*/ 2298288 h 2526470"/>
              <a:gd name="connsiteX516" fmla="*/ 10974579 w 12187551"/>
              <a:gd name="connsiteY516" fmla="*/ 2306739 h 2526470"/>
              <a:gd name="connsiteX517" fmla="*/ 11078218 w 12187551"/>
              <a:gd name="connsiteY517" fmla="*/ 2270710 h 2526470"/>
              <a:gd name="connsiteX518" fmla="*/ 11337982 w 12187551"/>
              <a:gd name="connsiteY518" fmla="*/ 2180416 h 2526470"/>
              <a:gd name="connsiteX519" fmla="*/ 11403813 w 12187551"/>
              <a:gd name="connsiteY519" fmla="*/ 2191981 h 2526470"/>
              <a:gd name="connsiteX520" fmla="*/ 11440731 w 12187551"/>
              <a:gd name="connsiteY520" fmla="*/ 2184419 h 2526470"/>
              <a:gd name="connsiteX521" fmla="*/ 11484766 w 12187551"/>
              <a:gd name="connsiteY521" fmla="*/ 2151059 h 2526470"/>
              <a:gd name="connsiteX522" fmla="*/ 11571057 w 12187551"/>
              <a:gd name="connsiteY522" fmla="*/ 2116809 h 2526470"/>
              <a:gd name="connsiteX523" fmla="*/ 11616428 w 12187551"/>
              <a:gd name="connsiteY523" fmla="*/ 2131932 h 2526470"/>
              <a:gd name="connsiteX524" fmla="*/ 11637777 w 12187551"/>
              <a:gd name="connsiteY524" fmla="*/ 2155952 h 2526470"/>
              <a:gd name="connsiteX525" fmla="*/ 11609310 w 12187551"/>
              <a:gd name="connsiteY525" fmla="*/ 2174633 h 2526470"/>
              <a:gd name="connsiteX526" fmla="*/ 11646229 w 12187551"/>
              <a:gd name="connsiteY526" fmla="*/ 2301846 h 2526470"/>
              <a:gd name="connsiteX527" fmla="*/ 11617317 w 12187551"/>
              <a:gd name="connsiteY527" fmla="*/ 2365453 h 2526470"/>
              <a:gd name="connsiteX528" fmla="*/ 11560382 w 12187551"/>
              <a:gd name="connsiteY528" fmla="*/ 2333427 h 2526470"/>
              <a:gd name="connsiteX529" fmla="*/ 11504782 w 12187551"/>
              <a:gd name="connsiteY529" fmla="*/ 2283610 h 2526470"/>
              <a:gd name="connsiteX530" fmla="*/ 11488325 w 12187551"/>
              <a:gd name="connsiteY530" fmla="*/ 2250694 h 2526470"/>
              <a:gd name="connsiteX531" fmla="*/ 11531470 w 12187551"/>
              <a:gd name="connsiteY531" fmla="*/ 2247136 h 2526470"/>
              <a:gd name="connsiteX532" fmla="*/ 11516347 w 12187551"/>
              <a:gd name="connsiteY532" fmla="*/ 2178192 h 2526470"/>
              <a:gd name="connsiteX533" fmla="*/ 11489659 w 12187551"/>
              <a:gd name="connsiteY533" fmla="*/ 2252029 h 2526470"/>
              <a:gd name="connsiteX534" fmla="*/ 11413153 w 12187551"/>
              <a:gd name="connsiteY534" fmla="*/ 2242688 h 2526470"/>
              <a:gd name="connsiteX535" fmla="*/ 11374011 w 12187551"/>
              <a:gd name="connsiteY535" fmla="*/ 2243133 h 2526470"/>
              <a:gd name="connsiteX536" fmla="*/ 11301063 w 12187551"/>
              <a:gd name="connsiteY536" fmla="*/ 2264483 h 2526470"/>
              <a:gd name="connsiteX537" fmla="*/ 11267703 w 12187551"/>
              <a:gd name="connsiteY537" fmla="*/ 2288058 h 2526470"/>
              <a:gd name="connsiteX538" fmla="*/ 11218775 w 12187551"/>
              <a:gd name="connsiteY538" fmla="*/ 2333427 h 2526470"/>
              <a:gd name="connsiteX539" fmla="*/ 11127146 w 12187551"/>
              <a:gd name="connsiteY539" fmla="*/ 2301846 h 2526470"/>
              <a:gd name="connsiteX540" fmla="*/ 11197869 w 12187551"/>
              <a:gd name="connsiteY540" fmla="*/ 2328534 h 2526470"/>
              <a:gd name="connsiteX541" fmla="*/ 11156059 w 12187551"/>
              <a:gd name="connsiteY541" fmla="*/ 2386804 h 2526470"/>
              <a:gd name="connsiteX542" fmla="*/ 11117805 w 12187551"/>
              <a:gd name="connsiteY542" fmla="*/ 2345882 h 2526470"/>
              <a:gd name="connsiteX543" fmla="*/ 11011942 w 12187551"/>
              <a:gd name="connsiteY543" fmla="*/ 2377018 h 2526470"/>
              <a:gd name="connsiteX544" fmla="*/ 10936771 w 12187551"/>
              <a:gd name="connsiteY544" fmla="*/ 2405485 h 2526470"/>
              <a:gd name="connsiteX545" fmla="*/ 10911862 w 12187551"/>
              <a:gd name="connsiteY545" fmla="*/ 2385024 h 2526470"/>
              <a:gd name="connsiteX546" fmla="*/ 10882950 w 12187551"/>
              <a:gd name="connsiteY546" fmla="*/ 2339654 h 2526470"/>
              <a:gd name="connsiteX547" fmla="*/ 10870495 w 12187551"/>
              <a:gd name="connsiteY547" fmla="*/ 2347216 h 2526470"/>
              <a:gd name="connsiteX548" fmla="*/ 10882506 w 12187551"/>
              <a:gd name="connsiteY548" fmla="*/ 2380576 h 2526470"/>
              <a:gd name="connsiteX549" fmla="*/ 10727715 w 12187551"/>
              <a:gd name="connsiteY549" fmla="*/ 2480212 h 2526470"/>
              <a:gd name="connsiteX550" fmla="*/ 10727715 w 12187551"/>
              <a:gd name="connsiteY550" fmla="*/ 2409044 h 2526470"/>
              <a:gd name="connsiteX551" fmla="*/ 10623631 w 12187551"/>
              <a:gd name="connsiteY551" fmla="*/ 2449965 h 2526470"/>
              <a:gd name="connsiteX552" fmla="*/ 10606284 w 12187551"/>
              <a:gd name="connsiteY552" fmla="*/ 2456637 h 2526470"/>
              <a:gd name="connsiteX553" fmla="*/ 10496418 w 12187551"/>
              <a:gd name="connsiteY553" fmla="*/ 2450855 h 2526470"/>
              <a:gd name="connsiteX554" fmla="*/ 10448379 w 12187551"/>
              <a:gd name="connsiteY554" fmla="*/ 2419719 h 2526470"/>
              <a:gd name="connsiteX555" fmla="*/ 10439038 w 12187551"/>
              <a:gd name="connsiteY555" fmla="*/ 2441069 h 2526470"/>
              <a:gd name="connsiteX556" fmla="*/ 10364757 w 12187551"/>
              <a:gd name="connsiteY556" fmla="*/ 2405930 h 2526470"/>
              <a:gd name="connsiteX557" fmla="*/ 10389221 w 12187551"/>
              <a:gd name="connsiteY557" fmla="*/ 2462420 h 2526470"/>
              <a:gd name="connsiteX558" fmla="*/ 10271348 w 12187551"/>
              <a:gd name="connsiteY558" fmla="*/ 2482436 h 2526470"/>
              <a:gd name="connsiteX559" fmla="*/ 10236654 w 12187551"/>
              <a:gd name="connsiteY559" fmla="*/ 2411712 h 2526470"/>
              <a:gd name="connsiteX560" fmla="*/ 10118781 w 12187551"/>
              <a:gd name="connsiteY560" fmla="*/ 2435732 h 2526470"/>
              <a:gd name="connsiteX561" fmla="*/ 10028932 w 12187551"/>
              <a:gd name="connsiteY561" fmla="*/ 2419274 h 2526470"/>
              <a:gd name="connsiteX562" fmla="*/ 9946643 w 12187551"/>
              <a:gd name="connsiteY562" fmla="*/ 2449965 h 2526470"/>
              <a:gd name="connsiteX563" fmla="*/ 10064072 w 12187551"/>
              <a:gd name="connsiteY563" fmla="*/ 2449520 h 2526470"/>
              <a:gd name="connsiteX564" fmla="*/ 9992903 w 12187551"/>
              <a:gd name="connsiteY564" fmla="*/ 2503786 h 2526470"/>
              <a:gd name="connsiteX565" fmla="*/ 9870138 w 12187551"/>
              <a:gd name="connsiteY565" fmla="*/ 2518020 h 2526470"/>
              <a:gd name="connsiteX566" fmla="*/ 9778064 w 12187551"/>
              <a:gd name="connsiteY566" fmla="*/ 2514017 h 2526470"/>
              <a:gd name="connsiteX567" fmla="*/ 9850122 w 12187551"/>
              <a:gd name="connsiteY567" fmla="*/ 2459306 h 2526470"/>
              <a:gd name="connsiteX568" fmla="*/ 9907501 w 12187551"/>
              <a:gd name="connsiteY568" fmla="*/ 2429060 h 2526470"/>
              <a:gd name="connsiteX569" fmla="*/ 9786515 w 12187551"/>
              <a:gd name="connsiteY569" fmla="*/ 2423277 h 2526470"/>
              <a:gd name="connsiteX570" fmla="*/ 9760716 w 12187551"/>
              <a:gd name="connsiteY570" fmla="*/ 2473540 h 2526470"/>
              <a:gd name="connsiteX571" fmla="*/ 9706007 w 12187551"/>
              <a:gd name="connsiteY571" fmla="*/ 2530474 h 2526470"/>
              <a:gd name="connsiteX572" fmla="*/ 9628167 w 12187551"/>
              <a:gd name="connsiteY572" fmla="*/ 2530474 h 2526470"/>
              <a:gd name="connsiteX573" fmla="*/ 9710455 w 12187551"/>
              <a:gd name="connsiteY573" fmla="*/ 2477988 h 2526470"/>
              <a:gd name="connsiteX574" fmla="*/ 9747818 w 12187551"/>
              <a:gd name="connsiteY574" fmla="*/ 2469981 h 2526470"/>
              <a:gd name="connsiteX575" fmla="*/ 9710899 w 12187551"/>
              <a:gd name="connsiteY575" fmla="*/ 2431284 h 2526470"/>
              <a:gd name="connsiteX576" fmla="*/ 9450246 w 12187551"/>
              <a:gd name="connsiteY576" fmla="*/ 2388138 h 2526470"/>
              <a:gd name="connsiteX577" fmla="*/ 9382635 w 12187551"/>
              <a:gd name="connsiteY577" fmla="*/ 2393031 h 2526470"/>
              <a:gd name="connsiteX578" fmla="*/ 9226955 w 12187551"/>
              <a:gd name="connsiteY578" fmla="*/ 2403706 h 2526470"/>
              <a:gd name="connsiteX579" fmla="*/ 9142888 w 12187551"/>
              <a:gd name="connsiteY579" fmla="*/ 2404151 h 2526470"/>
              <a:gd name="connsiteX580" fmla="*/ 9141109 w 12187551"/>
              <a:gd name="connsiteY580" fmla="*/ 2390807 h 2526470"/>
              <a:gd name="connsiteX581" fmla="*/ 9175359 w 12187551"/>
              <a:gd name="connsiteY581" fmla="*/ 2380132 h 2526470"/>
              <a:gd name="connsiteX582" fmla="*/ 9174913 w 12187551"/>
              <a:gd name="connsiteY582" fmla="*/ 2316970 h 2526470"/>
              <a:gd name="connsiteX583" fmla="*/ 9162904 w 12187551"/>
              <a:gd name="connsiteY583" fmla="*/ 2295619 h 2526470"/>
              <a:gd name="connsiteX584" fmla="*/ 9143333 w 12187551"/>
              <a:gd name="connsiteY584" fmla="*/ 2310742 h 2526470"/>
              <a:gd name="connsiteX585" fmla="*/ 9133103 w 12187551"/>
              <a:gd name="connsiteY585" fmla="*/ 2362340 h 2526470"/>
              <a:gd name="connsiteX586" fmla="*/ 9025460 w 12187551"/>
              <a:gd name="connsiteY586" fmla="*/ 2376573 h 2526470"/>
              <a:gd name="connsiteX587" fmla="*/ 8956072 w 12187551"/>
              <a:gd name="connsiteY587" fmla="*/ 2377018 h 2526470"/>
              <a:gd name="connsiteX588" fmla="*/ 8871115 w 12187551"/>
              <a:gd name="connsiteY588" fmla="*/ 2357002 h 2526470"/>
              <a:gd name="connsiteX589" fmla="*/ 8827079 w 12187551"/>
              <a:gd name="connsiteY589" fmla="*/ 2392141 h 2526470"/>
              <a:gd name="connsiteX590" fmla="*/ 8681629 w 12187551"/>
              <a:gd name="connsiteY590" fmla="*/ 2389028 h 2526470"/>
              <a:gd name="connsiteX591" fmla="*/ 8736340 w 12187551"/>
              <a:gd name="connsiteY591" fmla="*/ 2372570 h 2526470"/>
              <a:gd name="connsiteX592" fmla="*/ 8734116 w 12187551"/>
              <a:gd name="connsiteY592" fmla="*/ 2358781 h 2526470"/>
              <a:gd name="connsiteX593" fmla="*/ 8604234 w 12187551"/>
              <a:gd name="connsiteY593" fmla="*/ 2394810 h 2526470"/>
              <a:gd name="connsiteX594" fmla="*/ 8565536 w 12187551"/>
              <a:gd name="connsiteY594" fmla="*/ 2295174 h 2526470"/>
              <a:gd name="connsiteX595" fmla="*/ 8519722 w 12187551"/>
              <a:gd name="connsiteY595" fmla="*/ 2407709 h 2526470"/>
              <a:gd name="connsiteX596" fmla="*/ 8442771 w 12187551"/>
              <a:gd name="connsiteY596" fmla="*/ 2394365 h 2526470"/>
              <a:gd name="connsiteX597" fmla="*/ 8462787 w 12187551"/>
              <a:gd name="connsiteY597" fmla="*/ 2317414 h 2526470"/>
              <a:gd name="connsiteX598" fmla="*/ 8384058 w 12187551"/>
              <a:gd name="connsiteY598" fmla="*/ 2330758 h 2526470"/>
              <a:gd name="connsiteX599" fmla="*/ 8347584 w 12187551"/>
              <a:gd name="connsiteY599" fmla="*/ 2351664 h 2526470"/>
              <a:gd name="connsiteX600" fmla="*/ 8266185 w 12187551"/>
              <a:gd name="connsiteY600" fmla="*/ 2400592 h 2526470"/>
              <a:gd name="connsiteX601" fmla="*/ 8176335 w 12187551"/>
              <a:gd name="connsiteY601" fmla="*/ 2415716 h 2526470"/>
              <a:gd name="connsiteX602" fmla="*/ 8145199 w 12187551"/>
              <a:gd name="connsiteY602" fmla="*/ 2404596 h 2526470"/>
              <a:gd name="connsiteX603" fmla="*/ 8182118 w 12187551"/>
              <a:gd name="connsiteY603" fmla="*/ 2360560 h 2526470"/>
              <a:gd name="connsiteX604" fmla="*/ 8112284 w 12187551"/>
              <a:gd name="connsiteY604" fmla="*/ 2353888 h 2526470"/>
              <a:gd name="connsiteX605" fmla="*/ 8101164 w 12187551"/>
              <a:gd name="connsiteY605" fmla="*/ 2421943 h 2526470"/>
              <a:gd name="connsiteX606" fmla="*/ 8066914 w 12187551"/>
              <a:gd name="connsiteY606" fmla="*/ 2379242 h 2526470"/>
              <a:gd name="connsiteX607" fmla="*/ 7953490 w 12187551"/>
              <a:gd name="connsiteY607" fmla="*/ 2328090 h 2526470"/>
              <a:gd name="connsiteX608" fmla="*/ 8050457 w 12187551"/>
              <a:gd name="connsiteY608" fmla="*/ 2341878 h 2526470"/>
              <a:gd name="connsiteX609" fmla="*/ 7997081 w 12187551"/>
              <a:gd name="connsiteY609" fmla="*/ 2289837 h 2526470"/>
              <a:gd name="connsiteX610" fmla="*/ 7948152 w 12187551"/>
              <a:gd name="connsiteY610" fmla="*/ 2284944 h 2526470"/>
              <a:gd name="connsiteX611" fmla="*/ 7934364 w 12187551"/>
              <a:gd name="connsiteY611" fmla="*/ 2326310 h 2526470"/>
              <a:gd name="connsiteX612" fmla="*/ 7919240 w 12187551"/>
              <a:gd name="connsiteY612" fmla="*/ 2392586 h 2526470"/>
              <a:gd name="connsiteX613" fmla="*/ 7810709 w 12187551"/>
              <a:gd name="connsiteY613" fmla="*/ 2392586 h 2526470"/>
              <a:gd name="connsiteX614" fmla="*/ 7826277 w 12187551"/>
              <a:gd name="connsiteY614" fmla="*/ 2358781 h 2526470"/>
              <a:gd name="connsiteX615" fmla="*/ 7727531 w 12187551"/>
              <a:gd name="connsiteY615" fmla="*/ 2279162 h 2526470"/>
              <a:gd name="connsiteX616" fmla="*/ 7727531 w 12187551"/>
              <a:gd name="connsiteY616" fmla="*/ 2331203 h 2526470"/>
              <a:gd name="connsiteX617" fmla="*/ 7716856 w 12187551"/>
              <a:gd name="connsiteY617" fmla="*/ 2334317 h 2526470"/>
              <a:gd name="connsiteX618" fmla="*/ 7702622 w 12187551"/>
              <a:gd name="connsiteY618" fmla="*/ 2297398 h 2526470"/>
              <a:gd name="connsiteX619" fmla="*/ 7677268 w 12187551"/>
              <a:gd name="connsiteY619" fmla="*/ 2284054 h 2526470"/>
              <a:gd name="connsiteX620" fmla="*/ 7657697 w 12187551"/>
              <a:gd name="connsiteY620" fmla="*/ 2306294 h 2526470"/>
              <a:gd name="connsiteX621" fmla="*/ 7600763 w 12187551"/>
              <a:gd name="connsiteY621" fmla="*/ 2376573 h 2526470"/>
              <a:gd name="connsiteX622" fmla="*/ 7542493 w 12187551"/>
              <a:gd name="connsiteY622" fmla="*/ 2325866 h 2526470"/>
              <a:gd name="connsiteX623" fmla="*/ 7527815 w 12187551"/>
              <a:gd name="connsiteY623" fmla="*/ 2381911 h 2526470"/>
              <a:gd name="connsiteX624" fmla="*/ 7421952 w 12187551"/>
              <a:gd name="connsiteY624" fmla="*/ 2364564 h 2526470"/>
              <a:gd name="connsiteX625" fmla="*/ 7499348 w 12187551"/>
              <a:gd name="connsiteY625" fmla="*/ 2309853 h 2526470"/>
              <a:gd name="connsiteX626" fmla="*/ 7426845 w 12187551"/>
              <a:gd name="connsiteY626" fmla="*/ 2320083 h 2526470"/>
              <a:gd name="connsiteX627" fmla="*/ 7392151 w 12187551"/>
              <a:gd name="connsiteY627" fmla="*/ 2377463 h 2526470"/>
              <a:gd name="connsiteX628" fmla="*/ 7321427 w 12187551"/>
              <a:gd name="connsiteY628" fmla="*/ 2389917 h 2526470"/>
              <a:gd name="connsiteX629" fmla="*/ 7313866 w 12187551"/>
              <a:gd name="connsiteY629" fmla="*/ 2377018 h 2526470"/>
              <a:gd name="connsiteX630" fmla="*/ 7380586 w 12187551"/>
              <a:gd name="connsiteY630" fmla="*/ 2297843 h 2526470"/>
              <a:gd name="connsiteX631" fmla="*/ 7393930 w 12187551"/>
              <a:gd name="connsiteY631" fmla="*/ 2271600 h 2526470"/>
              <a:gd name="connsiteX632" fmla="*/ 7362794 w 12187551"/>
              <a:gd name="connsiteY632" fmla="*/ 2276938 h 2526470"/>
              <a:gd name="connsiteX633" fmla="*/ 7270720 w 12187551"/>
              <a:gd name="connsiteY633" fmla="*/ 2275158 h 2526470"/>
              <a:gd name="connsiteX634" fmla="*/ 7205334 w 12187551"/>
              <a:gd name="connsiteY634" fmla="*/ 2359671 h 2526470"/>
              <a:gd name="connsiteX635" fmla="*/ 7157296 w 12187551"/>
              <a:gd name="connsiteY635" fmla="*/ 2264928 h 2526470"/>
              <a:gd name="connsiteX636" fmla="*/ 7080790 w 12187551"/>
              <a:gd name="connsiteY636" fmla="*/ 2300957 h 2526470"/>
              <a:gd name="connsiteX637" fmla="*/ 7083904 w 12187551"/>
              <a:gd name="connsiteY637" fmla="*/ 2316080 h 2526470"/>
              <a:gd name="connsiteX638" fmla="*/ 7110147 w 12187551"/>
              <a:gd name="connsiteY638" fmla="*/ 2329869 h 2526470"/>
              <a:gd name="connsiteX639" fmla="*/ 7133722 w 12187551"/>
              <a:gd name="connsiteY639" fmla="*/ 2341878 h 2526470"/>
              <a:gd name="connsiteX640" fmla="*/ 7127050 w 12187551"/>
              <a:gd name="connsiteY640" fmla="*/ 2365453 h 2526470"/>
              <a:gd name="connsiteX641" fmla="*/ 7096358 w 12187551"/>
              <a:gd name="connsiteY641" fmla="*/ 2362784 h 2526470"/>
              <a:gd name="connsiteX642" fmla="*/ 7055881 w 12187551"/>
              <a:gd name="connsiteY642" fmla="*/ 2325866 h 2526470"/>
              <a:gd name="connsiteX643" fmla="*/ 6903759 w 12187551"/>
              <a:gd name="connsiteY643" fmla="*/ 2384580 h 2526470"/>
              <a:gd name="connsiteX644" fmla="*/ 6892639 w 12187551"/>
              <a:gd name="connsiteY644" fmla="*/ 2373904 h 2526470"/>
              <a:gd name="connsiteX645" fmla="*/ 6909986 w 12187551"/>
              <a:gd name="connsiteY645" fmla="*/ 2319638 h 2526470"/>
              <a:gd name="connsiteX646" fmla="*/ 6919772 w 12187551"/>
              <a:gd name="connsiteY646" fmla="*/ 2233792 h 2526470"/>
              <a:gd name="connsiteX647" fmla="*/ 6904649 w 12187551"/>
              <a:gd name="connsiteY647" fmla="*/ 2215110 h 2526470"/>
              <a:gd name="connsiteX648" fmla="*/ 6850383 w 12187551"/>
              <a:gd name="connsiteY648" fmla="*/ 2240019 h 2526470"/>
              <a:gd name="connsiteX649" fmla="*/ 6829922 w 12187551"/>
              <a:gd name="connsiteY649" fmla="*/ 2278717 h 2526470"/>
              <a:gd name="connsiteX650" fmla="*/ 6676021 w 12187551"/>
              <a:gd name="connsiteY650" fmla="*/ 2278717 h 2526470"/>
              <a:gd name="connsiteX651" fmla="*/ 6621755 w 12187551"/>
              <a:gd name="connsiteY651" fmla="*/ 2360116 h 2526470"/>
              <a:gd name="connsiteX652" fmla="*/ 6678245 w 12187551"/>
              <a:gd name="connsiteY652" fmla="*/ 2398368 h 2526470"/>
              <a:gd name="connsiteX653" fmla="*/ 6664011 w 12187551"/>
              <a:gd name="connsiteY653" fmla="*/ 2451744 h 2526470"/>
              <a:gd name="connsiteX654" fmla="*/ 6580389 w 12187551"/>
              <a:gd name="connsiteY654" fmla="*/ 2336096 h 2526470"/>
              <a:gd name="connsiteX655" fmla="*/ 6615528 w 12187551"/>
              <a:gd name="connsiteY655" fmla="*/ 2323642 h 2526470"/>
              <a:gd name="connsiteX656" fmla="*/ 6607966 w 12187551"/>
              <a:gd name="connsiteY656" fmla="*/ 2313856 h 2526470"/>
              <a:gd name="connsiteX657" fmla="*/ 6593288 w 12187551"/>
              <a:gd name="connsiteY657" fmla="*/ 2318749 h 2526470"/>
              <a:gd name="connsiteX658" fmla="*/ 6571048 w 12187551"/>
              <a:gd name="connsiteY658" fmla="*/ 2374349 h 2526470"/>
              <a:gd name="connsiteX659" fmla="*/ 6497211 w 12187551"/>
              <a:gd name="connsiteY659" fmla="*/ 2374349 h 2526470"/>
              <a:gd name="connsiteX660" fmla="*/ 6534574 w 12187551"/>
              <a:gd name="connsiteY660" fmla="*/ 2353888 h 2526470"/>
              <a:gd name="connsiteX661" fmla="*/ 6550142 w 12187551"/>
              <a:gd name="connsiteY661" fmla="*/ 2315190 h 2526470"/>
              <a:gd name="connsiteX662" fmla="*/ 6543470 w 12187551"/>
              <a:gd name="connsiteY662" fmla="*/ 2267597 h 2526470"/>
              <a:gd name="connsiteX663" fmla="*/ 6499435 w 12187551"/>
              <a:gd name="connsiteY663" fmla="*/ 2288058 h 2526470"/>
              <a:gd name="connsiteX664" fmla="*/ 6395352 w 12187551"/>
              <a:gd name="connsiteY664" fmla="*/ 2296954 h 2526470"/>
              <a:gd name="connsiteX665" fmla="*/ 6364660 w 12187551"/>
              <a:gd name="connsiteY665" fmla="*/ 2249360 h 2526470"/>
              <a:gd name="connsiteX666" fmla="*/ 6294826 w 12187551"/>
              <a:gd name="connsiteY666" fmla="*/ 2255587 h 2526470"/>
              <a:gd name="connsiteX667" fmla="*/ 6169837 w 12187551"/>
              <a:gd name="connsiteY667" fmla="*/ 2294730 h 2526470"/>
              <a:gd name="connsiteX668" fmla="*/ 6146263 w 12187551"/>
              <a:gd name="connsiteY668" fmla="*/ 2238240 h 2526470"/>
              <a:gd name="connsiteX669" fmla="*/ 6091997 w 12187551"/>
              <a:gd name="connsiteY669" fmla="*/ 2176857 h 2526470"/>
              <a:gd name="connsiteX670" fmla="*/ 5998589 w 12187551"/>
              <a:gd name="connsiteY670" fmla="*/ 2116809 h 2526470"/>
              <a:gd name="connsiteX671" fmla="*/ 5914521 w 12187551"/>
              <a:gd name="connsiteY671" fmla="*/ 2173744 h 2526470"/>
              <a:gd name="connsiteX672" fmla="*/ 5946992 w 12187551"/>
              <a:gd name="connsiteY672" fmla="*/ 2213776 h 2526470"/>
              <a:gd name="connsiteX673" fmla="*/ 5945657 w 12187551"/>
              <a:gd name="connsiteY673" fmla="*/ 2212441 h 2526470"/>
              <a:gd name="connsiteX674" fmla="*/ 5838460 w 12187551"/>
              <a:gd name="connsiteY674" fmla="*/ 2284944 h 2526470"/>
              <a:gd name="connsiteX675" fmla="*/ 5887388 w 12187551"/>
              <a:gd name="connsiteY675" fmla="*/ 2221782 h 2526470"/>
              <a:gd name="connsiteX676" fmla="*/ 5881161 w 12187551"/>
              <a:gd name="connsiteY676" fmla="*/ 2175968 h 2526470"/>
              <a:gd name="connsiteX677" fmla="*/ 5829120 w 12187551"/>
              <a:gd name="connsiteY677" fmla="*/ 2225341 h 2526470"/>
              <a:gd name="connsiteX678" fmla="*/ 5792201 w 12187551"/>
              <a:gd name="connsiteY678" fmla="*/ 2264483 h 2526470"/>
              <a:gd name="connsiteX679" fmla="*/ 5844688 w 12187551"/>
              <a:gd name="connsiteY679" fmla="*/ 2279606 h 2526470"/>
              <a:gd name="connsiteX680" fmla="*/ 1135133 w 12187551"/>
              <a:gd name="connsiteY680" fmla="*/ 958102 h 2526470"/>
              <a:gd name="connsiteX681" fmla="*/ 992796 w 12187551"/>
              <a:gd name="connsiteY681" fmla="*/ 999024 h 2526470"/>
              <a:gd name="connsiteX682" fmla="*/ 1077753 w 12187551"/>
              <a:gd name="connsiteY682" fmla="*/ 999024 h 2526470"/>
              <a:gd name="connsiteX683" fmla="*/ 1060851 w 12187551"/>
              <a:gd name="connsiteY683" fmla="*/ 1020374 h 2526470"/>
              <a:gd name="connsiteX684" fmla="*/ 1173830 w 12187551"/>
              <a:gd name="connsiteY684" fmla="*/ 1048397 h 2526470"/>
              <a:gd name="connsiteX685" fmla="*/ 1224538 w 12187551"/>
              <a:gd name="connsiteY685" fmla="*/ 989683 h 2526470"/>
              <a:gd name="connsiteX686" fmla="*/ 1092877 w 12187551"/>
              <a:gd name="connsiteY686" fmla="*/ 1021708 h 2526470"/>
              <a:gd name="connsiteX687" fmla="*/ 1135133 w 12187551"/>
              <a:gd name="connsiteY687" fmla="*/ 958102 h 2526470"/>
              <a:gd name="connsiteX688" fmla="*/ 347835 w 12187551"/>
              <a:gd name="connsiteY688" fmla="*/ 1476740 h 2526470"/>
              <a:gd name="connsiteX689" fmla="*/ 332266 w 12187551"/>
              <a:gd name="connsiteY689" fmla="*/ 1474961 h 2526470"/>
              <a:gd name="connsiteX690" fmla="*/ 306023 w 12187551"/>
              <a:gd name="connsiteY690" fmla="*/ 1556804 h 2526470"/>
              <a:gd name="connsiteX691" fmla="*/ 418558 w 12187551"/>
              <a:gd name="connsiteY691" fmla="*/ 1566590 h 2526470"/>
              <a:gd name="connsiteX692" fmla="*/ 432792 w 12187551"/>
              <a:gd name="connsiteY692" fmla="*/ 1488305 h 2526470"/>
              <a:gd name="connsiteX693" fmla="*/ 347835 w 12187551"/>
              <a:gd name="connsiteY693" fmla="*/ 1476740 h 2526470"/>
              <a:gd name="connsiteX694" fmla="*/ 246420 w 12187551"/>
              <a:gd name="connsiteY694" fmla="*/ 1484747 h 2526470"/>
              <a:gd name="connsiteX695" fmla="*/ 333156 w 12187551"/>
              <a:gd name="connsiteY695" fmla="*/ 1463396 h 2526470"/>
              <a:gd name="connsiteX696" fmla="*/ 336270 w 12187551"/>
              <a:gd name="connsiteY696" fmla="*/ 1448273 h 2526470"/>
              <a:gd name="connsiteX697" fmla="*/ 278001 w 12187551"/>
              <a:gd name="connsiteY697" fmla="*/ 1403348 h 2526470"/>
              <a:gd name="connsiteX698" fmla="*/ 307358 w 12187551"/>
              <a:gd name="connsiteY698" fmla="*/ 1390449 h 2526470"/>
              <a:gd name="connsiteX699" fmla="*/ 288231 w 12187551"/>
              <a:gd name="connsiteY699" fmla="*/ 1361537 h 2526470"/>
              <a:gd name="connsiteX700" fmla="*/ 193044 w 12187551"/>
              <a:gd name="connsiteY700" fmla="*/ 1420250 h 2526470"/>
              <a:gd name="connsiteX701" fmla="*/ 246420 w 12187551"/>
              <a:gd name="connsiteY701" fmla="*/ 1484747 h 2526470"/>
              <a:gd name="connsiteX702" fmla="*/ 3082028 w 12187551"/>
              <a:gd name="connsiteY702" fmla="*/ 1999826 h 2526470"/>
              <a:gd name="connsiteX703" fmla="*/ 3149192 w 12187551"/>
              <a:gd name="connsiteY703" fmla="*/ 1983814 h 2526470"/>
              <a:gd name="connsiteX704" fmla="*/ 3086920 w 12187551"/>
              <a:gd name="connsiteY704" fmla="*/ 1977142 h 2526470"/>
              <a:gd name="connsiteX705" fmla="*/ 3062901 w 12187551"/>
              <a:gd name="connsiteY705" fmla="*/ 1910421 h 2526470"/>
              <a:gd name="connsiteX706" fmla="*/ 3043330 w 12187551"/>
              <a:gd name="connsiteY706" fmla="*/ 2033187 h 2526470"/>
              <a:gd name="connsiteX707" fmla="*/ 3055784 w 12187551"/>
              <a:gd name="connsiteY707" fmla="*/ 2038079 h 2526470"/>
              <a:gd name="connsiteX708" fmla="*/ 3082028 w 12187551"/>
              <a:gd name="connsiteY708" fmla="*/ 1999826 h 2526470"/>
              <a:gd name="connsiteX709" fmla="*/ 3259058 w 12187551"/>
              <a:gd name="connsiteY709" fmla="*/ 2064323 h 2526470"/>
              <a:gd name="connsiteX710" fmla="*/ 3259948 w 12187551"/>
              <a:gd name="connsiteY710" fmla="*/ 2078111 h 2526470"/>
              <a:gd name="connsiteX711" fmla="*/ 3320886 w 12187551"/>
              <a:gd name="connsiteY711" fmla="*/ 2097238 h 2526470"/>
              <a:gd name="connsiteX712" fmla="*/ 3370703 w 12187551"/>
              <a:gd name="connsiteY712" fmla="*/ 2115030 h 2526470"/>
              <a:gd name="connsiteX713" fmla="*/ 3393833 w 12187551"/>
              <a:gd name="connsiteY713" fmla="*/ 2064323 h 2526470"/>
              <a:gd name="connsiteX714" fmla="*/ 3259058 w 12187551"/>
              <a:gd name="connsiteY714" fmla="*/ 2064323 h 2526470"/>
              <a:gd name="connsiteX715" fmla="*/ 3391609 w 12187551"/>
              <a:gd name="connsiteY715" fmla="*/ 611157 h 2526470"/>
              <a:gd name="connsiteX716" fmla="*/ 3465446 w 12187551"/>
              <a:gd name="connsiteY716" fmla="*/ 605374 h 2526470"/>
              <a:gd name="connsiteX717" fmla="*/ 3511261 w 12187551"/>
              <a:gd name="connsiteY717" fmla="*/ 608933 h 2526470"/>
              <a:gd name="connsiteX718" fmla="*/ 3544621 w 12187551"/>
              <a:gd name="connsiteY718" fmla="*/ 584469 h 2526470"/>
              <a:gd name="connsiteX719" fmla="*/ 3517933 w 12187551"/>
              <a:gd name="connsiteY719" fmla="*/ 564898 h 2526470"/>
              <a:gd name="connsiteX720" fmla="*/ 3391609 w 12187551"/>
              <a:gd name="connsiteY720" fmla="*/ 611157 h 2526470"/>
              <a:gd name="connsiteX721" fmla="*/ 3010859 w 12187551"/>
              <a:gd name="connsiteY721" fmla="*/ 2155507 h 2526470"/>
              <a:gd name="connsiteX722" fmla="*/ 3065570 w 12187551"/>
              <a:gd name="connsiteY722" fmla="*/ 2146166 h 2526470"/>
              <a:gd name="connsiteX723" fmla="*/ 3046888 w 12187551"/>
              <a:gd name="connsiteY723" fmla="*/ 2116364 h 2526470"/>
              <a:gd name="connsiteX724" fmla="*/ 3069128 w 12187551"/>
              <a:gd name="connsiteY724" fmla="*/ 2066547 h 2526470"/>
              <a:gd name="connsiteX725" fmla="*/ 2995291 w 12187551"/>
              <a:gd name="connsiteY725" fmla="*/ 2111027 h 2526470"/>
              <a:gd name="connsiteX726" fmla="*/ 3010859 w 12187551"/>
              <a:gd name="connsiteY726" fmla="*/ 2155507 h 2526470"/>
              <a:gd name="connsiteX727" fmla="*/ 1990040 w 12187551"/>
              <a:gd name="connsiteY727" fmla="*/ 1849484 h 2526470"/>
              <a:gd name="connsiteX728" fmla="*/ 1991820 w 12187551"/>
              <a:gd name="connsiteY728" fmla="*/ 1838364 h 2526470"/>
              <a:gd name="connsiteX729" fmla="*/ 1881509 w 12187551"/>
              <a:gd name="connsiteY729" fmla="*/ 1792549 h 2526470"/>
              <a:gd name="connsiteX730" fmla="*/ 1920651 w 12187551"/>
              <a:gd name="connsiteY730" fmla="*/ 1871724 h 2526470"/>
              <a:gd name="connsiteX731" fmla="*/ 1990040 w 12187551"/>
              <a:gd name="connsiteY731" fmla="*/ 1849484 h 2526470"/>
              <a:gd name="connsiteX732" fmla="*/ 2360560 w 12187551"/>
              <a:gd name="connsiteY732" fmla="*/ 587582 h 2526470"/>
              <a:gd name="connsiteX733" fmla="*/ 2422832 w 12187551"/>
              <a:gd name="connsiteY733" fmla="*/ 595144 h 2526470"/>
              <a:gd name="connsiteX734" fmla="*/ 2443293 w 12187551"/>
              <a:gd name="connsiteY734" fmla="*/ 541323 h 2526470"/>
              <a:gd name="connsiteX735" fmla="*/ 2427725 w 12187551"/>
              <a:gd name="connsiteY735" fmla="*/ 531537 h 2526470"/>
              <a:gd name="connsiteX736" fmla="*/ 2360560 w 12187551"/>
              <a:gd name="connsiteY736" fmla="*/ 587582 h 2526470"/>
              <a:gd name="connsiteX737" fmla="*/ 389201 w 12187551"/>
              <a:gd name="connsiteY737" fmla="*/ 1368653 h 2526470"/>
              <a:gd name="connsiteX738" fmla="*/ 334935 w 12187551"/>
              <a:gd name="connsiteY738" fmla="*/ 1390004 h 2526470"/>
              <a:gd name="connsiteX739" fmla="*/ 363847 w 12187551"/>
              <a:gd name="connsiteY739" fmla="*/ 1381553 h 2526470"/>
              <a:gd name="connsiteX740" fmla="*/ 375412 w 12187551"/>
              <a:gd name="connsiteY740" fmla="*/ 1427367 h 2526470"/>
              <a:gd name="connsiteX741" fmla="*/ 385198 w 12187551"/>
              <a:gd name="connsiteY741" fmla="*/ 1400234 h 2526470"/>
              <a:gd name="connsiteX742" fmla="*/ 389201 w 12187551"/>
              <a:gd name="connsiteY742" fmla="*/ 1368653 h 2526470"/>
              <a:gd name="connsiteX743" fmla="*/ 625390 w 12187551"/>
              <a:gd name="connsiteY743" fmla="*/ 1044393 h 2526470"/>
              <a:gd name="connsiteX744" fmla="*/ 634731 w 12187551"/>
              <a:gd name="connsiteY744" fmla="*/ 1061741 h 2526470"/>
              <a:gd name="connsiteX745" fmla="*/ 679656 w 12187551"/>
              <a:gd name="connsiteY745" fmla="*/ 1046617 h 2526470"/>
              <a:gd name="connsiteX746" fmla="*/ 680546 w 12187551"/>
              <a:gd name="connsiteY746" fmla="*/ 1002137 h 2526470"/>
              <a:gd name="connsiteX747" fmla="*/ 625390 w 12187551"/>
              <a:gd name="connsiteY747" fmla="*/ 1044393 h 2526470"/>
              <a:gd name="connsiteX748" fmla="*/ 5415010 w 12187551"/>
              <a:gd name="connsiteY748" fmla="*/ 1553691 h 2526470"/>
              <a:gd name="connsiteX749" fmla="*/ 5447925 w 12187551"/>
              <a:gd name="connsiteY749" fmla="*/ 1472292 h 2526470"/>
              <a:gd name="connsiteX750" fmla="*/ 5415010 w 12187551"/>
              <a:gd name="connsiteY750" fmla="*/ 1553691 h 2526470"/>
              <a:gd name="connsiteX751" fmla="*/ 2508679 w 12187551"/>
              <a:gd name="connsiteY751" fmla="*/ 2075887 h 2526470"/>
              <a:gd name="connsiteX752" fmla="*/ 2455303 w 12187551"/>
              <a:gd name="connsiteY752" fmla="*/ 2098572 h 2526470"/>
              <a:gd name="connsiteX753" fmla="*/ 2477987 w 12187551"/>
              <a:gd name="connsiteY753" fmla="*/ 2126595 h 2526470"/>
              <a:gd name="connsiteX754" fmla="*/ 2508679 w 12187551"/>
              <a:gd name="connsiteY754" fmla="*/ 2075887 h 2526470"/>
              <a:gd name="connsiteX755" fmla="*/ 3749229 w 12187551"/>
              <a:gd name="connsiteY755" fmla="*/ 2162179 h 2526470"/>
              <a:gd name="connsiteX756" fmla="*/ 3727434 w 12187551"/>
              <a:gd name="connsiteY756" fmla="*/ 2163513 h 2526470"/>
              <a:gd name="connsiteX757" fmla="*/ 3727434 w 12187551"/>
              <a:gd name="connsiteY757" fmla="*/ 2215110 h 2526470"/>
              <a:gd name="connsiteX758" fmla="*/ 3758125 w 12187551"/>
              <a:gd name="connsiteY758" fmla="*/ 2212441 h 2526470"/>
              <a:gd name="connsiteX759" fmla="*/ 3749229 w 12187551"/>
              <a:gd name="connsiteY759" fmla="*/ 2162179 h 252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</a:cxnLst>
            <a:rect l="l" t="t" r="r" b="b"/>
            <a:pathLst>
              <a:path w="12187551" h="2526470">
                <a:moveTo>
                  <a:pt x="5844688" y="2279606"/>
                </a:moveTo>
                <a:cubicBezTo>
                  <a:pt x="5858032" y="2324531"/>
                  <a:pt x="5821558" y="2332538"/>
                  <a:pt x="5794425" y="2345437"/>
                </a:cubicBezTo>
                <a:cubicBezTo>
                  <a:pt x="5768182" y="2357447"/>
                  <a:pt x="5740159" y="2365898"/>
                  <a:pt x="5700127" y="2380576"/>
                </a:cubicBezTo>
                <a:cubicBezTo>
                  <a:pt x="5701462" y="2360116"/>
                  <a:pt x="5696569" y="2336986"/>
                  <a:pt x="5705020" y="2320528"/>
                </a:cubicBezTo>
                <a:cubicBezTo>
                  <a:pt x="5719699" y="2292506"/>
                  <a:pt x="5721478" y="2272045"/>
                  <a:pt x="5695679" y="2250694"/>
                </a:cubicBezTo>
                <a:cubicBezTo>
                  <a:pt x="5689897" y="2245802"/>
                  <a:pt x="5689897" y="2233347"/>
                  <a:pt x="5685894" y="2220893"/>
                </a:cubicBezTo>
                <a:cubicBezTo>
                  <a:pt x="5643638" y="2255142"/>
                  <a:pt x="5596934" y="2248470"/>
                  <a:pt x="5552008" y="2222227"/>
                </a:cubicBezTo>
                <a:cubicBezTo>
                  <a:pt x="5545336" y="2218224"/>
                  <a:pt x="5547560" y="2198653"/>
                  <a:pt x="5543557" y="2174189"/>
                </a:cubicBezTo>
                <a:cubicBezTo>
                  <a:pt x="5532882" y="2193315"/>
                  <a:pt x="5517759" y="2207993"/>
                  <a:pt x="5519093" y="2220893"/>
                </a:cubicBezTo>
                <a:cubicBezTo>
                  <a:pt x="5521762" y="2245802"/>
                  <a:pt x="5528879" y="2273379"/>
                  <a:pt x="5543112" y="2293395"/>
                </a:cubicBezTo>
                <a:cubicBezTo>
                  <a:pt x="5549340" y="2301846"/>
                  <a:pt x="5577807" y="2294730"/>
                  <a:pt x="5595599" y="2302291"/>
                </a:cubicBezTo>
                <a:cubicBezTo>
                  <a:pt x="5550674" y="2322752"/>
                  <a:pt x="5505304" y="2343658"/>
                  <a:pt x="5457711" y="2365008"/>
                </a:cubicBezTo>
                <a:cubicBezTo>
                  <a:pt x="5453263" y="2328090"/>
                  <a:pt x="5450149" y="2304515"/>
                  <a:pt x="5445256" y="2264483"/>
                </a:cubicBezTo>
                <a:cubicBezTo>
                  <a:pt x="5396328" y="2342323"/>
                  <a:pt x="5340283" y="2345882"/>
                  <a:pt x="5266891" y="2312077"/>
                </a:cubicBezTo>
                <a:cubicBezTo>
                  <a:pt x="5277121" y="2328979"/>
                  <a:pt x="5283349" y="2339210"/>
                  <a:pt x="5291800" y="2352554"/>
                </a:cubicBezTo>
                <a:cubicBezTo>
                  <a:pt x="5283793" y="2351664"/>
                  <a:pt x="5266001" y="2352554"/>
                  <a:pt x="5265111" y="2348995"/>
                </a:cubicBezTo>
                <a:cubicBezTo>
                  <a:pt x="5253547" y="2300067"/>
                  <a:pt x="5208177" y="2303181"/>
                  <a:pt x="5174817" y="2292061"/>
                </a:cubicBezTo>
                <a:cubicBezTo>
                  <a:pt x="5150353" y="2284054"/>
                  <a:pt x="5120551" y="2284054"/>
                  <a:pt x="5109431" y="2321418"/>
                </a:cubicBezTo>
                <a:cubicBezTo>
                  <a:pt x="5105873" y="2332982"/>
                  <a:pt x="5089860" y="2340544"/>
                  <a:pt x="5087191" y="2342768"/>
                </a:cubicBezTo>
                <a:cubicBezTo>
                  <a:pt x="5038263" y="2329869"/>
                  <a:pt x="4997341" y="2318749"/>
                  <a:pt x="4965316" y="2309853"/>
                </a:cubicBezTo>
                <a:cubicBezTo>
                  <a:pt x="4933735" y="2283610"/>
                  <a:pt x="4906157" y="2260480"/>
                  <a:pt x="4869684" y="2229789"/>
                </a:cubicBezTo>
                <a:cubicBezTo>
                  <a:pt x="4852336" y="2316080"/>
                  <a:pt x="4802074" y="2342323"/>
                  <a:pt x="4730905" y="2337430"/>
                </a:cubicBezTo>
                <a:cubicBezTo>
                  <a:pt x="4728237" y="2323197"/>
                  <a:pt x="4725123" y="2306294"/>
                  <a:pt x="4722009" y="2289392"/>
                </a:cubicBezTo>
                <a:cubicBezTo>
                  <a:pt x="4719785" y="2292950"/>
                  <a:pt x="4717561" y="2296064"/>
                  <a:pt x="4715337" y="2299622"/>
                </a:cubicBezTo>
                <a:cubicBezTo>
                  <a:pt x="4700659" y="2293395"/>
                  <a:pt x="4685091" y="2288502"/>
                  <a:pt x="4671747" y="2280051"/>
                </a:cubicBezTo>
                <a:cubicBezTo>
                  <a:pt x="4633939" y="2256922"/>
                  <a:pt x="4598355" y="2223561"/>
                  <a:pt x="4554764" y="2265818"/>
                </a:cubicBezTo>
                <a:cubicBezTo>
                  <a:pt x="4531634" y="2239130"/>
                  <a:pt x="4511618" y="2216445"/>
                  <a:pt x="4492937" y="2195094"/>
                </a:cubicBezTo>
                <a:cubicBezTo>
                  <a:pt x="4477369" y="2220448"/>
                  <a:pt x="4460911" y="2247136"/>
                  <a:pt x="4442674" y="2276938"/>
                </a:cubicBezTo>
                <a:cubicBezTo>
                  <a:pt x="4408869" y="2268486"/>
                  <a:pt x="4374175" y="2260035"/>
                  <a:pt x="4336812" y="2250694"/>
                </a:cubicBezTo>
                <a:cubicBezTo>
                  <a:pt x="4316351" y="2297843"/>
                  <a:pt x="4287439" y="2260480"/>
                  <a:pt x="4254079" y="2247136"/>
                </a:cubicBezTo>
                <a:cubicBezTo>
                  <a:pt x="4261640" y="2237795"/>
                  <a:pt x="4267867" y="2231123"/>
                  <a:pt x="4273650" y="2224006"/>
                </a:cubicBezTo>
                <a:cubicBezTo>
                  <a:pt x="4244293" y="2191981"/>
                  <a:pt x="4221163" y="2194649"/>
                  <a:pt x="4204261" y="2237350"/>
                </a:cubicBezTo>
                <a:cubicBezTo>
                  <a:pt x="4223387" y="2257811"/>
                  <a:pt x="4253189" y="2278717"/>
                  <a:pt x="4205595" y="2312522"/>
                </a:cubicBezTo>
                <a:cubicBezTo>
                  <a:pt x="4197589" y="2233347"/>
                  <a:pt x="4151774" y="2205769"/>
                  <a:pt x="4079716" y="2205769"/>
                </a:cubicBezTo>
                <a:cubicBezTo>
                  <a:pt x="4081496" y="2223561"/>
                  <a:pt x="4083275" y="2240464"/>
                  <a:pt x="4085499" y="2265818"/>
                </a:cubicBezTo>
                <a:cubicBezTo>
                  <a:pt x="4056587" y="2271155"/>
                  <a:pt x="4016999" y="2277827"/>
                  <a:pt x="3972964" y="2285834"/>
                </a:cubicBezTo>
                <a:cubicBezTo>
                  <a:pt x="3969406" y="2274714"/>
                  <a:pt x="3964958" y="2261814"/>
                  <a:pt x="3960510" y="2247136"/>
                </a:cubicBezTo>
                <a:cubicBezTo>
                  <a:pt x="3931153" y="2275158"/>
                  <a:pt x="3905799" y="2302291"/>
                  <a:pt x="3877332" y="2324976"/>
                </a:cubicBezTo>
                <a:cubicBezTo>
                  <a:pt x="3856426" y="2341434"/>
                  <a:pt x="3840858" y="2339210"/>
                  <a:pt x="3838634" y="2304960"/>
                </a:cubicBezTo>
                <a:cubicBezTo>
                  <a:pt x="3836855" y="2278717"/>
                  <a:pt x="3820397" y="2264038"/>
                  <a:pt x="3789261" y="2275158"/>
                </a:cubicBezTo>
                <a:cubicBezTo>
                  <a:pt x="3738999" y="2292950"/>
                  <a:pt x="3687402" y="2307184"/>
                  <a:pt x="3624685" y="2326755"/>
                </a:cubicBezTo>
                <a:cubicBezTo>
                  <a:pt x="3681619" y="2256922"/>
                  <a:pt x="3612230" y="2225785"/>
                  <a:pt x="3603779" y="2178637"/>
                </a:cubicBezTo>
                <a:cubicBezTo>
                  <a:pt x="3598442" y="2176857"/>
                  <a:pt x="3593549" y="2175523"/>
                  <a:pt x="3588211" y="2173744"/>
                </a:cubicBezTo>
                <a:cubicBezTo>
                  <a:pt x="3578426" y="2191091"/>
                  <a:pt x="3568640" y="2208438"/>
                  <a:pt x="3555741" y="2231568"/>
                </a:cubicBezTo>
                <a:cubicBezTo>
                  <a:pt x="3551293" y="2233347"/>
                  <a:pt x="3534390" y="2240019"/>
                  <a:pt x="3514374" y="2247581"/>
                </a:cubicBezTo>
                <a:cubicBezTo>
                  <a:pt x="3512595" y="2245357"/>
                  <a:pt x="3506368" y="2236906"/>
                  <a:pt x="3497027" y="2225341"/>
                </a:cubicBezTo>
                <a:cubicBezTo>
                  <a:pt x="3488131" y="2236461"/>
                  <a:pt x="3481014" y="2244912"/>
                  <a:pt x="3474342" y="2253808"/>
                </a:cubicBezTo>
                <a:cubicBezTo>
                  <a:pt x="3447209" y="2240019"/>
                  <a:pt x="3481459" y="2203990"/>
                  <a:pt x="3541507" y="2182195"/>
                </a:cubicBezTo>
                <a:cubicBezTo>
                  <a:pt x="3545955" y="2180416"/>
                  <a:pt x="3549958" y="2179081"/>
                  <a:pt x="3555296" y="2177302"/>
                </a:cubicBezTo>
                <a:cubicBezTo>
                  <a:pt x="3518822" y="2152838"/>
                  <a:pt x="3518822" y="2152838"/>
                  <a:pt x="3440982" y="2209328"/>
                </a:cubicBezTo>
                <a:cubicBezTo>
                  <a:pt x="3395612" y="2170630"/>
                  <a:pt x="3346684" y="2131488"/>
                  <a:pt x="3277295" y="2160400"/>
                </a:cubicBezTo>
                <a:cubicBezTo>
                  <a:pt x="3274181" y="2174189"/>
                  <a:pt x="3272402" y="2191536"/>
                  <a:pt x="3265730" y="2207104"/>
                </a:cubicBezTo>
                <a:cubicBezTo>
                  <a:pt x="3254165" y="2236016"/>
                  <a:pt x="3236818" y="2245802"/>
                  <a:pt x="3202124" y="2233792"/>
                </a:cubicBezTo>
                <a:cubicBezTo>
                  <a:pt x="3167874" y="2221782"/>
                  <a:pt x="3129176" y="2222672"/>
                  <a:pt x="3083362" y="2216889"/>
                </a:cubicBezTo>
                <a:cubicBezTo>
                  <a:pt x="3065125" y="2187977"/>
                  <a:pt x="3050891" y="2190201"/>
                  <a:pt x="3015307" y="2254253"/>
                </a:cubicBezTo>
                <a:cubicBezTo>
                  <a:pt x="2994402" y="2234682"/>
                  <a:pt x="2977054" y="2218669"/>
                  <a:pt x="2956149" y="2198653"/>
                </a:cubicBezTo>
                <a:cubicBezTo>
                  <a:pt x="2923678" y="2224896"/>
                  <a:pt x="2901883" y="2178192"/>
                  <a:pt x="2871636" y="2155062"/>
                </a:cubicBezTo>
                <a:cubicBezTo>
                  <a:pt x="2869857" y="2169296"/>
                  <a:pt x="2868523" y="2180861"/>
                  <a:pt x="2867188" y="2192425"/>
                </a:cubicBezTo>
                <a:cubicBezTo>
                  <a:pt x="2863185" y="2192870"/>
                  <a:pt x="2859627" y="2193760"/>
                  <a:pt x="2855624" y="2194205"/>
                </a:cubicBezTo>
                <a:cubicBezTo>
                  <a:pt x="2844059" y="2172854"/>
                  <a:pt x="2832049" y="2151504"/>
                  <a:pt x="2820484" y="2130153"/>
                </a:cubicBezTo>
                <a:cubicBezTo>
                  <a:pt x="2785790" y="2144832"/>
                  <a:pt x="2751095" y="2159510"/>
                  <a:pt x="2706171" y="2178637"/>
                </a:cubicBezTo>
                <a:cubicBezTo>
                  <a:pt x="2700388" y="2201766"/>
                  <a:pt x="2691047" y="2240019"/>
                  <a:pt x="2641229" y="2199542"/>
                </a:cubicBezTo>
                <a:cubicBezTo>
                  <a:pt x="2633668" y="2193315"/>
                  <a:pt x="2613207" y="2202656"/>
                  <a:pt x="2584740" y="2206659"/>
                </a:cubicBezTo>
                <a:cubicBezTo>
                  <a:pt x="2603866" y="2189312"/>
                  <a:pt x="2612762" y="2181305"/>
                  <a:pt x="2624772" y="2170185"/>
                </a:cubicBezTo>
                <a:cubicBezTo>
                  <a:pt x="2611873" y="2167516"/>
                  <a:pt x="2600308" y="2161289"/>
                  <a:pt x="2591412" y="2163958"/>
                </a:cubicBezTo>
                <a:cubicBezTo>
                  <a:pt x="2573175" y="2169740"/>
                  <a:pt x="2556717" y="2180416"/>
                  <a:pt x="2534922" y="2191536"/>
                </a:cubicBezTo>
                <a:cubicBezTo>
                  <a:pt x="2513571" y="2154617"/>
                  <a:pt x="2472650" y="2162624"/>
                  <a:pt x="2431728" y="2167516"/>
                </a:cubicBezTo>
                <a:cubicBezTo>
                  <a:pt x="2373014" y="2174633"/>
                  <a:pt x="2314301" y="2185309"/>
                  <a:pt x="2255587" y="2183974"/>
                </a:cubicBezTo>
                <a:cubicBezTo>
                  <a:pt x="2211107" y="2183085"/>
                  <a:pt x="2167071" y="2165737"/>
                  <a:pt x="2107913" y="2152838"/>
                </a:cubicBezTo>
                <a:cubicBezTo>
                  <a:pt x="2153283" y="2132377"/>
                  <a:pt x="2188422" y="2132822"/>
                  <a:pt x="2224896" y="2132822"/>
                </a:cubicBezTo>
                <a:cubicBezTo>
                  <a:pt x="2253363" y="2132822"/>
                  <a:pt x="2284499" y="2128374"/>
                  <a:pt x="2309408" y="2115920"/>
                </a:cubicBezTo>
                <a:cubicBezTo>
                  <a:pt x="2321862" y="2109692"/>
                  <a:pt x="2324531" y="2082115"/>
                  <a:pt x="2331203" y="2064323"/>
                </a:cubicBezTo>
                <a:cubicBezTo>
                  <a:pt x="2328090" y="2061654"/>
                  <a:pt x="2324976" y="2058985"/>
                  <a:pt x="2321862" y="2056316"/>
                </a:cubicBezTo>
                <a:cubicBezTo>
                  <a:pt x="2339654" y="2051868"/>
                  <a:pt x="2357446" y="2047420"/>
                  <a:pt x="2376573" y="2042527"/>
                </a:cubicBezTo>
                <a:cubicBezTo>
                  <a:pt x="2376573" y="2026515"/>
                  <a:pt x="2376573" y="2010946"/>
                  <a:pt x="2376573" y="2007833"/>
                </a:cubicBezTo>
                <a:cubicBezTo>
                  <a:pt x="2348995" y="1992710"/>
                  <a:pt x="2328534" y="1981145"/>
                  <a:pt x="2301846" y="1966466"/>
                </a:cubicBezTo>
                <a:cubicBezTo>
                  <a:pt x="2312522" y="1992265"/>
                  <a:pt x="2320083" y="2010946"/>
                  <a:pt x="2328090" y="2030518"/>
                </a:cubicBezTo>
                <a:cubicBezTo>
                  <a:pt x="2260035" y="2025625"/>
                  <a:pt x="2248025" y="2059875"/>
                  <a:pt x="2229344" y="2109692"/>
                </a:cubicBezTo>
                <a:cubicBezTo>
                  <a:pt x="2191091" y="2098572"/>
                  <a:pt x="2190201" y="2095903"/>
                  <a:pt x="2215110" y="2066102"/>
                </a:cubicBezTo>
                <a:cubicBezTo>
                  <a:pt x="2208883" y="2062099"/>
                  <a:pt x="2202211" y="2057651"/>
                  <a:pt x="2196428" y="2054092"/>
                </a:cubicBezTo>
                <a:cubicBezTo>
                  <a:pt x="2213776" y="2043862"/>
                  <a:pt x="2230678" y="2033187"/>
                  <a:pt x="2247580" y="2023401"/>
                </a:cubicBezTo>
                <a:cubicBezTo>
                  <a:pt x="2226230" y="2012281"/>
                  <a:pt x="2190646" y="2004274"/>
                  <a:pt x="2188867" y="1990930"/>
                </a:cubicBezTo>
                <a:cubicBezTo>
                  <a:pt x="2183084" y="1951343"/>
                  <a:pt x="2189312" y="1909532"/>
                  <a:pt x="2193315" y="1869055"/>
                </a:cubicBezTo>
                <a:cubicBezTo>
                  <a:pt x="2195094" y="1849928"/>
                  <a:pt x="2202656" y="1831247"/>
                  <a:pt x="2209328" y="1805893"/>
                </a:cubicBezTo>
                <a:cubicBezTo>
                  <a:pt x="2194204" y="1809451"/>
                  <a:pt x="2182640" y="1809451"/>
                  <a:pt x="2180860" y="1813455"/>
                </a:cubicBezTo>
                <a:cubicBezTo>
                  <a:pt x="2149279" y="1885512"/>
                  <a:pt x="2097682" y="1906418"/>
                  <a:pt x="2021621" y="1885512"/>
                </a:cubicBezTo>
                <a:cubicBezTo>
                  <a:pt x="2004274" y="1880620"/>
                  <a:pt x="1979810" y="1901525"/>
                  <a:pt x="1970914" y="1905529"/>
                </a:cubicBezTo>
                <a:cubicBezTo>
                  <a:pt x="1943336" y="1900636"/>
                  <a:pt x="1926434" y="1895298"/>
                  <a:pt x="1909976" y="1894853"/>
                </a:cubicBezTo>
                <a:cubicBezTo>
                  <a:pt x="1875727" y="1893519"/>
                  <a:pt x="1841477" y="1895743"/>
                  <a:pt x="1807227" y="1894409"/>
                </a:cubicBezTo>
                <a:cubicBezTo>
                  <a:pt x="1801890" y="1893964"/>
                  <a:pt x="1792994" y="1881954"/>
                  <a:pt x="1792104" y="1874392"/>
                </a:cubicBezTo>
                <a:cubicBezTo>
                  <a:pt x="1788546" y="1843256"/>
                  <a:pt x="1786766" y="1811675"/>
                  <a:pt x="1784542" y="1780095"/>
                </a:cubicBezTo>
                <a:cubicBezTo>
                  <a:pt x="1697806" y="1796997"/>
                  <a:pt x="1612404" y="1813899"/>
                  <a:pt x="1525223" y="1830802"/>
                </a:cubicBezTo>
                <a:cubicBezTo>
                  <a:pt x="1506542" y="1851708"/>
                  <a:pt x="1559918" y="1889516"/>
                  <a:pt x="1518996" y="1905973"/>
                </a:cubicBezTo>
                <a:cubicBezTo>
                  <a:pt x="1505652" y="1871279"/>
                  <a:pt x="1494087" y="1839698"/>
                  <a:pt x="1480743" y="1808562"/>
                </a:cubicBezTo>
                <a:cubicBezTo>
                  <a:pt x="1479409" y="1805003"/>
                  <a:pt x="1464286" y="1802779"/>
                  <a:pt x="1464286" y="1803224"/>
                </a:cubicBezTo>
                <a:cubicBezTo>
                  <a:pt x="1441601" y="1857045"/>
                  <a:pt x="1378884" y="1805893"/>
                  <a:pt x="1348192" y="1847704"/>
                </a:cubicBezTo>
                <a:cubicBezTo>
                  <a:pt x="1340186" y="1858380"/>
                  <a:pt x="1309050" y="1851708"/>
                  <a:pt x="1282807" y="1853487"/>
                </a:cubicBezTo>
                <a:cubicBezTo>
                  <a:pt x="1288589" y="1822795"/>
                  <a:pt x="1293482" y="1794773"/>
                  <a:pt x="1298819" y="1766750"/>
                </a:cubicBezTo>
                <a:cubicBezTo>
                  <a:pt x="1303267" y="1767195"/>
                  <a:pt x="1308160" y="1767640"/>
                  <a:pt x="1312608" y="1767640"/>
                </a:cubicBezTo>
                <a:cubicBezTo>
                  <a:pt x="1315277" y="1775202"/>
                  <a:pt x="1317501" y="1782319"/>
                  <a:pt x="1323284" y="1798331"/>
                </a:cubicBezTo>
                <a:cubicBezTo>
                  <a:pt x="1337072" y="1760523"/>
                  <a:pt x="1348192" y="1729832"/>
                  <a:pt x="1362426" y="1690245"/>
                </a:cubicBezTo>
                <a:cubicBezTo>
                  <a:pt x="1337517" y="1690245"/>
                  <a:pt x="1309495" y="1690245"/>
                  <a:pt x="1283696" y="1690245"/>
                </a:cubicBezTo>
                <a:cubicBezTo>
                  <a:pt x="1275690" y="1712930"/>
                  <a:pt x="1269018" y="1732946"/>
                  <a:pt x="1261901" y="1752962"/>
                </a:cubicBezTo>
                <a:cubicBezTo>
                  <a:pt x="1257898" y="1752517"/>
                  <a:pt x="1253450" y="1751627"/>
                  <a:pt x="1249447" y="1751182"/>
                </a:cubicBezTo>
                <a:cubicBezTo>
                  <a:pt x="1247667" y="1743176"/>
                  <a:pt x="1245888" y="1735614"/>
                  <a:pt x="1240995" y="1712485"/>
                </a:cubicBezTo>
                <a:cubicBezTo>
                  <a:pt x="1212083" y="1746734"/>
                  <a:pt x="1188954" y="1774312"/>
                  <a:pt x="1158707" y="1810341"/>
                </a:cubicBezTo>
                <a:cubicBezTo>
                  <a:pt x="1164045" y="1789880"/>
                  <a:pt x="1166713" y="1779205"/>
                  <a:pt x="1169827" y="1768085"/>
                </a:cubicBezTo>
                <a:cubicBezTo>
                  <a:pt x="1165379" y="1767195"/>
                  <a:pt x="1161376" y="1766306"/>
                  <a:pt x="1156928" y="1764971"/>
                </a:cubicBezTo>
                <a:cubicBezTo>
                  <a:pt x="1152480" y="1790325"/>
                  <a:pt x="1148032" y="1815679"/>
                  <a:pt x="1143139" y="1842367"/>
                </a:cubicBezTo>
                <a:cubicBezTo>
                  <a:pt x="1132464" y="1830357"/>
                  <a:pt x="1120454" y="1817013"/>
                  <a:pt x="1101773" y="1796107"/>
                </a:cubicBezTo>
                <a:cubicBezTo>
                  <a:pt x="1086649" y="1838364"/>
                  <a:pt x="1109334" y="1889516"/>
                  <a:pt x="1063520" y="1904194"/>
                </a:cubicBezTo>
                <a:cubicBezTo>
                  <a:pt x="1036387" y="1896188"/>
                  <a:pt x="1012812" y="1889071"/>
                  <a:pt x="980342" y="1879285"/>
                </a:cubicBezTo>
                <a:cubicBezTo>
                  <a:pt x="978118" y="1874392"/>
                  <a:pt x="971891" y="1858380"/>
                  <a:pt x="966553" y="1845036"/>
                </a:cubicBezTo>
                <a:cubicBezTo>
                  <a:pt x="987459" y="1830357"/>
                  <a:pt x="1005695" y="1817013"/>
                  <a:pt x="1023932" y="1804114"/>
                </a:cubicBezTo>
                <a:cubicBezTo>
                  <a:pt x="1034163" y="1822351"/>
                  <a:pt x="1044393" y="1840588"/>
                  <a:pt x="1056848" y="1862383"/>
                </a:cubicBezTo>
                <a:cubicBezTo>
                  <a:pt x="1059961" y="1829023"/>
                  <a:pt x="1063520" y="1794328"/>
                  <a:pt x="1067968" y="1750738"/>
                </a:cubicBezTo>
                <a:cubicBezTo>
                  <a:pt x="1040390" y="1768085"/>
                  <a:pt x="1014147" y="1798331"/>
                  <a:pt x="1002137" y="1744066"/>
                </a:cubicBezTo>
                <a:cubicBezTo>
                  <a:pt x="998134" y="1759634"/>
                  <a:pt x="994131" y="1775647"/>
                  <a:pt x="989683" y="1792549"/>
                </a:cubicBezTo>
                <a:cubicBezTo>
                  <a:pt x="986124" y="1783208"/>
                  <a:pt x="982121" y="1773423"/>
                  <a:pt x="978118" y="1762747"/>
                </a:cubicBezTo>
                <a:cubicBezTo>
                  <a:pt x="943423" y="1767640"/>
                  <a:pt x="930969" y="1784543"/>
                  <a:pt x="932303" y="1820571"/>
                </a:cubicBezTo>
                <a:cubicBezTo>
                  <a:pt x="932748" y="1836140"/>
                  <a:pt x="910063" y="1852597"/>
                  <a:pt x="895830" y="1871724"/>
                </a:cubicBezTo>
                <a:cubicBezTo>
                  <a:pt x="847791" y="1813010"/>
                  <a:pt x="825551" y="1849484"/>
                  <a:pt x="803311" y="1885068"/>
                </a:cubicBezTo>
                <a:cubicBezTo>
                  <a:pt x="790412" y="1870834"/>
                  <a:pt x="780626" y="1859269"/>
                  <a:pt x="761055" y="1837919"/>
                </a:cubicBezTo>
                <a:cubicBezTo>
                  <a:pt x="765058" y="1867276"/>
                  <a:pt x="767282" y="1881509"/>
                  <a:pt x="769061" y="1895743"/>
                </a:cubicBezTo>
                <a:cubicBezTo>
                  <a:pt x="731698" y="1873503"/>
                  <a:pt x="732143" y="1853042"/>
                  <a:pt x="760165" y="1825019"/>
                </a:cubicBezTo>
                <a:cubicBezTo>
                  <a:pt x="774844" y="1810341"/>
                  <a:pt x="776623" y="1782319"/>
                  <a:pt x="784185" y="1760078"/>
                </a:cubicBezTo>
                <a:cubicBezTo>
                  <a:pt x="831333" y="1753851"/>
                  <a:pt x="845122" y="1784987"/>
                  <a:pt x="859801" y="1825464"/>
                </a:cubicBezTo>
                <a:cubicBezTo>
                  <a:pt x="866917" y="1812120"/>
                  <a:pt x="874034" y="1798776"/>
                  <a:pt x="882041" y="1783208"/>
                </a:cubicBezTo>
                <a:cubicBezTo>
                  <a:pt x="888268" y="1788546"/>
                  <a:pt x="895385" y="1795218"/>
                  <a:pt x="909618" y="1807672"/>
                </a:cubicBezTo>
                <a:cubicBezTo>
                  <a:pt x="920738" y="1778315"/>
                  <a:pt x="930079" y="1754741"/>
                  <a:pt x="938975" y="1731166"/>
                </a:cubicBezTo>
                <a:cubicBezTo>
                  <a:pt x="899388" y="1746734"/>
                  <a:pt x="820658" y="1741842"/>
                  <a:pt x="805535" y="1720046"/>
                </a:cubicBezTo>
                <a:cubicBezTo>
                  <a:pt x="814431" y="1717378"/>
                  <a:pt x="823327" y="1714709"/>
                  <a:pt x="826885" y="1713374"/>
                </a:cubicBezTo>
                <a:cubicBezTo>
                  <a:pt x="816210" y="1692469"/>
                  <a:pt x="806869" y="1673787"/>
                  <a:pt x="794860" y="1650213"/>
                </a:cubicBezTo>
                <a:cubicBezTo>
                  <a:pt x="790412" y="1657774"/>
                  <a:pt x="777957" y="1670229"/>
                  <a:pt x="777512" y="1682683"/>
                </a:cubicBezTo>
                <a:cubicBezTo>
                  <a:pt x="776623" y="1708926"/>
                  <a:pt x="782405" y="1735170"/>
                  <a:pt x="785074" y="1761858"/>
                </a:cubicBezTo>
                <a:cubicBezTo>
                  <a:pt x="758831" y="1772088"/>
                  <a:pt x="732588" y="1782319"/>
                  <a:pt x="704120" y="1793439"/>
                </a:cubicBezTo>
                <a:cubicBezTo>
                  <a:pt x="704120" y="1791215"/>
                  <a:pt x="704120" y="1783208"/>
                  <a:pt x="703675" y="1775202"/>
                </a:cubicBezTo>
                <a:cubicBezTo>
                  <a:pt x="724136" y="1756965"/>
                  <a:pt x="744597" y="1739173"/>
                  <a:pt x="765058" y="1720936"/>
                </a:cubicBezTo>
                <a:cubicBezTo>
                  <a:pt x="763279" y="1716933"/>
                  <a:pt x="761944" y="1712930"/>
                  <a:pt x="760165" y="1708926"/>
                </a:cubicBezTo>
                <a:cubicBezTo>
                  <a:pt x="730808" y="1711595"/>
                  <a:pt x="701896" y="1713819"/>
                  <a:pt x="665423" y="1717378"/>
                </a:cubicBezTo>
                <a:cubicBezTo>
                  <a:pt x="680546" y="1739618"/>
                  <a:pt x="693000" y="1757854"/>
                  <a:pt x="705010" y="1775647"/>
                </a:cubicBezTo>
                <a:cubicBezTo>
                  <a:pt x="685439" y="1769864"/>
                  <a:pt x="665423" y="1764082"/>
                  <a:pt x="646296" y="1758299"/>
                </a:cubicBezTo>
                <a:cubicBezTo>
                  <a:pt x="640514" y="1704478"/>
                  <a:pt x="621387" y="1664891"/>
                  <a:pt x="563118" y="1656440"/>
                </a:cubicBezTo>
                <a:cubicBezTo>
                  <a:pt x="555557" y="1655105"/>
                  <a:pt x="549774" y="1642206"/>
                  <a:pt x="542213" y="1636424"/>
                </a:cubicBezTo>
                <a:cubicBezTo>
                  <a:pt x="530648" y="1627528"/>
                  <a:pt x="518638" y="1613294"/>
                  <a:pt x="506184" y="1612405"/>
                </a:cubicBezTo>
                <a:cubicBezTo>
                  <a:pt x="443467" y="1608846"/>
                  <a:pt x="380750" y="1608401"/>
                  <a:pt x="317588" y="1607512"/>
                </a:cubicBezTo>
                <a:cubicBezTo>
                  <a:pt x="308247" y="1607512"/>
                  <a:pt x="298017" y="1613294"/>
                  <a:pt x="290010" y="1611070"/>
                </a:cubicBezTo>
                <a:cubicBezTo>
                  <a:pt x="269994" y="1605288"/>
                  <a:pt x="231741" y="1633310"/>
                  <a:pt x="234410" y="1582158"/>
                </a:cubicBezTo>
                <a:cubicBezTo>
                  <a:pt x="234410" y="1579044"/>
                  <a:pt x="219287" y="1573707"/>
                  <a:pt x="210391" y="1572372"/>
                </a:cubicBezTo>
                <a:cubicBezTo>
                  <a:pt x="192599" y="1569259"/>
                  <a:pt x="174362" y="1568369"/>
                  <a:pt x="159239" y="1567035"/>
                </a:cubicBezTo>
                <a:cubicBezTo>
                  <a:pt x="157015" y="1530116"/>
                  <a:pt x="155236" y="1498980"/>
                  <a:pt x="153012" y="1465620"/>
                </a:cubicBezTo>
                <a:cubicBezTo>
                  <a:pt x="141002" y="1468289"/>
                  <a:pt x="136554" y="1469623"/>
                  <a:pt x="132106" y="1470068"/>
                </a:cubicBezTo>
                <a:cubicBezTo>
                  <a:pt x="115648" y="1470513"/>
                  <a:pt x="98746" y="1470958"/>
                  <a:pt x="82288" y="1471403"/>
                </a:cubicBezTo>
                <a:cubicBezTo>
                  <a:pt x="94298" y="1462506"/>
                  <a:pt x="106307" y="1453166"/>
                  <a:pt x="118762" y="1444714"/>
                </a:cubicBezTo>
                <a:cubicBezTo>
                  <a:pt x="129437" y="1437598"/>
                  <a:pt x="140557" y="1432260"/>
                  <a:pt x="151677" y="1426033"/>
                </a:cubicBezTo>
                <a:cubicBezTo>
                  <a:pt x="150343" y="1421585"/>
                  <a:pt x="149008" y="1417137"/>
                  <a:pt x="147674" y="1412244"/>
                </a:cubicBezTo>
                <a:cubicBezTo>
                  <a:pt x="99191" y="1414913"/>
                  <a:pt x="50263" y="1417582"/>
                  <a:pt x="1779" y="1420250"/>
                </a:cubicBezTo>
                <a:cubicBezTo>
                  <a:pt x="1334" y="1417137"/>
                  <a:pt x="445" y="1413578"/>
                  <a:pt x="0" y="1410465"/>
                </a:cubicBezTo>
                <a:cubicBezTo>
                  <a:pt x="5782" y="1406906"/>
                  <a:pt x="11120" y="1402458"/>
                  <a:pt x="16902" y="1400234"/>
                </a:cubicBezTo>
                <a:cubicBezTo>
                  <a:pt x="57379" y="1383777"/>
                  <a:pt x="94743" y="1365985"/>
                  <a:pt x="124544" y="1328621"/>
                </a:cubicBezTo>
                <a:cubicBezTo>
                  <a:pt x="161908" y="1281917"/>
                  <a:pt x="212170" y="1245888"/>
                  <a:pt x="253981" y="1201853"/>
                </a:cubicBezTo>
                <a:cubicBezTo>
                  <a:pt x="261098" y="1194291"/>
                  <a:pt x="253537" y="1172496"/>
                  <a:pt x="252202" y="1151590"/>
                </a:cubicBezTo>
                <a:cubicBezTo>
                  <a:pt x="270439" y="1156483"/>
                  <a:pt x="296238" y="1163155"/>
                  <a:pt x="320702" y="1169382"/>
                </a:cubicBezTo>
                <a:cubicBezTo>
                  <a:pt x="358065" y="1143139"/>
                  <a:pt x="397652" y="1115562"/>
                  <a:pt x="449249" y="1079088"/>
                </a:cubicBezTo>
                <a:cubicBezTo>
                  <a:pt x="382974" y="1055069"/>
                  <a:pt x="328263" y="1070637"/>
                  <a:pt x="275332" y="1073305"/>
                </a:cubicBezTo>
                <a:cubicBezTo>
                  <a:pt x="221956" y="1075974"/>
                  <a:pt x="169469" y="1085315"/>
                  <a:pt x="115648" y="1091542"/>
                </a:cubicBezTo>
                <a:cubicBezTo>
                  <a:pt x="119207" y="1056848"/>
                  <a:pt x="135664" y="1039501"/>
                  <a:pt x="168580" y="1035053"/>
                </a:cubicBezTo>
                <a:cubicBezTo>
                  <a:pt x="181034" y="1033273"/>
                  <a:pt x="194378" y="1024822"/>
                  <a:pt x="203719" y="1015926"/>
                </a:cubicBezTo>
                <a:cubicBezTo>
                  <a:pt x="231741" y="989238"/>
                  <a:pt x="255761" y="958102"/>
                  <a:pt x="286007" y="934083"/>
                </a:cubicBezTo>
                <a:cubicBezTo>
                  <a:pt x="301130" y="922518"/>
                  <a:pt x="326039" y="923407"/>
                  <a:pt x="351393" y="917180"/>
                </a:cubicBezTo>
                <a:cubicBezTo>
                  <a:pt x="353172" y="912732"/>
                  <a:pt x="358510" y="900278"/>
                  <a:pt x="363847" y="888268"/>
                </a:cubicBezTo>
                <a:cubicBezTo>
                  <a:pt x="370964" y="896275"/>
                  <a:pt x="376302" y="908284"/>
                  <a:pt x="385198" y="911843"/>
                </a:cubicBezTo>
                <a:cubicBezTo>
                  <a:pt x="405659" y="920294"/>
                  <a:pt x="427454" y="924742"/>
                  <a:pt x="453697" y="931859"/>
                </a:cubicBezTo>
                <a:cubicBezTo>
                  <a:pt x="492395" y="880262"/>
                  <a:pt x="543992" y="838450"/>
                  <a:pt x="624946" y="846012"/>
                </a:cubicBezTo>
                <a:cubicBezTo>
                  <a:pt x="641848" y="847791"/>
                  <a:pt x="673429" y="831778"/>
                  <a:pt x="676098" y="818879"/>
                </a:cubicBezTo>
                <a:cubicBezTo>
                  <a:pt x="683215" y="786853"/>
                  <a:pt x="718799" y="789522"/>
                  <a:pt x="723247" y="791746"/>
                </a:cubicBezTo>
                <a:cubicBezTo>
                  <a:pt x="758386" y="809093"/>
                  <a:pt x="783740" y="783740"/>
                  <a:pt x="813097" y="777513"/>
                </a:cubicBezTo>
                <a:cubicBezTo>
                  <a:pt x="857132" y="768172"/>
                  <a:pt x="902057" y="763279"/>
                  <a:pt x="946537" y="755717"/>
                </a:cubicBezTo>
                <a:cubicBezTo>
                  <a:pt x="958547" y="753493"/>
                  <a:pt x="975004" y="752159"/>
                  <a:pt x="981676" y="744152"/>
                </a:cubicBezTo>
                <a:cubicBezTo>
                  <a:pt x="1032384" y="682770"/>
                  <a:pt x="1097769" y="709903"/>
                  <a:pt x="1165824" y="705010"/>
                </a:cubicBezTo>
                <a:cubicBezTo>
                  <a:pt x="1168493" y="699672"/>
                  <a:pt x="1175609" y="685884"/>
                  <a:pt x="1180947" y="675653"/>
                </a:cubicBezTo>
                <a:cubicBezTo>
                  <a:pt x="1215642" y="668981"/>
                  <a:pt x="1247667" y="663199"/>
                  <a:pt x="1279693" y="657416"/>
                </a:cubicBezTo>
                <a:cubicBezTo>
                  <a:pt x="1279693" y="652079"/>
                  <a:pt x="1279248" y="647186"/>
                  <a:pt x="1279248" y="641848"/>
                </a:cubicBezTo>
                <a:cubicBezTo>
                  <a:pt x="1215642" y="641848"/>
                  <a:pt x="1151590" y="641848"/>
                  <a:pt x="1087094" y="641848"/>
                </a:cubicBezTo>
                <a:cubicBezTo>
                  <a:pt x="1103552" y="608043"/>
                  <a:pt x="1120899" y="601816"/>
                  <a:pt x="1160931" y="605819"/>
                </a:cubicBezTo>
                <a:cubicBezTo>
                  <a:pt x="1177833" y="607598"/>
                  <a:pt x="1196070" y="598702"/>
                  <a:pt x="1212083" y="597368"/>
                </a:cubicBezTo>
                <a:cubicBezTo>
                  <a:pt x="1253450" y="595589"/>
                  <a:pt x="1295261" y="595589"/>
                  <a:pt x="1336183" y="591586"/>
                </a:cubicBezTo>
                <a:cubicBezTo>
                  <a:pt x="1422029" y="582690"/>
                  <a:pt x="1506542" y="560450"/>
                  <a:pt x="1594612" y="579131"/>
                </a:cubicBezTo>
                <a:cubicBezTo>
                  <a:pt x="1623969" y="585358"/>
                  <a:pt x="1656440" y="577352"/>
                  <a:pt x="1692024" y="576018"/>
                </a:cubicBezTo>
                <a:cubicBezTo>
                  <a:pt x="1691579" y="577352"/>
                  <a:pt x="1689355" y="587582"/>
                  <a:pt x="1686241" y="597813"/>
                </a:cubicBezTo>
                <a:cubicBezTo>
                  <a:pt x="1682683" y="609378"/>
                  <a:pt x="1678235" y="620498"/>
                  <a:pt x="1673787" y="632063"/>
                </a:cubicBezTo>
                <a:cubicBezTo>
                  <a:pt x="1685352" y="628059"/>
                  <a:pt x="1696917" y="624501"/>
                  <a:pt x="1708037" y="620498"/>
                </a:cubicBezTo>
                <a:cubicBezTo>
                  <a:pt x="1713819" y="618274"/>
                  <a:pt x="1719157" y="615160"/>
                  <a:pt x="1728053" y="610267"/>
                </a:cubicBezTo>
                <a:cubicBezTo>
                  <a:pt x="1731611" y="623611"/>
                  <a:pt x="1734725" y="634731"/>
                  <a:pt x="1737393" y="643183"/>
                </a:cubicBezTo>
                <a:cubicBezTo>
                  <a:pt x="1807672" y="590251"/>
                  <a:pt x="1898411" y="603595"/>
                  <a:pt x="1973583" y="576907"/>
                </a:cubicBezTo>
                <a:cubicBezTo>
                  <a:pt x="1958904" y="557336"/>
                  <a:pt x="1948229" y="543102"/>
                  <a:pt x="1937109" y="528424"/>
                </a:cubicBezTo>
                <a:cubicBezTo>
                  <a:pt x="1937109" y="528424"/>
                  <a:pt x="1936664" y="529758"/>
                  <a:pt x="1936664" y="529758"/>
                </a:cubicBezTo>
                <a:cubicBezTo>
                  <a:pt x="1968690" y="519973"/>
                  <a:pt x="2001160" y="510187"/>
                  <a:pt x="2035855" y="499957"/>
                </a:cubicBezTo>
                <a:cubicBezTo>
                  <a:pt x="2027849" y="477717"/>
                  <a:pt x="2022066" y="462148"/>
                  <a:pt x="2010501" y="430568"/>
                </a:cubicBezTo>
                <a:cubicBezTo>
                  <a:pt x="2047420" y="438129"/>
                  <a:pt x="2073218" y="445246"/>
                  <a:pt x="2099462" y="447470"/>
                </a:cubicBezTo>
                <a:cubicBezTo>
                  <a:pt x="2142607" y="451028"/>
                  <a:pt x="2186643" y="447025"/>
                  <a:pt x="2229344" y="454142"/>
                </a:cubicBezTo>
                <a:cubicBezTo>
                  <a:pt x="2294729" y="465262"/>
                  <a:pt x="2360115" y="480830"/>
                  <a:pt x="2423722" y="500401"/>
                </a:cubicBezTo>
                <a:cubicBezTo>
                  <a:pt x="2438400" y="504849"/>
                  <a:pt x="2443738" y="534651"/>
                  <a:pt x="2456192" y="550219"/>
                </a:cubicBezTo>
                <a:cubicBezTo>
                  <a:pt x="2467312" y="563563"/>
                  <a:pt x="2481991" y="581355"/>
                  <a:pt x="2496669" y="583134"/>
                </a:cubicBezTo>
                <a:cubicBezTo>
                  <a:pt x="2529139" y="587138"/>
                  <a:pt x="2563389" y="584914"/>
                  <a:pt x="2595860" y="579576"/>
                </a:cubicBezTo>
                <a:cubicBezTo>
                  <a:pt x="2607425" y="577797"/>
                  <a:pt x="2616321" y="558670"/>
                  <a:pt x="2626551" y="547550"/>
                </a:cubicBezTo>
                <a:cubicBezTo>
                  <a:pt x="2653239" y="580466"/>
                  <a:pt x="2647901" y="603595"/>
                  <a:pt x="2617655" y="628949"/>
                </a:cubicBezTo>
                <a:cubicBezTo>
                  <a:pt x="2646122" y="607598"/>
                  <a:pt x="2675034" y="586248"/>
                  <a:pt x="2703502" y="564898"/>
                </a:cubicBezTo>
                <a:cubicBezTo>
                  <a:pt x="2680817" y="560005"/>
                  <a:pt x="2653684" y="554222"/>
                  <a:pt x="2626551" y="548440"/>
                </a:cubicBezTo>
                <a:cubicBezTo>
                  <a:pt x="2611428" y="545771"/>
                  <a:pt x="2596305" y="543102"/>
                  <a:pt x="2581181" y="540434"/>
                </a:cubicBezTo>
                <a:cubicBezTo>
                  <a:pt x="2580737" y="535096"/>
                  <a:pt x="2579847" y="529758"/>
                  <a:pt x="2579402" y="524865"/>
                </a:cubicBezTo>
                <a:cubicBezTo>
                  <a:pt x="2626996" y="517304"/>
                  <a:pt x="2675034" y="510187"/>
                  <a:pt x="2726631" y="502181"/>
                </a:cubicBezTo>
                <a:cubicBezTo>
                  <a:pt x="2699943" y="487947"/>
                  <a:pt x="2682151" y="477272"/>
                  <a:pt x="2663914" y="469265"/>
                </a:cubicBezTo>
                <a:cubicBezTo>
                  <a:pt x="2654573" y="465262"/>
                  <a:pt x="2643898" y="464372"/>
                  <a:pt x="2633223" y="463483"/>
                </a:cubicBezTo>
                <a:cubicBezTo>
                  <a:pt x="2582071" y="459480"/>
                  <a:pt x="2530029" y="458145"/>
                  <a:pt x="2479322" y="451028"/>
                </a:cubicBezTo>
                <a:cubicBezTo>
                  <a:pt x="2460640" y="448360"/>
                  <a:pt x="2443738" y="431902"/>
                  <a:pt x="2431283" y="424340"/>
                </a:cubicBezTo>
                <a:cubicBezTo>
                  <a:pt x="2393475" y="419892"/>
                  <a:pt x="2357002" y="419003"/>
                  <a:pt x="2322752" y="410107"/>
                </a:cubicBezTo>
                <a:cubicBezTo>
                  <a:pt x="2285833" y="399876"/>
                  <a:pt x="2251584" y="390091"/>
                  <a:pt x="2215555" y="412776"/>
                </a:cubicBezTo>
                <a:cubicBezTo>
                  <a:pt x="2212441" y="415000"/>
                  <a:pt x="2201321" y="404769"/>
                  <a:pt x="2188422" y="397208"/>
                </a:cubicBezTo>
                <a:cubicBezTo>
                  <a:pt x="2168851" y="395873"/>
                  <a:pt x="2140383" y="393649"/>
                  <a:pt x="2108802" y="391425"/>
                </a:cubicBezTo>
                <a:cubicBezTo>
                  <a:pt x="2129263" y="292679"/>
                  <a:pt x="2219558" y="358510"/>
                  <a:pt x="2265372" y="309137"/>
                </a:cubicBezTo>
                <a:cubicBezTo>
                  <a:pt x="2271600" y="333601"/>
                  <a:pt x="2276048" y="350503"/>
                  <a:pt x="2277827" y="357175"/>
                </a:cubicBezTo>
                <a:cubicBezTo>
                  <a:pt x="2314746" y="366071"/>
                  <a:pt x="2345882" y="377191"/>
                  <a:pt x="2378352" y="381195"/>
                </a:cubicBezTo>
                <a:cubicBezTo>
                  <a:pt x="2427280" y="386977"/>
                  <a:pt x="2476653" y="385643"/>
                  <a:pt x="2525581" y="390980"/>
                </a:cubicBezTo>
                <a:cubicBezTo>
                  <a:pt x="2565613" y="394984"/>
                  <a:pt x="2605201" y="403880"/>
                  <a:pt x="2644788" y="411441"/>
                </a:cubicBezTo>
                <a:cubicBezTo>
                  <a:pt x="2656797" y="413665"/>
                  <a:pt x="2668362" y="420337"/>
                  <a:pt x="2679927" y="420337"/>
                </a:cubicBezTo>
                <a:cubicBezTo>
                  <a:pt x="2775559" y="422561"/>
                  <a:pt x="2870302" y="427009"/>
                  <a:pt x="2961486" y="463038"/>
                </a:cubicBezTo>
                <a:cubicBezTo>
                  <a:pt x="2979278" y="470155"/>
                  <a:pt x="3005966" y="453697"/>
                  <a:pt x="3028206" y="447915"/>
                </a:cubicBezTo>
                <a:cubicBezTo>
                  <a:pt x="3050891" y="441688"/>
                  <a:pt x="3073576" y="435460"/>
                  <a:pt x="3096261" y="428788"/>
                </a:cubicBezTo>
                <a:cubicBezTo>
                  <a:pt x="3098040" y="433236"/>
                  <a:pt x="3099375" y="438129"/>
                  <a:pt x="3101154" y="442577"/>
                </a:cubicBezTo>
                <a:cubicBezTo>
                  <a:pt x="3095816" y="449249"/>
                  <a:pt x="3090924" y="456366"/>
                  <a:pt x="3079804" y="470600"/>
                </a:cubicBezTo>
                <a:cubicBezTo>
                  <a:pt x="3112719" y="478606"/>
                  <a:pt x="3141186" y="488837"/>
                  <a:pt x="3170098" y="491505"/>
                </a:cubicBezTo>
                <a:cubicBezTo>
                  <a:pt x="3182997" y="492840"/>
                  <a:pt x="3198121" y="480830"/>
                  <a:pt x="3211020" y="472824"/>
                </a:cubicBezTo>
                <a:cubicBezTo>
                  <a:pt x="3220361" y="467041"/>
                  <a:pt x="3230146" y="449249"/>
                  <a:pt x="3234149" y="451028"/>
                </a:cubicBezTo>
                <a:cubicBezTo>
                  <a:pt x="3247493" y="455921"/>
                  <a:pt x="3258169" y="467041"/>
                  <a:pt x="3269289" y="476827"/>
                </a:cubicBezTo>
                <a:cubicBezTo>
                  <a:pt x="3275516" y="482165"/>
                  <a:pt x="3279519" y="490171"/>
                  <a:pt x="3284857" y="496843"/>
                </a:cubicBezTo>
                <a:cubicBezTo>
                  <a:pt x="3290639" y="489281"/>
                  <a:pt x="3296866" y="481720"/>
                  <a:pt x="3299535" y="478606"/>
                </a:cubicBezTo>
                <a:cubicBezTo>
                  <a:pt x="3346239" y="485278"/>
                  <a:pt x="3387161" y="527534"/>
                  <a:pt x="3434755" y="483499"/>
                </a:cubicBezTo>
                <a:cubicBezTo>
                  <a:pt x="3437423" y="481275"/>
                  <a:pt x="3454771" y="494619"/>
                  <a:pt x="3465001" y="501291"/>
                </a:cubicBezTo>
                <a:cubicBezTo>
                  <a:pt x="3487241" y="515080"/>
                  <a:pt x="3508147" y="532427"/>
                  <a:pt x="3531721" y="541768"/>
                </a:cubicBezTo>
                <a:cubicBezTo>
                  <a:pt x="3551737" y="549330"/>
                  <a:pt x="3571309" y="552888"/>
                  <a:pt x="3590435" y="525755"/>
                </a:cubicBezTo>
                <a:cubicBezTo>
                  <a:pt x="3612675" y="494619"/>
                  <a:pt x="3698522" y="517749"/>
                  <a:pt x="3712756" y="557336"/>
                </a:cubicBezTo>
                <a:cubicBezTo>
                  <a:pt x="3722096" y="542658"/>
                  <a:pt x="3730103" y="530203"/>
                  <a:pt x="3731882" y="527534"/>
                </a:cubicBezTo>
                <a:cubicBezTo>
                  <a:pt x="3771469" y="527534"/>
                  <a:pt x="3803495" y="527534"/>
                  <a:pt x="3843082" y="527534"/>
                </a:cubicBezTo>
                <a:cubicBezTo>
                  <a:pt x="3835521" y="542658"/>
                  <a:pt x="3827959" y="557781"/>
                  <a:pt x="3820397" y="573349"/>
                </a:cubicBezTo>
                <a:cubicBezTo>
                  <a:pt x="3868881" y="530203"/>
                  <a:pt x="3926705" y="525310"/>
                  <a:pt x="3990311" y="522197"/>
                </a:cubicBezTo>
                <a:cubicBezTo>
                  <a:pt x="3977412" y="542213"/>
                  <a:pt x="3968961" y="555557"/>
                  <a:pt x="3960510" y="568901"/>
                </a:cubicBezTo>
                <a:cubicBezTo>
                  <a:pt x="3985419" y="579131"/>
                  <a:pt x="4009438" y="592920"/>
                  <a:pt x="4035681" y="598702"/>
                </a:cubicBezTo>
                <a:cubicBezTo>
                  <a:pt x="4082830" y="608933"/>
                  <a:pt x="4131313" y="613826"/>
                  <a:pt x="4178462" y="622722"/>
                </a:cubicBezTo>
                <a:cubicBezTo>
                  <a:pt x="4190917" y="624946"/>
                  <a:pt x="4202037" y="633842"/>
                  <a:pt x="4213602" y="639624"/>
                </a:cubicBezTo>
                <a:cubicBezTo>
                  <a:pt x="4210043" y="643627"/>
                  <a:pt x="4206485" y="647631"/>
                  <a:pt x="4202927" y="651634"/>
                </a:cubicBezTo>
                <a:cubicBezTo>
                  <a:pt x="4237621" y="638735"/>
                  <a:pt x="4272760" y="626280"/>
                  <a:pt x="4307455" y="613381"/>
                </a:cubicBezTo>
                <a:cubicBezTo>
                  <a:pt x="4295445" y="580021"/>
                  <a:pt x="4298114" y="577352"/>
                  <a:pt x="4349711" y="584024"/>
                </a:cubicBezTo>
                <a:cubicBezTo>
                  <a:pt x="4346152" y="589806"/>
                  <a:pt x="4343484" y="594699"/>
                  <a:pt x="4340815" y="599147"/>
                </a:cubicBezTo>
                <a:cubicBezTo>
                  <a:pt x="4339036" y="602706"/>
                  <a:pt x="4337256" y="606264"/>
                  <a:pt x="4335477" y="609823"/>
                </a:cubicBezTo>
                <a:cubicBezTo>
                  <a:pt x="4375954" y="612047"/>
                  <a:pt x="4413762" y="614271"/>
                  <a:pt x="4454239" y="616495"/>
                </a:cubicBezTo>
                <a:cubicBezTo>
                  <a:pt x="4448902" y="627615"/>
                  <a:pt x="4444454" y="636955"/>
                  <a:pt x="4439561" y="646741"/>
                </a:cubicBezTo>
                <a:cubicBezTo>
                  <a:pt x="4476924" y="640514"/>
                  <a:pt x="4512063" y="636511"/>
                  <a:pt x="4546313" y="627615"/>
                </a:cubicBezTo>
                <a:cubicBezTo>
                  <a:pt x="4554320" y="625391"/>
                  <a:pt x="4559657" y="608933"/>
                  <a:pt x="4564550" y="598258"/>
                </a:cubicBezTo>
                <a:cubicBezTo>
                  <a:pt x="4571667" y="584024"/>
                  <a:pt x="4577449" y="569346"/>
                  <a:pt x="4583676" y="554667"/>
                </a:cubicBezTo>
                <a:cubicBezTo>
                  <a:pt x="4588569" y="556446"/>
                  <a:pt x="4593907" y="558670"/>
                  <a:pt x="4598800" y="560450"/>
                </a:cubicBezTo>
                <a:cubicBezTo>
                  <a:pt x="4594796" y="581355"/>
                  <a:pt x="4591238" y="602261"/>
                  <a:pt x="4587235" y="624056"/>
                </a:cubicBezTo>
                <a:cubicBezTo>
                  <a:pt x="4649062" y="639624"/>
                  <a:pt x="4710889" y="654747"/>
                  <a:pt x="4778944" y="671650"/>
                </a:cubicBezTo>
                <a:cubicBezTo>
                  <a:pt x="4772272" y="680101"/>
                  <a:pt x="4773606" y="676543"/>
                  <a:pt x="4776275" y="675208"/>
                </a:cubicBezTo>
                <a:cubicBezTo>
                  <a:pt x="4808301" y="661864"/>
                  <a:pt x="4842996" y="652968"/>
                  <a:pt x="4872352" y="634731"/>
                </a:cubicBezTo>
                <a:cubicBezTo>
                  <a:pt x="4894592" y="620498"/>
                  <a:pt x="4909716" y="594699"/>
                  <a:pt x="4927952" y="574238"/>
                </a:cubicBezTo>
                <a:cubicBezTo>
                  <a:pt x="4931956" y="576462"/>
                  <a:pt x="4935959" y="578686"/>
                  <a:pt x="4939517" y="581355"/>
                </a:cubicBezTo>
                <a:cubicBezTo>
                  <a:pt x="4936849" y="599147"/>
                  <a:pt x="4933735" y="616939"/>
                  <a:pt x="4929732" y="643183"/>
                </a:cubicBezTo>
                <a:cubicBezTo>
                  <a:pt x="5011130" y="644072"/>
                  <a:pt x="5090305" y="678322"/>
                  <a:pt x="5177931" y="646741"/>
                </a:cubicBezTo>
                <a:cubicBezTo>
                  <a:pt x="5190830" y="656082"/>
                  <a:pt x="5207733" y="668536"/>
                  <a:pt x="5222855" y="679656"/>
                </a:cubicBezTo>
                <a:cubicBezTo>
                  <a:pt x="5276231" y="649410"/>
                  <a:pt x="5318488" y="599147"/>
                  <a:pt x="5397218" y="630283"/>
                </a:cubicBezTo>
                <a:cubicBezTo>
                  <a:pt x="5381205" y="635621"/>
                  <a:pt x="5375422" y="638290"/>
                  <a:pt x="5369195" y="639179"/>
                </a:cubicBezTo>
                <a:cubicBezTo>
                  <a:pt x="5361634" y="640069"/>
                  <a:pt x="5354072" y="639624"/>
                  <a:pt x="5342952" y="639624"/>
                </a:cubicBezTo>
                <a:cubicBezTo>
                  <a:pt x="5342952" y="675653"/>
                  <a:pt x="5342952" y="709013"/>
                  <a:pt x="5342952" y="741928"/>
                </a:cubicBezTo>
                <a:cubicBezTo>
                  <a:pt x="5348734" y="743708"/>
                  <a:pt x="5354517" y="745487"/>
                  <a:pt x="5360299" y="747266"/>
                </a:cubicBezTo>
                <a:cubicBezTo>
                  <a:pt x="5368750" y="733477"/>
                  <a:pt x="5380760" y="720133"/>
                  <a:pt x="5384318" y="705455"/>
                </a:cubicBezTo>
                <a:cubicBezTo>
                  <a:pt x="5390546" y="678767"/>
                  <a:pt x="5399442" y="668091"/>
                  <a:pt x="5429688" y="673874"/>
                </a:cubicBezTo>
                <a:cubicBezTo>
                  <a:pt x="5459490" y="679212"/>
                  <a:pt x="5491515" y="672984"/>
                  <a:pt x="5522207" y="675653"/>
                </a:cubicBezTo>
                <a:cubicBezTo>
                  <a:pt x="5552453" y="678322"/>
                  <a:pt x="5585814" y="661419"/>
                  <a:pt x="5612502" y="692556"/>
                </a:cubicBezTo>
                <a:cubicBezTo>
                  <a:pt x="5616060" y="696559"/>
                  <a:pt x="5641858" y="681436"/>
                  <a:pt x="5658760" y="674764"/>
                </a:cubicBezTo>
                <a:cubicBezTo>
                  <a:pt x="5659650" y="678767"/>
                  <a:pt x="5661874" y="691221"/>
                  <a:pt x="5664988" y="710348"/>
                </a:cubicBezTo>
                <a:cubicBezTo>
                  <a:pt x="5691231" y="688108"/>
                  <a:pt x="5730819" y="702786"/>
                  <a:pt x="5743718" y="662309"/>
                </a:cubicBezTo>
                <a:cubicBezTo>
                  <a:pt x="5745942" y="654747"/>
                  <a:pt x="5770851" y="647186"/>
                  <a:pt x="5781526" y="650744"/>
                </a:cubicBezTo>
                <a:cubicBezTo>
                  <a:pt x="5824227" y="665423"/>
                  <a:pt x="5865148" y="684549"/>
                  <a:pt x="5897174" y="697893"/>
                </a:cubicBezTo>
                <a:cubicBezTo>
                  <a:pt x="5946992" y="681436"/>
                  <a:pt x="5990583" y="667202"/>
                  <a:pt x="6033728" y="652079"/>
                </a:cubicBezTo>
                <a:cubicBezTo>
                  <a:pt x="6050186" y="646296"/>
                  <a:pt x="6065754" y="639624"/>
                  <a:pt x="6089773" y="629839"/>
                </a:cubicBezTo>
                <a:cubicBezTo>
                  <a:pt x="6103562" y="631173"/>
                  <a:pt x="6130250" y="633842"/>
                  <a:pt x="6156938" y="636511"/>
                </a:cubicBezTo>
                <a:cubicBezTo>
                  <a:pt x="6157828" y="633397"/>
                  <a:pt x="6159162" y="629839"/>
                  <a:pt x="6160052" y="626725"/>
                </a:cubicBezTo>
                <a:cubicBezTo>
                  <a:pt x="6144928" y="614715"/>
                  <a:pt x="6130250" y="603150"/>
                  <a:pt x="6115127" y="591141"/>
                </a:cubicBezTo>
                <a:cubicBezTo>
                  <a:pt x="6116016" y="587138"/>
                  <a:pt x="6116906" y="583134"/>
                  <a:pt x="6117796" y="579131"/>
                </a:cubicBezTo>
                <a:cubicBezTo>
                  <a:pt x="6158272" y="575573"/>
                  <a:pt x="6198749" y="571570"/>
                  <a:pt x="6239226" y="568011"/>
                </a:cubicBezTo>
                <a:cubicBezTo>
                  <a:pt x="6242340" y="575128"/>
                  <a:pt x="6245453" y="582690"/>
                  <a:pt x="6249012" y="589806"/>
                </a:cubicBezTo>
                <a:cubicBezTo>
                  <a:pt x="6240561" y="593810"/>
                  <a:pt x="6230330" y="596034"/>
                  <a:pt x="6224548" y="602261"/>
                </a:cubicBezTo>
                <a:cubicBezTo>
                  <a:pt x="6216986" y="610712"/>
                  <a:pt x="6207645" y="623611"/>
                  <a:pt x="6208980" y="632507"/>
                </a:cubicBezTo>
                <a:cubicBezTo>
                  <a:pt x="6210314" y="639624"/>
                  <a:pt x="6225882" y="648075"/>
                  <a:pt x="6236557" y="649855"/>
                </a:cubicBezTo>
                <a:cubicBezTo>
                  <a:pt x="6268583" y="655192"/>
                  <a:pt x="6308170" y="680546"/>
                  <a:pt x="6317066" y="616939"/>
                </a:cubicBezTo>
                <a:cubicBezTo>
                  <a:pt x="6318846" y="604040"/>
                  <a:pt x="6356209" y="596478"/>
                  <a:pt x="6378449" y="585803"/>
                </a:cubicBezTo>
                <a:cubicBezTo>
                  <a:pt x="6382008" y="598702"/>
                  <a:pt x="6387790" y="617829"/>
                  <a:pt x="6390458" y="627615"/>
                </a:cubicBezTo>
                <a:cubicBezTo>
                  <a:pt x="6422929" y="631618"/>
                  <a:pt x="6447393" y="634731"/>
                  <a:pt x="6471857" y="637845"/>
                </a:cubicBezTo>
                <a:cubicBezTo>
                  <a:pt x="6472302" y="641848"/>
                  <a:pt x="6472302" y="645851"/>
                  <a:pt x="6472747" y="649855"/>
                </a:cubicBezTo>
                <a:cubicBezTo>
                  <a:pt x="6483867" y="641848"/>
                  <a:pt x="6494542" y="634287"/>
                  <a:pt x="6506997" y="625391"/>
                </a:cubicBezTo>
                <a:cubicBezTo>
                  <a:pt x="6517672" y="634731"/>
                  <a:pt x="6528347" y="643627"/>
                  <a:pt x="6539022" y="652968"/>
                </a:cubicBezTo>
                <a:cubicBezTo>
                  <a:pt x="6539022" y="648965"/>
                  <a:pt x="6539022" y="645407"/>
                  <a:pt x="6539467" y="641403"/>
                </a:cubicBezTo>
                <a:cubicBezTo>
                  <a:pt x="6555035" y="639624"/>
                  <a:pt x="6570603" y="639179"/>
                  <a:pt x="6586171" y="636511"/>
                </a:cubicBezTo>
                <a:cubicBezTo>
                  <a:pt x="6610635" y="631618"/>
                  <a:pt x="6634654" y="625835"/>
                  <a:pt x="6658674" y="618274"/>
                </a:cubicBezTo>
                <a:cubicBezTo>
                  <a:pt x="6660898" y="617384"/>
                  <a:pt x="6662232" y="602261"/>
                  <a:pt x="6658674" y="597368"/>
                </a:cubicBezTo>
                <a:cubicBezTo>
                  <a:pt x="6654226" y="591141"/>
                  <a:pt x="6644440" y="587582"/>
                  <a:pt x="6636434" y="584914"/>
                </a:cubicBezTo>
                <a:cubicBezTo>
                  <a:pt x="6624424" y="580466"/>
                  <a:pt x="6611525" y="577352"/>
                  <a:pt x="6588395" y="570235"/>
                </a:cubicBezTo>
                <a:cubicBezTo>
                  <a:pt x="6659563" y="537765"/>
                  <a:pt x="6731177" y="593365"/>
                  <a:pt x="6787221" y="529313"/>
                </a:cubicBezTo>
                <a:cubicBezTo>
                  <a:pt x="6778770" y="555557"/>
                  <a:pt x="6769874" y="581800"/>
                  <a:pt x="6758754" y="615605"/>
                </a:cubicBezTo>
                <a:cubicBezTo>
                  <a:pt x="6761423" y="616939"/>
                  <a:pt x="6776546" y="628504"/>
                  <a:pt x="6783218" y="624946"/>
                </a:cubicBezTo>
                <a:cubicBezTo>
                  <a:pt x="6811241" y="609378"/>
                  <a:pt x="6859724" y="632507"/>
                  <a:pt x="6869065" y="576018"/>
                </a:cubicBezTo>
                <a:cubicBezTo>
                  <a:pt x="6871289" y="561339"/>
                  <a:pt x="6908207" y="552443"/>
                  <a:pt x="6929113" y="541323"/>
                </a:cubicBezTo>
                <a:cubicBezTo>
                  <a:pt x="6931782" y="546216"/>
                  <a:pt x="6934450" y="551109"/>
                  <a:pt x="6937119" y="556446"/>
                </a:cubicBezTo>
                <a:cubicBezTo>
                  <a:pt x="6925999" y="563563"/>
                  <a:pt x="6915324" y="570680"/>
                  <a:pt x="6899756" y="580466"/>
                </a:cubicBezTo>
                <a:cubicBezTo>
                  <a:pt x="6932226" y="598702"/>
                  <a:pt x="6958915" y="639179"/>
                  <a:pt x="6986492" y="579576"/>
                </a:cubicBezTo>
                <a:cubicBezTo>
                  <a:pt x="6987827" y="576462"/>
                  <a:pt x="7010511" y="580021"/>
                  <a:pt x="7020297" y="585358"/>
                </a:cubicBezTo>
                <a:cubicBezTo>
                  <a:pt x="7030527" y="591141"/>
                  <a:pt x="7037644" y="602706"/>
                  <a:pt x="7050988" y="617384"/>
                </a:cubicBezTo>
                <a:cubicBezTo>
                  <a:pt x="7065667" y="581800"/>
                  <a:pt x="7077676" y="551109"/>
                  <a:pt x="7092800" y="514635"/>
                </a:cubicBezTo>
                <a:cubicBezTo>
                  <a:pt x="7127050" y="552443"/>
                  <a:pt x="7156406" y="584914"/>
                  <a:pt x="7185318" y="616939"/>
                </a:cubicBezTo>
                <a:cubicBezTo>
                  <a:pt x="7191101" y="614271"/>
                  <a:pt x="7196883" y="611602"/>
                  <a:pt x="7202666" y="608933"/>
                </a:cubicBezTo>
                <a:cubicBezTo>
                  <a:pt x="7185318" y="560894"/>
                  <a:pt x="7121267" y="506629"/>
                  <a:pt x="7217344" y="471045"/>
                </a:cubicBezTo>
                <a:cubicBezTo>
                  <a:pt x="7217789" y="497288"/>
                  <a:pt x="7170640" y="523086"/>
                  <a:pt x="7216010" y="542213"/>
                </a:cubicBezTo>
                <a:cubicBezTo>
                  <a:pt x="7230688" y="548440"/>
                  <a:pt x="7261379" y="548440"/>
                  <a:pt x="7265827" y="540878"/>
                </a:cubicBezTo>
                <a:cubicBezTo>
                  <a:pt x="7280951" y="513745"/>
                  <a:pt x="7300077" y="498177"/>
                  <a:pt x="7325875" y="514635"/>
                </a:cubicBezTo>
                <a:cubicBezTo>
                  <a:pt x="7342333" y="525310"/>
                  <a:pt x="7349005" y="551109"/>
                  <a:pt x="7359236" y="568901"/>
                </a:cubicBezTo>
                <a:cubicBezTo>
                  <a:pt x="7389037" y="568901"/>
                  <a:pt x="7425066" y="568901"/>
                  <a:pt x="7463319" y="568901"/>
                </a:cubicBezTo>
                <a:cubicBezTo>
                  <a:pt x="7462874" y="559115"/>
                  <a:pt x="7461985" y="541768"/>
                  <a:pt x="7460650" y="516859"/>
                </a:cubicBezTo>
                <a:cubicBezTo>
                  <a:pt x="7490452" y="556002"/>
                  <a:pt x="7504685" y="438574"/>
                  <a:pt x="7538491" y="526200"/>
                </a:cubicBezTo>
                <a:cubicBezTo>
                  <a:pt x="7545607" y="511521"/>
                  <a:pt x="7547387" y="502625"/>
                  <a:pt x="7552724" y="496843"/>
                </a:cubicBezTo>
                <a:cubicBezTo>
                  <a:pt x="7569627" y="479051"/>
                  <a:pt x="7586084" y="459924"/>
                  <a:pt x="7606100" y="445691"/>
                </a:cubicBezTo>
                <a:cubicBezTo>
                  <a:pt x="7631454" y="427454"/>
                  <a:pt x="7645243" y="443467"/>
                  <a:pt x="7666148" y="463038"/>
                </a:cubicBezTo>
                <a:cubicBezTo>
                  <a:pt x="7684830" y="480385"/>
                  <a:pt x="7722193" y="483944"/>
                  <a:pt x="7751105" y="483054"/>
                </a:cubicBezTo>
                <a:cubicBezTo>
                  <a:pt x="7804037" y="481720"/>
                  <a:pt x="7856523" y="472379"/>
                  <a:pt x="7912568" y="466152"/>
                </a:cubicBezTo>
                <a:cubicBezTo>
                  <a:pt x="7914792" y="474158"/>
                  <a:pt x="7918350" y="485278"/>
                  <a:pt x="7925468" y="507963"/>
                </a:cubicBezTo>
                <a:cubicBezTo>
                  <a:pt x="7937477" y="484833"/>
                  <a:pt x="7944594" y="471045"/>
                  <a:pt x="7953045" y="454587"/>
                </a:cubicBezTo>
                <a:cubicBezTo>
                  <a:pt x="7961052" y="461704"/>
                  <a:pt x="7968613" y="468376"/>
                  <a:pt x="7975730" y="474603"/>
                </a:cubicBezTo>
                <a:cubicBezTo>
                  <a:pt x="8003308" y="435905"/>
                  <a:pt x="8048233" y="447915"/>
                  <a:pt x="8086041" y="445691"/>
                </a:cubicBezTo>
                <a:cubicBezTo>
                  <a:pt x="8128297" y="443022"/>
                  <a:pt x="8169218" y="443022"/>
                  <a:pt x="8209695" y="426564"/>
                </a:cubicBezTo>
                <a:cubicBezTo>
                  <a:pt x="8223929" y="420782"/>
                  <a:pt x="8243501" y="430123"/>
                  <a:pt x="8260403" y="430568"/>
                </a:cubicBezTo>
                <a:cubicBezTo>
                  <a:pt x="8290649" y="431457"/>
                  <a:pt x="8321341" y="431012"/>
                  <a:pt x="8351587" y="431012"/>
                </a:cubicBezTo>
                <a:cubicBezTo>
                  <a:pt x="8352477" y="435460"/>
                  <a:pt x="8353811" y="439464"/>
                  <a:pt x="8354701" y="443912"/>
                </a:cubicBezTo>
                <a:cubicBezTo>
                  <a:pt x="8364486" y="428788"/>
                  <a:pt x="8374272" y="413665"/>
                  <a:pt x="8383168" y="399432"/>
                </a:cubicBezTo>
                <a:cubicBezTo>
                  <a:pt x="8419197" y="415444"/>
                  <a:pt x="8450777" y="430123"/>
                  <a:pt x="8483248" y="443022"/>
                </a:cubicBezTo>
                <a:cubicBezTo>
                  <a:pt x="8488586" y="445246"/>
                  <a:pt x="8499706" y="441243"/>
                  <a:pt x="8503709" y="436350"/>
                </a:cubicBezTo>
                <a:cubicBezTo>
                  <a:pt x="8534845" y="396763"/>
                  <a:pt x="8570429" y="395873"/>
                  <a:pt x="8610461" y="420782"/>
                </a:cubicBezTo>
                <a:cubicBezTo>
                  <a:pt x="8616688" y="424785"/>
                  <a:pt x="8629143" y="431012"/>
                  <a:pt x="8631367" y="428788"/>
                </a:cubicBezTo>
                <a:cubicBezTo>
                  <a:pt x="8661168" y="401211"/>
                  <a:pt x="8723886" y="418113"/>
                  <a:pt x="8728778" y="357175"/>
                </a:cubicBezTo>
                <a:cubicBezTo>
                  <a:pt x="8728778" y="355841"/>
                  <a:pt x="8734116" y="354507"/>
                  <a:pt x="8740788" y="351838"/>
                </a:cubicBezTo>
                <a:cubicBezTo>
                  <a:pt x="8742567" y="363847"/>
                  <a:pt x="8743012" y="375412"/>
                  <a:pt x="8746126" y="386087"/>
                </a:cubicBezTo>
                <a:cubicBezTo>
                  <a:pt x="8748350" y="393649"/>
                  <a:pt x="8754132" y="406548"/>
                  <a:pt x="8758135" y="406548"/>
                </a:cubicBezTo>
                <a:cubicBezTo>
                  <a:pt x="8767476" y="406548"/>
                  <a:pt x="8782599" y="402100"/>
                  <a:pt x="8785268" y="395873"/>
                </a:cubicBezTo>
                <a:cubicBezTo>
                  <a:pt x="8797722" y="361623"/>
                  <a:pt x="8817294" y="374967"/>
                  <a:pt x="8841758" y="388756"/>
                </a:cubicBezTo>
                <a:cubicBezTo>
                  <a:pt x="8835975" y="374523"/>
                  <a:pt x="8832417" y="365182"/>
                  <a:pt x="8825745" y="348724"/>
                </a:cubicBezTo>
                <a:cubicBezTo>
                  <a:pt x="8843982" y="347835"/>
                  <a:pt x="8864887" y="340273"/>
                  <a:pt x="8874228" y="347835"/>
                </a:cubicBezTo>
                <a:cubicBezTo>
                  <a:pt x="8883124" y="354951"/>
                  <a:pt x="8880011" y="377191"/>
                  <a:pt x="8882679" y="397652"/>
                </a:cubicBezTo>
                <a:cubicBezTo>
                  <a:pt x="8950734" y="367406"/>
                  <a:pt x="9022792" y="346055"/>
                  <a:pt x="9084619" y="402545"/>
                </a:cubicBezTo>
                <a:cubicBezTo>
                  <a:pt x="9108193" y="384308"/>
                  <a:pt x="9126875" y="365182"/>
                  <a:pt x="9149115" y="354951"/>
                </a:cubicBezTo>
                <a:cubicBezTo>
                  <a:pt x="9176248" y="342497"/>
                  <a:pt x="9206939" y="337159"/>
                  <a:pt x="9235851" y="328708"/>
                </a:cubicBezTo>
                <a:cubicBezTo>
                  <a:pt x="9251419" y="324260"/>
                  <a:pt x="9266543" y="318033"/>
                  <a:pt x="9282555" y="317143"/>
                </a:cubicBezTo>
                <a:cubicBezTo>
                  <a:pt x="9309688" y="315809"/>
                  <a:pt x="9340379" y="310916"/>
                  <a:pt x="9363954" y="320702"/>
                </a:cubicBezTo>
                <a:cubicBezTo>
                  <a:pt x="9415106" y="342497"/>
                  <a:pt x="9461366" y="349169"/>
                  <a:pt x="9511184" y="317588"/>
                </a:cubicBezTo>
                <a:cubicBezTo>
                  <a:pt x="9532534" y="304244"/>
                  <a:pt x="9559222" y="290900"/>
                  <a:pt x="9585020" y="313585"/>
                </a:cubicBezTo>
                <a:cubicBezTo>
                  <a:pt x="9589024" y="317143"/>
                  <a:pt x="9598809" y="319812"/>
                  <a:pt x="9602368" y="317588"/>
                </a:cubicBezTo>
                <a:cubicBezTo>
                  <a:pt x="9705561" y="257540"/>
                  <a:pt x="9825213" y="280670"/>
                  <a:pt x="9933745" y="250868"/>
                </a:cubicBezTo>
                <a:cubicBezTo>
                  <a:pt x="9968884" y="241082"/>
                  <a:pt x="9998685" y="213949"/>
                  <a:pt x="10032490" y="197937"/>
                </a:cubicBezTo>
                <a:cubicBezTo>
                  <a:pt x="10045834" y="191709"/>
                  <a:pt x="10063181" y="193933"/>
                  <a:pt x="10078305" y="193044"/>
                </a:cubicBezTo>
                <a:cubicBezTo>
                  <a:pt x="10096097" y="192154"/>
                  <a:pt x="10113889" y="191709"/>
                  <a:pt x="10132125" y="191265"/>
                </a:cubicBezTo>
                <a:cubicBezTo>
                  <a:pt x="10132125" y="185482"/>
                  <a:pt x="10132125" y="180144"/>
                  <a:pt x="10132125" y="174362"/>
                </a:cubicBezTo>
                <a:cubicBezTo>
                  <a:pt x="10123229" y="172138"/>
                  <a:pt x="10114333" y="169914"/>
                  <a:pt x="10104993" y="167690"/>
                </a:cubicBezTo>
                <a:cubicBezTo>
                  <a:pt x="10105437" y="163242"/>
                  <a:pt x="10106328" y="158349"/>
                  <a:pt x="10106772" y="153901"/>
                </a:cubicBezTo>
                <a:cubicBezTo>
                  <a:pt x="10129012" y="157460"/>
                  <a:pt x="10150808" y="163687"/>
                  <a:pt x="10173048" y="163242"/>
                </a:cubicBezTo>
                <a:cubicBezTo>
                  <a:pt x="10198401" y="162797"/>
                  <a:pt x="10226424" y="162797"/>
                  <a:pt x="10247774" y="152122"/>
                </a:cubicBezTo>
                <a:cubicBezTo>
                  <a:pt x="10283358" y="134330"/>
                  <a:pt x="10314494" y="140112"/>
                  <a:pt x="10349189" y="151232"/>
                </a:cubicBezTo>
                <a:cubicBezTo>
                  <a:pt x="10364757" y="156125"/>
                  <a:pt x="10382994" y="152122"/>
                  <a:pt x="10400341" y="152122"/>
                </a:cubicBezTo>
                <a:cubicBezTo>
                  <a:pt x="10403010" y="145895"/>
                  <a:pt x="10406123" y="140112"/>
                  <a:pt x="10408793" y="133885"/>
                </a:cubicBezTo>
                <a:cubicBezTo>
                  <a:pt x="10394558" y="129882"/>
                  <a:pt x="10380325" y="125434"/>
                  <a:pt x="10366091" y="121431"/>
                </a:cubicBezTo>
                <a:cubicBezTo>
                  <a:pt x="10368760" y="114314"/>
                  <a:pt x="10371429" y="107197"/>
                  <a:pt x="10374542" y="100080"/>
                </a:cubicBezTo>
                <a:cubicBezTo>
                  <a:pt x="10402121" y="95187"/>
                  <a:pt x="10430142" y="91629"/>
                  <a:pt x="10457275" y="84512"/>
                </a:cubicBezTo>
                <a:cubicBezTo>
                  <a:pt x="10483518" y="77395"/>
                  <a:pt x="10508873" y="65831"/>
                  <a:pt x="10529778" y="48928"/>
                </a:cubicBezTo>
                <a:cubicBezTo>
                  <a:pt x="10550238" y="50263"/>
                  <a:pt x="10570700" y="51597"/>
                  <a:pt x="10591605" y="53376"/>
                </a:cubicBezTo>
                <a:cubicBezTo>
                  <a:pt x="10592940" y="49818"/>
                  <a:pt x="10594274" y="45815"/>
                  <a:pt x="10595609" y="42256"/>
                </a:cubicBezTo>
                <a:cubicBezTo>
                  <a:pt x="10589381" y="35139"/>
                  <a:pt x="10583154" y="28467"/>
                  <a:pt x="10572479" y="16013"/>
                </a:cubicBezTo>
                <a:cubicBezTo>
                  <a:pt x="10587602" y="10230"/>
                  <a:pt x="10600501" y="4893"/>
                  <a:pt x="10613401" y="0"/>
                </a:cubicBezTo>
                <a:cubicBezTo>
                  <a:pt x="10630748" y="38698"/>
                  <a:pt x="10636975" y="70279"/>
                  <a:pt x="10590716" y="86291"/>
                </a:cubicBezTo>
                <a:cubicBezTo>
                  <a:pt x="10588047" y="87181"/>
                  <a:pt x="10584044" y="90739"/>
                  <a:pt x="10584044" y="92519"/>
                </a:cubicBezTo>
                <a:cubicBezTo>
                  <a:pt x="10593385" y="170804"/>
                  <a:pt x="10532892" y="162797"/>
                  <a:pt x="10486188" y="172138"/>
                </a:cubicBezTo>
                <a:cubicBezTo>
                  <a:pt x="10481740" y="159239"/>
                  <a:pt x="10477737" y="146340"/>
                  <a:pt x="10473289" y="133440"/>
                </a:cubicBezTo>
                <a:cubicBezTo>
                  <a:pt x="10451049" y="146784"/>
                  <a:pt x="10427029" y="157460"/>
                  <a:pt x="10407013" y="173917"/>
                </a:cubicBezTo>
                <a:cubicBezTo>
                  <a:pt x="10393669" y="184593"/>
                  <a:pt x="10386552" y="203274"/>
                  <a:pt x="10379435" y="214394"/>
                </a:cubicBezTo>
                <a:cubicBezTo>
                  <a:pt x="10391001" y="225069"/>
                  <a:pt x="10403899" y="238413"/>
                  <a:pt x="10418133" y="249978"/>
                </a:cubicBezTo>
                <a:cubicBezTo>
                  <a:pt x="10425250" y="255761"/>
                  <a:pt x="10440373" y="264657"/>
                  <a:pt x="10441707" y="263322"/>
                </a:cubicBezTo>
                <a:cubicBezTo>
                  <a:pt x="10473289" y="227293"/>
                  <a:pt x="10510206" y="250423"/>
                  <a:pt x="10545346" y="249534"/>
                </a:cubicBezTo>
                <a:cubicBezTo>
                  <a:pt x="10556466" y="249089"/>
                  <a:pt x="10566697" y="225514"/>
                  <a:pt x="10573813" y="216618"/>
                </a:cubicBezTo>
                <a:cubicBezTo>
                  <a:pt x="10634307" y="206833"/>
                  <a:pt x="10691241" y="197492"/>
                  <a:pt x="10748175" y="188151"/>
                </a:cubicBezTo>
                <a:cubicBezTo>
                  <a:pt x="10748620" y="241082"/>
                  <a:pt x="10765523" y="252647"/>
                  <a:pt x="10814895" y="229962"/>
                </a:cubicBezTo>
                <a:cubicBezTo>
                  <a:pt x="10830463" y="222845"/>
                  <a:pt x="10845587" y="213505"/>
                  <a:pt x="10860266" y="204164"/>
                </a:cubicBezTo>
                <a:cubicBezTo>
                  <a:pt x="10885619" y="187706"/>
                  <a:pt x="10907859" y="180144"/>
                  <a:pt x="10928765" y="212615"/>
                </a:cubicBezTo>
                <a:cubicBezTo>
                  <a:pt x="10934991" y="221956"/>
                  <a:pt x="10956787" y="230407"/>
                  <a:pt x="10967018" y="226849"/>
                </a:cubicBezTo>
                <a:cubicBezTo>
                  <a:pt x="11007050" y="211725"/>
                  <a:pt x="11045302" y="191265"/>
                  <a:pt x="11084445" y="173472"/>
                </a:cubicBezTo>
                <a:cubicBezTo>
                  <a:pt x="11089782" y="171248"/>
                  <a:pt x="11096455" y="172583"/>
                  <a:pt x="11115136" y="171693"/>
                </a:cubicBezTo>
                <a:cubicBezTo>
                  <a:pt x="11108020" y="203274"/>
                  <a:pt x="11101792" y="229962"/>
                  <a:pt x="11095565" y="257095"/>
                </a:cubicBezTo>
                <a:cubicBezTo>
                  <a:pt x="11105796" y="257540"/>
                  <a:pt x="11123588" y="263322"/>
                  <a:pt x="11138711" y="258430"/>
                </a:cubicBezTo>
                <a:cubicBezTo>
                  <a:pt x="11151611" y="254426"/>
                  <a:pt x="11163175" y="240193"/>
                  <a:pt x="11170292" y="227738"/>
                </a:cubicBezTo>
                <a:cubicBezTo>
                  <a:pt x="11177853" y="214839"/>
                  <a:pt x="11180967" y="185482"/>
                  <a:pt x="11184971" y="185482"/>
                </a:cubicBezTo>
                <a:cubicBezTo>
                  <a:pt x="11206320" y="186372"/>
                  <a:pt x="11227227" y="194378"/>
                  <a:pt x="11248576" y="199716"/>
                </a:cubicBezTo>
                <a:cubicBezTo>
                  <a:pt x="11219220" y="236634"/>
                  <a:pt x="11196091" y="265991"/>
                  <a:pt x="11166733" y="302465"/>
                </a:cubicBezTo>
                <a:cubicBezTo>
                  <a:pt x="11198315" y="306468"/>
                  <a:pt x="11224557" y="309582"/>
                  <a:pt x="11251246" y="312695"/>
                </a:cubicBezTo>
                <a:cubicBezTo>
                  <a:pt x="11237012" y="323371"/>
                  <a:pt x="11222333" y="334491"/>
                  <a:pt x="11207655" y="345611"/>
                </a:cubicBezTo>
                <a:cubicBezTo>
                  <a:pt x="11240126" y="394094"/>
                  <a:pt x="11192532" y="422116"/>
                  <a:pt x="11112468" y="420782"/>
                </a:cubicBezTo>
                <a:cubicBezTo>
                  <a:pt x="11124477" y="431902"/>
                  <a:pt x="11134263" y="439019"/>
                  <a:pt x="11140490" y="447915"/>
                </a:cubicBezTo>
                <a:cubicBezTo>
                  <a:pt x="11147607" y="458145"/>
                  <a:pt x="11151611" y="470600"/>
                  <a:pt x="11159616" y="487502"/>
                </a:cubicBezTo>
                <a:cubicBezTo>
                  <a:pt x="11144048" y="481275"/>
                  <a:pt x="11132039" y="476382"/>
                  <a:pt x="11117805" y="470600"/>
                </a:cubicBezTo>
                <a:cubicBezTo>
                  <a:pt x="11120029" y="476382"/>
                  <a:pt x="11120474" y="483054"/>
                  <a:pt x="11122698" y="483499"/>
                </a:cubicBezTo>
                <a:cubicBezTo>
                  <a:pt x="11164509" y="493285"/>
                  <a:pt x="11206765" y="509742"/>
                  <a:pt x="11248576" y="510187"/>
                </a:cubicBezTo>
                <a:cubicBezTo>
                  <a:pt x="11299728" y="510632"/>
                  <a:pt x="11299728" y="504405"/>
                  <a:pt x="11317520" y="467931"/>
                </a:cubicBezTo>
                <a:cubicBezTo>
                  <a:pt x="11338427" y="464817"/>
                  <a:pt x="11366004" y="467486"/>
                  <a:pt x="11370452" y="458145"/>
                </a:cubicBezTo>
                <a:cubicBezTo>
                  <a:pt x="11378459" y="442132"/>
                  <a:pt x="11378903" y="415889"/>
                  <a:pt x="11371787" y="398987"/>
                </a:cubicBezTo>
                <a:cubicBezTo>
                  <a:pt x="11353105" y="354062"/>
                  <a:pt x="11359777" y="326484"/>
                  <a:pt x="11399809" y="298017"/>
                </a:cubicBezTo>
                <a:cubicBezTo>
                  <a:pt x="11418491" y="284673"/>
                  <a:pt x="11432725" y="265102"/>
                  <a:pt x="11450071" y="249978"/>
                </a:cubicBezTo>
                <a:cubicBezTo>
                  <a:pt x="11471867" y="230407"/>
                  <a:pt x="11494997" y="212170"/>
                  <a:pt x="11521240" y="197047"/>
                </a:cubicBezTo>
                <a:cubicBezTo>
                  <a:pt x="11539921" y="149008"/>
                  <a:pt x="11542590" y="149453"/>
                  <a:pt x="11587960" y="176141"/>
                </a:cubicBezTo>
                <a:cubicBezTo>
                  <a:pt x="11607976" y="188151"/>
                  <a:pt x="11634664" y="188596"/>
                  <a:pt x="11658684" y="193933"/>
                </a:cubicBezTo>
                <a:cubicBezTo>
                  <a:pt x="11676031" y="116538"/>
                  <a:pt x="11676031" y="116538"/>
                  <a:pt x="11631996" y="108087"/>
                </a:cubicBezTo>
                <a:cubicBezTo>
                  <a:pt x="11655569" y="48039"/>
                  <a:pt x="11712060" y="108532"/>
                  <a:pt x="11733855" y="80064"/>
                </a:cubicBezTo>
                <a:cubicBezTo>
                  <a:pt x="11747199" y="95187"/>
                  <a:pt x="11756095" y="110756"/>
                  <a:pt x="11769439" y="118762"/>
                </a:cubicBezTo>
                <a:cubicBezTo>
                  <a:pt x="11819256" y="149453"/>
                  <a:pt x="11882863" y="167690"/>
                  <a:pt x="11917113" y="210391"/>
                </a:cubicBezTo>
                <a:cubicBezTo>
                  <a:pt x="11946914" y="248199"/>
                  <a:pt x="11979830" y="238413"/>
                  <a:pt x="12010521" y="248644"/>
                </a:cubicBezTo>
                <a:cubicBezTo>
                  <a:pt x="12080354" y="271329"/>
                  <a:pt x="12132397" y="317143"/>
                  <a:pt x="12179545" y="372299"/>
                </a:cubicBezTo>
                <a:cubicBezTo>
                  <a:pt x="12128393" y="345611"/>
                  <a:pt x="12079021" y="314474"/>
                  <a:pt x="12025645" y="293124"/>
                </a:cubicBezTo>
                <a:cubicBezTo>
                  <a:pt x="11974493" y="272663"/>
                  <a:pt x="11919337" y="262433"/>
                  <a:pt x="11860178" y="255761"/>
                </a:cubicBezTo>
                <a:cubicBezTo>
                  <a:pt x="11900655" y="279335"/>
                  <a:pt x="11938463" y="310916"/>
                  <a:pt x="11981609" y="324705"/>
                </a:cubicBezTo>
                <a:cubicBezTo>
                  <a:pt x="12042992" y="344276"/>
                  <a:pt x="12087917" y="375857"/>
                  <a:pt x="12118608" y="444356"/>
                </a:cubicBezTo>
                <a:cubicBezTo>
                  <a:pt x="12079910" y="453252"/>
                  <a:pt x="12045216" y="465707"/>
                  <a:pt x="12009632" y="468376"/>
                </a:cubicBezTo>
                <a:cubicBezTo>
                  <a:pt x="11983833" y="470155"/>
                  <a:pt x="11950029" y="468376"/>
                  <a:pt x="11966930" y="421672"/>
                </a:cubicBezTo>
                <a:cubicBezTo>
                  <a:pt x="11973158" y="404769"/>
                  <a:pt x="11922450" y="366516"/>
                  <a:pt x="11901545" y="371409"/>
                </a:cubicBezTo>
                <a:cubicBezTo>
                  <a:pt x="11870409" y="378526"/>
                  <a:pt x="11880639" y="399876"/>
                  <a:pt x="11887311" y="419892"/>
                </a:cubicBezTo>
                <a:cubicBezTo>
                  <a:pt x="11888201" y="422561"/>
                  <a:pt x="11882863" y="427454"/>
                  <a:pt x="11877081" y="435460"/>
                </a:cubicBezTo>
                <a:cubicBezTo>
                  <a:pt x="11870854" y="422116"/>
                  <a:pt x="11865961" y="412331"/>
                  <a:pt x="11860178" y="399876"/>
                </a:cubicBezTo>
                <a:cubicBezTo>
                  <a:pt x="11845944" y="418558"/>
                  <a:pt x="11833490" y="435016"/>
                  <a:pt x="11814808" y="459480"/>
                </a:cubicBezTo>
                <a:cubicBezTo>
                  <a:pt x="11803688" y="418113"/>
                  <a:pt x="11790790" y="398542"/>
                  <a:pt x="11750312" y="417224"/>
                </a:cubicBezTo>
                <a:cubicBezTo>
                  <a:pt x="11737413" y="423006"/>
                  <a:pt x="11701829" y="400766"/>
                  <a:pt x="11690264" y="382974"/>
                </a:cubicBezTo>
                <a:cubicBezTo>
                  <a:pt x="11675585" y="360289"/>
                  <a:pt x="11700495" y="350948"/>
                  <a:pt x="11720956" y="341163"/>
                </a:cubicBezTo>
                <a:cubicBezTo>
                  <a:pt x="11740527" y="331822"/>
                  <a:pt x="11760988" y="318033"/>
                  <a:pt x="11728072" y="294014"/>
                </a:cubicBezTo>
                <a:cubicBezTo>
                  <a:pt x="11716952" y="286007"/>
                  <a:pt x="11716952" y="262433"/>
                  <a:pt x="11711170" y="241972"/>
                </a:cubicBezTo>
                <a:cubicBezTo>
                  <a:pt x="11676476" y="241082"/>
                  <a:pt x="11648897" y="249089"/>
                  <a:pt x="11635109" y="294014"/>
                </a:cubicBezTo>
                <a:cubicBezTo>
                  <a:pt x="11623544" y="332267"/>
                  <a:pt x="11598636" y="366961"/>
                  <a:pt x="11579064" y="402990"/>
                </a:cubicBezTo>
                <a:cubicBezTo>
                  <a:pt x="11576396" y="407883"/>
                  <a:pt x="11569278" y="412776"/>
                  <a:pt x="11563941" y="413665"/>
                </a:cubicBezTo>
                <a:cubicBezTo>
                  <a:pt x="11511009" y="423006"/>
                  <a:pt x="11487880" y="473713"/>
                  <a:pt x="11445179" y="497288"/>
                </a:cubicBezTo>
                <a:cubicBezTo>
                  <a:pt x="11395361" y="524865"/>
                  <a:pt x="11416267" y="561784"/>
                  <a:pt x="11426497" y="599147"/>
                </a:cubicBezTo>
                <a:cubicBezTo>
                  <a:pt x="11445179" y="596923"/>
                  <a:pt x="11459413" y="595144"/>
                  <a:pt x="11471867" y="593365"/>
                </a:cubicBezTo>
                <a:cubicBezTo>
                  <a:pt x="11473201" y="619608"/>
                  <a:pt x="11474535" y="641848"/>
                  <a:pt x="11476315" y="668536"/>
                </a:cubicBezTo>
                <a:cubicBezTo>
                  <a:pt x="11473201" y="669871"/>
                  <a:pt x="11461637" y="674764"/>
                  <a:pt x="11450071" y="679656"/>
                </a:cubicBezTo>
                <a:cubicBezTo>
                  <a:pt x="11451851" y="684994"/>
                  <a:pt x="11452741" y="687663"/>
                  <a:pt x="11453185" y="687663"/>
                </a:cubicBezTo>
                <a:cubicBezTo>
                  <a:pt x="11524353" y="669871"/>
                  <a:pt x="11560828" y="757052"/>
                  <a:pt x="11630661" y="747266"/>
                </a:cubicBezTo>
                <a:cubicBezTo>
                  <a:pt x="11635553" y="746376"/>
                  <a:pt x="11647119" y="766837"/>
                  <a:pt x="11649788" y="778847"/>
                </a:cubicBezTo>
                <a:cubicBezTo>
                  <a:pt x="11662241" y="835337"/>
                  <a:pt x="11664465" y="831778"/>
                  <a:pt x="11719176" y="819324"/>
                </a:cubicBezTo>
                <a:cubicBezTo>
                  <a:pt x="11758764" y="810428"/>
                  <a:pt x="11779670" y="798418"/>
                  <a:pt x="11782338" y="757052"/>
                </a:cubicBezTo>
                <a:cubicBezTo>
                  <a:pt x="11782783" y="748600"/>
                  <a:pt x="11796127" y="741039"/>
                  <a:pt x="11809026" y="727250"/>
                </a:cubicBezTo>
                <a:cubicBezTo>
                  <a:pt x="11836159" y="767282"/>
                  <a:pt x="11861513" y="805090"/>
                  <a:pt x="11886422" y="842454"/>
                </a:cubicBezTo>
                <a:cubicBezTo>
                  <a:pt x="11853506" y="862914"/>
                  <a:pt x="11817922" y="884710"/>
                  <a:pt x="11781894" y="907395"/>
                </a:cubicBezTo>
                <a:cubicBezTo>
                  <a:pt x="11822815" y="928300"/>
                  <a:pt x="11853062" y="943423"/>
                  <a:pt x="11885977" y="960326"/>
                </a:cubicBezTo>
                <a:cubicBezTo>
                  <a:pt x="11880194" y="970112"/>
                  <a:pt x="11875302" y="977228"/>
                  <a:pt x="11870409" y="985680"/>
                </a:cubicBezTo>
                <a:cubicBezTo>
                  <a:pt x="11922450" y="1021264"/>
                  <a:pt x="11956255" y="1067523"/>
                  <a:pt x="11964706" y="1135578"/>
                </a:cubicBezTo>
                <a:cubicBezTo>
                  <a:pt x="11969154" y="1136022"/>
                  <a:pt x="11984278" y="1132909"/>
                  <a:pt x="11987837" y="1138246"/>
                </a:cubicBezTo>
                <a:cubicBezTo>
                  <a:pt x="12011856" y="1170272"/>
                  <a:pt x="12024310" y="1144474"/>
                  <a:pt x="12042102" y="1131130"/>
                </a:cubicBezTo>
                <a:cubicBezTo>
                  <a:pt x="12074128" y="1107555"/>
                  <a:pt x="12107043" y="1083091"/>
                  <a:pt x="12143072" y="1066633"/>
                </a:cubicBezTo>
                <a:cubicBezTo>
                  <a:pt x="12171984" y="1053734"/>
                  <a:pt x="12192000" y="1068413"/>
                  <a:pt x="12189331" y="1104886"/>
                </a:cubicBezTo>
                <a:cubicBezTo>
                  <a:pt x="12185773" y="1149366"/>
                  <a:pt x="12187997" y="1194736"/>
                  <a:pt x="12179991" y="1238327"/>
                </a:cubicBezTo>
                <a:cubicBezTo>
                  <a:pt x="12175987" y="1260567"/>
                  <a:pt x="12155527" y="1280138"/>
                  <a:pt x="12143072" y="1301044"/>
                </a:cubicBezTo>
                <a:cubicBezTo>
                  <a:pt x="12125280" y="1331290"/>
                  <a:pt x="12104374" y="1360647"/>
                  <a:pt x="12092365" y="1393562"/>
                </a:cubicBezTo>
                <a:cubicBezTo>
                  <a:pt x="12079910" y="1428257"/>
                  <a:pt x="12060784" y="1419806"/>
                  <a:pt x="12039433" y="1414468"/>
                </a:cubicBezTo>
                <a:cubicBezTo>
                  <a:pt x="12042546" y="1386001"/>
                  <a:pt x="12045216" y="1360202"/>
                  <a:pt x="12049218" y="1322394"/>
                </a:cubicBezTo>
                <a:cubicBezTo>
                  <a:pt x="12006962" y="1354420"/>
                  <a:pt x="11980719" y="1349972"/>
                  <a:pt x="11957590" y="1317946"/>
                </a:cubicBezTo>
                <a:cubicBezTo>
                  <a:pt x="11952253" y="1310829"/>
                  <a:pt x="11934905" y="1303713"/>
                  <a:pt x="11929122" y="1307271"/>
                </a:cubicBezTo>
                <a:cubicBezTo>
                  <a:pt x="11871743" y="1338852"/>
                  <a:pt x="11784118" y="1300154"/>
                  <a:pt x="11748533" y="1385111"/>
                </a:cubicBezTo>
                <a:cubicBezTo>
                  <a:pt x="11746309" y="1390449"/>
                  <a:pt x="11719176" y="1386001"/>
                  <a:pt x="11704053" y="1386001"/>
                </a:cubicBezTo>
                <a:cubicBezTo>
                  <a:pt x="11682703" y="1390004"/>
                  <a:pt x="11660908" y="1394452"/>
                  <a:pt x="11633329" y="1399789"/>
                </a:cubicBezTo>
                <a:cubicBezTo>
                  <a:pt x="11633775" y="1432705"/>
                  <a:pt x="11613758" y="1452276"/>
                  <a:pt x="11567944" y="1460282"/>
                </a:cubicBezTo>
                <a:cubicBezTo>
                  <a:pt x="11535918" y="1466065"/>
                  <a:pt x="11523909" y="1505207"/>
                  <a:pt x="11525243" y="1553691"/>
                </a:cubicBezTo>
                <a:cubicBezTo>
                  <a:pt x="11503448" y="1535454"/>
                  <a:pt x="11490993" y="1524779"/>
                  <a:pt x="11478539" y="1514548"/>
                </a:cubicBezTo>
                <a:cubicBezTo>
                  <a:pt x="11441621" y="1519886"/>
                  <a:pt x="11400254" y="1526113"/>
                  <a:pt x="11345099" y="1534564"/>
                </a:cubicBezTo>
                <a:cubicBezTo>
                  <a:pt x="11373121" y="1559473"/>
                  <a:pt x="11391803" y="1585272"/>
                  <a:pt x="11416711" y="1596392"/>
                </a:cubicBezTo>
                <a:cubicBezTo>
                  <a:pt x="11447403" y="1610181"/>
                  <a:pt x="11441621" y="1628417"/>
                  <a:pt x="11435838" y="1650213"/>
                </a:cubicBezTo>
                <a:cubicBezTo>
                  <a:pt x="11424718" y="1690245"/>
                  <a:pt x="11442955" y="1710706"/>
                  <a:pt x="11482987" y="1712040"/>
                </a:cubicBezTo>
                <a:cubicBezTo>
                  <a:pt x="11532805" y="1714264"/>
                  <a:pt x="11579064" y="1700920"/>
                  <a:pt x="11627103" y="1692469"/>
                </a:cubicBezTo>
                <a:cubicBezTo>
                  <a:pt x="11660017" y="1686686"/>
                  <a:pt x="11696936" y="1702699"/>
                  <a:pt x="11732076" y="1708482"/>
                </a:cubicBezTo>
                <a:cubicBezTo>
                  <a:pt x="11773442" y="1715598"/>
                  <a:pt x="11814808" y="1722715"/>
                  <a:pt x="11855286" y="1729387"/>
                </a:cubicBezTo>
                <a:cubicBezTo>
                  <a:pt x="11862402" y="1701810"/>
                  <a:pt x="11869519" y="1673342"/>
                  <a:pt x="11876636" y="1645320"/>
                </a:cubicBezTo>
                <a:cubicBezTo>
                  <a:pt x="11887311" y="1650657"/>
                  <a:pt x="11897986" y="1655550"/>
                  <a:pt x="11896207" y="1655105"/>
                </a:cubicBezTo>
                <a:cubicBezTo>
                  <a:pt x="11928233" y="1648433"/>
                  <a:pt x="11951807" y="1636869"/>
                  <a:pt x="11971378" y="1641317"/>
                </a:cubicBezTo>
                <a:cubicBezTo>
                  <a:pt x="11983389" y="1644430"/>
                  <a:pt x="11993174" y="1671118"/>
                  <a:pt x="11997177" y="1688466"/>
                </a:cubicBezTo>
                <a:cubicBezTo>
                  <a:pt x="12010077" y="1744510"/>
                  <a:pt x="12019862" y="1801445"/>
                  <a:pt x="12031426" y="1863717"/>
                </a:cubicBezTo>
                <a:cubicBezTo>
                  <a:pt x="11994509" y="1903749"/>
                  <a:pt x="11966486" y="1910421"/>
                  <a:pt x="11902879" y="1887736"/>
                </a:cubicBezTo>
                <a:cubicBezTo>
                  <a:pt x="11867295" y="1942892"/>
                  <a:pt x="11806802" y="1932217"/>
                  <a:pt x="11751202" y="1942892"/>
                </a:cubicBezTo>
                <a:cubicBezTo>
                  <a:pt x="11747199" y="1961129"/>
                  <a:pt x="11743196" y="1980700"/>
                  <a:pt x="11738748" y="2000716"/>
                </a:cubicBezTo>
                <a:cubicBezTo>
                  <a:pt x="11714728" y="2000716"/>
                  <a:pt x="11691599" y="2000716"/>
                  <a:pt x="11664021" y="2000716"/>
                </a:cubicBezTo>
                <a:cubicBezTo>
                  <a:pt x="11665356" y="1989596"/>
                  <a:pt x="11666689" y="1978476"/>
                  <a:pt x="11668024" y="1966911"/>
                </a:cubicBezTo>
                <a:cubicBezTo>
                  <a:pt x="11647119" y="1966911"/>
                  <a:pt x="11625324" y="1966911"/>
                  <a:pt x="11595521" y="1966911"/>
                </a:cubicBezTo>
                <a:cubicBezTo>
                  <a:pt x="11603973" y="1985148"/>
                  <a:pt x="11611980" y="1996713"/>
                  <a:pt x="11613758" y="2009167"/>
                </a:cubicBezTo>
                <a:cubicBezTo>
                  <a:pt x="11615093" y="2019398"/>
                  <a:pt x="11610645" y="2032297"/>
                  <a:pt x="11604417" y="2040748"/>
                </a:cubicBezTo>
                <a:cubicBezTo>
                  <a:pt x="11602193" y="2043862"/>
                  <a:pt x="11586181" y="2037635"/>
                  <a:pt x="11577285" y="2034076"/>
                </a:cubicBezTo>
                <a:cubicBezTo>
                  <a:pt x="11533249" y="2015839"/>
                  <a:pt x="11490549" y="1993599"/>
                  <a:pt x="11445179" y="1980255"/>
                </a:cubicBezTo>
                <a:cubicBezTo>
                  <a:pt x="11418935" y="1972249"/>
                  <a:pt x="11341985" y="2035855"/>
                  <a:pt x="11329975" y="2070105"/>
                </a:cubicBezTo>
                <a:cubicBezTo>
                  <a:pt x="11298839" y="2038969"/>
                  <a:pt x="11273040" y="2047865"/>
                  <a:pt x="11245908" y="2077667"/>
                </a:cubicBezTo>
                <a:cubicBezTo>
                  <a:pt x="11234343" y="2090566"/>
                  <a:pt x="11213883" y="2095014"/>
                  <a:pt x="11197869" y="2103465"/>
                </a:cubicBezTo>
                <a:cubicBezTo>
                  <a:pt x="11195200" y="2100796"/>
                  <a:pt x="11192087" y="2097683"/>
                  <a:pt x="11189419" y="2095014"/>
                </a:cubicBezTo>
                <a:cubicBezTo>
                  <a:pt x="11182747" y="2110582"/>
                  <a:pt x="11178299" y="2128374"/>
                  <a:pt x="11168068" y="2141273"/>
                </a:cubicBezTo>
                <a:cubicBezTo>
                  <a:pt x="11162285" y="2148835"/>
                  <a:pt x="11146272" y="2148390"/>
                  <a:pt x="11135152" y="2151504"/>
                </a:cubicBezTo>
                <a:cubicBezTo>
                  <a:pt x="11125812" y="2154172"/>
                  <a:pt x="11112468" y="2154172"/>
                  <a:pt x="11108464" y="2160400"/>
                </a:cubicBezTo>
                <a:cubicBezTo>
                  <a:pt x="11079552" y="2203101"/>
                  <a:pt x="11042189" y="2206214"/>
                  <a:pt x="10995930" y="2184864"/>
                </a:cubicBezTo>
                <a:cubicBezTo>
                  <a:pt x="10993706" y="2197763"/>
                  <a:pt x="10991926" y="2207549"/>
                  <a:pt x="10989702" y="2218669"/>
                </a:cubicBezTo>
                <a:cubicBezTo>
                  <a:pt x="10977248" y="2210662"/>
                  <a:pt x="10965683" y="2203101"/>
                  <a:pt x="10953674" y="2195539"/>
                </a:cubicBezTo>
                <a:cubicBezTo>
                  <a:pt x="10951005" y="2197763"/>
                  <a:pt x="10948336" y="2199987"/>
                  <a:pt x="10945222" y="2202211"/>
                </a:cubicBezTo>
                <a:cubicBezTo>
                  <a:pt x="10959456" y="2229344"/>
                  <a:pt x="10973690" y="2256477"/>
                  <a:pt x="10989702" y="2286723"/>
                </a:cubicBezTo>
                <a:cubicBezTo>
                  <a:pt x="10979472" y="2290726"/>
                  <a:pt x="10971466" y="2293840"/>
                  <a:pt x="10959011" y="2298288"/>
                </a:cubicBezTo>
                <a:cubicBezTo>
                  <a:pt x="10967462" y="2303181"/>
                  <a:pt x="10971910" y="2307629"/>
                  <a:pt x="10974579" y="2306739"/>
                </a:cubicBezTo>
                <a:cubicBezTo>
                  <a:pt x="11009718" y="2295619"/>
                  <a:pt x="11049306" y="2291171"/>
                  <a:pt x="11078218" y="2270710"/>
                </a:cubicBezTo>
                <a:cubicBezTo>
                  <a:pt x="11156948" y="2215110"/>
                  <a:pt x="11255694" y="2223117"/>
                  <a:pt x="11337982" y="2180416"/>
                </a:cubicBezTo>
                <a:cubicBezTo>
                  <a:pt x="11356219" y="2171075"/>
                  <a:pt x="11386465" y="2156396"/>
                  <a:pt x="11403813" y="2191981"/>
                </a:cubicBezTo>
                <a:cubicBezTo>
                  <a:pt x="11405147" y="2195094"/>
                  <a:pt x="11430055" y="2190646"/>
                  <a:pt x="11440731" y="2184419"/>
                </a:cubicBezTo>
                <a:cubicBezTo>
                  <a:pt x="11456743" y="2175523"/>
                  <a:pt x="11468753" y="2159510"/>
                  <a:pt x="11484766" y="2151059"/>
                </a:cubicBezTo>
                <a:cubicBezTo>
                  <a:pt x="11512344" y="2137270"/>
                  <a:pt x="11541256" y="2123926"/>
                  <a:pt x="11571057" y="2116809"/>
                </a:cubicBezTo>
                <a:cubicBezTo>
                  <a:pt x="11584401" y="2113696"/>
                  <a:pt x="11602638" y="2124371"/>
                  <a:pt x="11616428" y="2131932"/>
                </a:cubicBezTo>
                <a:cubicBezTo>
                  <a:pt x="11624879" y="2136380"/>
                  <a:pt x="11630216" y="2147056"/>
                  <a:pt x="11637777" y="2155952"/>
                </a:cubicBezTo>
                <a:cubicBezTo>
                  <a:pt x="11627992" y="2162179"/>
                  <a:pt x="11615537" y="2170185"/>
                  <a:pt x="11609310" y="2174633"/>
                </a:cubicBezTo>
                <a:cubicBezTo>
                  <a:pt x="11623544" y="2220003"/>
                  <a:pt x="11640892" y="2260035"/>
                  <a:pt x="11646229" y="2301846"/>
                </a:cubicBezTo>
                <a:cubicBezTo>
                  <a:pt x="11648897" y="2321418"/>
                  <a:pt x="11627548" y="2344102"/>
                  <a:pt x="11617317" y="2365453"/>
                </a:cubicBezTo>
                <a:cubicBezTo>
                  <a:pt x="11598190" y="2354778"/>
                  <a:pt x="11577729" y="2346327"/>
                  <a:pt x="11560382" y="2333427"/>
                </a:cubicBezTo>
                <a:cubicBezTo>
                  <a:pt x="11540366" y="2318749"/>
                  <a:pt x="11521685" y="2301846"/>
                  <a:pt x="11504782" y="2283610"/>
                </a:cubicBezTo>
                <a:cubicBezTo>
                  <a:pt x="11496776" y="2275158"/>
                  <a:pt x="11493662" y="2261814"/>
                  <a:pt x="11488325" y="2250694"/>
                </a:cubicBezTo>
                <a:cubicBezTo>
                  <a:pt x="11503893" y="2249360"/>
                  <a:pt x="11519461" y="2248026"/>
                  <a:pt x="11531470" y="2247136"/>
                </a:cubicBezTo>
                <a:cubicBezTo>
                  <a:pt x="11525243" y="2218669"/>
                  <a:pt x="11520795" y="2198208"/>
                  <a:pt x="11516347" y="2178192"/>
                </a:cubicBezTo>
                <a:cubicBezTo>
                  <a:pt x="11480318" y="2187088"/>
                  <a:pt x="11480318" y="2187088"/>
                  <a:pt x="11489659" y="2252029"/>
                </a:cubicBezTo>
                <a:cubicBezTo>
                  <a:pt x="11462971" y="2262259"/>
                  <a:pt x="11435838" y="2282720"/>
                  <a:pt x="11413153" y="2242688"/>
                </a:cubicBezTo>
                <a:cubicBezTo>
                  <a:pt x="11410039" y="2236906"/>
                  <a:pt x="11377569" y="2236906"/>
                  <a:pt x="11374011" y="2243133"/>
                </a:cubicBezTo>
                <a:cubicBezTo>
                  <a:pt x="11355329" y="2276048"/>
                  <a:pt x="11325527" y="2258701"/>
                  <a:pt x="11301063" y="2264483"/>
                </a:cubicBezTo>
                <a:cubicBezTo>
                  <a:pt x="11288608" y="2267597"/>
                  <a:pt x="11278379" y="2279162"/>
                  <a:pt x="11267703" y="2288058"/>
                </a:cubicBezTo>
                <a:cubicBezTo>
                  <a:pt x="11252580" y="2300957"/>
                  <a:pt x="11238347" y="2315190"/>
                  <a:pt x="11218775" y="2333427"/>
                </a:cubicBezTo>
                <a:cubicBezTo>
                  <a:pt x="11205431" y="2279606"/>
                  <a:pt x="11172516" y="2284499"/>
                  <a:pt x="11127146" y="2301846"/>
                </a:cubicBezTo>
                <a:cubicBezTo>
                  <a:pt x="11153389" y="2311632"/>
                  <a:pt x="11172516" y="2319194"/>
                  <a:pt x="11197869" y="2328534"/>
                </a:cubicBezTo>
                <a:cubicBezTo>
                  <a:pt x="11166733" y="2339654"/>
                  <a:pt x="11204987" y="2391252"/>
                  <a:pt x="11156059" y="2386804"/>
                </a:cubicBezTo>
                <a:cubicBezTo>
                  <a:pt x="11144493" y="2385914"/>
                  <a:pt x="11134263" y="2364564"/>
                  <a:pt x="11117805" y="2345882"/>
                </a:cubicBezTo>
                <a:cubicBezTo>
                  <a:pt x="11087114" y="2354778"/>
                  <a:pt x="11049306" y="2364564"/>
                  <a:pt x="11011942" y="2377018"/>
                </a:cubicBezTo>
                <a:cubicBezTo>
                  <a:pt x="10986589" y="2385469"/>
                  <a:pt x="10962570" y="2398813"/>
                  <a:pt x="10936771" y="2405485"/>
                </a:cubicBezTo>
                <a:cubicBezTo>
                  <a:pt x="10930543" y="2407264"/>
                  <a:pt x="10918534" y="2393476"/>
                  <a:pt x="10911862" y="2385024"/>
                </a:cubicBezTo>
                <a:cubicBezTo>
                  <a:pt x="10901187" y="2370791"/>
                  <a:pt x="10892735" y="2354778"/>
                  <a:pt x="10882950" y="2339654"/>
                </a:cubicBezTo>
                <a:cubicBezTo>
                  <a:pt x="10878947" y="2342323"/>
                  <a:pt x="10874499" y="2344992"/>
                  <a:pt x="10870495" y="2347216"/>
                </a:cubicBezTo>
                <a:cubicBezTo>
                  <a:pt x="10875834" y="2361895"/>
                  <a:pt x="10881171" y="2376573"/>
                  <a:pt x="10882506" y="2380576"/>
                </a:cubicBezTo>
                <a:cubicBezTo>
                  <a:pt x="10829574" y="2414826"/>
                  <a:pt x="10781535" y="2445962"/>
                  <a:pt x="10727715" y="2480212"/>
                </a:cubicBezTo>
                <a:cubicBezTo>
                  <a:pt x="10727715" y="2455748"/>
                  <a:pt x="10727715" y="2437066"/>
                  <a:pt x="10727715" y="2409044"/>
                </a:cubicBezTo>
                <a:cubicBezTo>
                  <a:pt x="10688572" y="2424612"/>
                  <a:pt x="10656101" y="2437066"/>
                  <a:pt x="10623631" y="2449965"/>
                </a:cubicBezTo>
                <a:cubicBezTo>
                  <a:pt x="10617849" y="2452189"/>
                  <a:pt x="10612066" y="2456637"/>
                  <a:pt x="10606284" y="2456637"/>
                </a:cubicBezTo>
                <a:cubicBezTo>
                  <a:pt x="10569810" y="2455748"/>
                  <a:pt x="10532446" y="2456637"/>
                  <a:pt x="10496418" y="2450855"/>
                </a:cubicBezTo>
                <a:cubicBezTo>
                  <a:pt x="10479961" y="2448186"/>
                  <a:pt x="10466171" y="2431728"/>
                  <a:pt x="10448379" y="2419719"/>
                </a:cubicBezTo>
                <a:cubicBezTo>
                  <a:pt x="10446601" y="2423277"/>
                  <a:pt x="10443042" y="2431728"/>
                  <a:pt x="10439038" y="2441069"/>
                </a:cubicBezTo>
                <a:cubicBezTo>
                  <a:pt x="10417243" y="2430839"/>
                  <a:pt x="10396782" y="2421053"/>
                  <a:pt x="10364757" y="2405930"/>
                </a:cubicBezTo>
                <a:cubicBezTo>
                  <a:pt x="10376766" y="2433508"/>
                  <a:pt x="10382994" y="2448186"/>
                  <a:pt x="10389221" y="2462420"/>
                </a:cubicBezTo>
                <a:cubicBezTo>
                  <a:pt x="10342962" y="2470426"/>
                  <a:pt x="10301150" y="2477098"/>
                  <a:pt x="10271348" y="2482436"/>
                </a:cubicBezTo>
                <a:cubicBezTo>
                  <a:pt x="10258450" y="2454413"/>
                  <a:pt x="10253556" y="2425946"/>
                  <a:pt x="10236654" y="2411712"/>
                </a:cubicBezTo>
                <a:cubicBezTo>
                  <a:pt x="10211745" y="2390362"/>
                  <a:pt x="10135684" y="2408599"/>
                  <a:pt x="10118781" y="2435732"/>
                </a:cubicBezTo>
                <a:cubicBezTo>
                  <a:pt x="10095652" y="2389028"/>
                  <a:pt x="10064516" y="2402372"/>
                  <a:pt x="10028932" y="2419274"/>
                </a:cubicBezTo>
                <a:cubicBezTo>
                  <a:pt x="10003133" y="2431284"/>
                  <a:pt x="9972887" y="2434397"/>
                  <a:pt x="9946643" y="2449965"/>
                </a:cubicBezTo>
                <a:cubicBezTo>
                  <a:pt x="9987121" y="2448631"/>
                  <a:pt x="10024929" y="2516241"/>
                  <a:pt x="10064072" y="2449520"/>
                </a:cubicBezTo>
                <a:cubicBezTo>
                  <a:pt x="10047169" y="2505566"/>
                  <a:pt x="10046724" y="2502897"/>
                  <a:pt x="9992903" y="2503786"/>
                </a:cubicBezTo>
                <a:cubicBezTo>
                  <a:pt x="9951981" y="2504231"/>
                  <a:pt x="9911505" y="2514906"/>
                  <a:pt x="9870138" y="2518020"/>
                </a:cubicBezTo>
                <a:cubicBezTo>
                  <a:pt x="9843450" y="2519799"/>
                  <a:pt x="9816762" y="2515796"/>
                  <a:pt x="9778064" y="2514017"/>
                </a:cubicBezTo>
                <a:cubicBezTo>
                  <a:pt x="9809200" y="2490442"/>
                  <a:pt x="9827882" y="2476209"/>
                  <a:pt x="9850122" y="2459306"/>
                </a:cubicBezTo>
                <a:cubicBezTo>
                  <a:pt x="9869693" y="2465088"/>
                  <a:pt x="9901719" y="2490442"/>
                  <a:pt x="9907501" y="2429060"/>
                </a:cubicBezTo>
                <a:cubicBezTo>
                  <a:pt x="9866579" y="2426391"/>
                  <a:pt x="9826103" y="2419719"/>
                  <a:pt x="9786515" y="2423277"/>
                </a:cubicBezTo>
                <a:cubicBezTo>
                  <a:pt x="9775840" y="2424167"/>
                  <a:pt x="9757159" y="2458416"/>
                  <a:pt x="9760716" y="2473540"/>
                </a:cubicBezTo>
                <a:cubicBezTo>
                  <a:pt x="9772282" y="2525137"/>
                  <a:pt x="9745148" y="2531364"/>
                  <a:pt x="9706007" y="2530474"/>
                </a:cubicBezTo>
                <a:cubicBezTo>
                  <a:pt x="9682432" y="2530030"/>
                  <a:pt x="9659303" y="2530474"/>
                  <a:pt x="9628167" y="2530474"/>
                </a:cubicBezTo>
                <a:cubicBezTo>
                  <a:pt x="9649516" y="2493111"/>
                  <a:pt x="9674871" y="2478877"/>
                  <a:pt x="9710455" y="2477988"/>
                </a:cubicBezTo>
                <a:cubicBezTo>
                  <a:pt x="9722908" y="2477543"/>
                  <a:pt x="9735363" y="2472650"/>
                  <a:pt x="9747818" y="2469981"/>
                </a:cubicBezTo>
                <a:cubicBezTo>
                  <a:pt x="9735363" y="2456637"/>
                  <a:pt x="9723799" y="2431728"/>
                  <a:pt x="9710899" y="2431284"/>
                </a:cubicBezTo>
                <a:cubicBezTo>
                  <a:pt x="9621939" y="2427280"/>
                  <a:pt x="9533868" y="2427725"/>
                  <a:pt x="9450246" y="2388138"/>
                </a:cubicBezTo>
                <a:cubicBezTo>
                  <a:pt x="9432454" y="2379687"/>
                  <a:pt x="9405321" y="2391252"/>
                  <a:pt x="9382635" y="2393031"/>
                </a:cubicBezTo>
                <a:cubicBezTo>
                  <a:pt x="9331039" y="2397034"/>
                  <a:pt x="9278998" y="2401037"/>
                  <a:pt x="9226955" y="2403706"/>
                </a:cubicBezTo>
                <a:cubicBezTo>
                  <a:pt x="9198933" y="2405040"/>
                  <a:pt x="9170911" y="2404151"/>
                  <a:pt x="9142888" y="2404151"/>
                </a:cubicBezTo>
                <a:cubicBezTo>
                  <a:pt x="9142443" y="2399703"/>
                  <a:pt x="9141553" y="2395255"/>
                  <a:pt x="9141109" y="2390807"/>
                </a:cubicBezTo>
                <a:cubicBezTo>
                  <a:pt x="9157121" y="2385914"/>
                  <a:pt x="9172689" y="2380576"/>
                  <a:pt x="9175359" y="2380132"/>
                </a:cubicBezTo>
                <a:cubicBezTo>
                  <a:pt x="9175359" y="2352999"/>
                  <a:pt x="9176693" y="2334762"/>
                  <a:pt x="9174913" y="2316970"/>
                </a:cubicBezTo>
                <a:cubicBezTo>
                  <a:pt x="9174024" y="2309408"/>
                  <a:pt x="9167352" y="2302736"/>
                  <a:pt x="9162904" y="2295619"/>
                </a:cubicBezTo>
                <a:cubicBezTo>
                  <a:pt x="9156232" y="2300512"/>
                  <a:pt x="9145557" y="2304070"/>
                  <a:pt x="9143333" y="2310742"/>
                </a:cubicBezTo>
                <a:cubicBezTo>
                  <a:pt x="9137995" y="2328090"/>
                  <a:pt x="9140219" y="2360560"/>
                  <a:pt x="9133103" y="2362340"/>
                </a:cubicBezTo>
                <a:cubicBezTo>
                  <a:pt x="9098408" y="2371680"/>
                  <a:pt x="9061489" y="2373460"/>
                  <a:pt x="9025460" y="2376573"/>
                </a:cubicBezTo>
                <a:cubicBezTo>
                  <a:pt x="9003665" y="2378352"/>
                  <a:pt x="8981425" y="2377018"/>
                  <a:pt x="8956072" y="2377018"/>
                </a:cubicBezTo>
                <a:cubicBezTo>
                  <a:pt x="8940059" y="2335651"/>
                  <a:pt x="8902695" y="2351664"/>
                  <a:pt x="8871115" y="2357002"/>
                </a:cubicBezTo>
                <a:cubicBezTo>
                  <a:pt x="8858215" y="2359226"/>
                  <a:pt x="8847540" y="2375239"/>
                  <a:pt x="8827079" y="2392141"/>
                </a:cubicBezTo>
                <a:cubicBezTo>
                  <a:pt x="8791495" y="2378797"/>
                  <a:pt x="8740788" y="2440624"/>
                  <a:pt x="8681629" y="2389028"/>
                </a:cubicBezTo>
                <a:cubicBezTo>
                  <a:pt x="8704314" y="2382356"/>
                  <a:pt x="8720327" y="2377463"/>
                  <a:pt x="8736340" y="2372570"/>
                </a:cubicBezTo>
                <a:cubicBezTo>
                  <a:pt x="8735450" y="2368122"/>
                  <a:pt x="8735006" y="2363229"/>
                  <a:pt x="8734116" y="2358781"/>
                </a:cubicBezTo>
                <a:cubicBezTo>
                  <a:pt x="8690080" y="2370791"/>
                  <a:pt x="8646490" y="2383245"/>
                  <a:pt x="8604234" y="2394810"/>
                </a:cubicBezTo>
                <a:cubicBezTo>
                  <a:pt x="8591779" y="2362784"/>
                  <a:pt x="8580215" y="2333427"/>
                  <a:pt x="8565536" y="2295174"/>
                </a:cubicBezTo>
                <a:cubicBezTo>
                  <a:pt x="8547299" y="2340099"/>
                  <a:pt x="8533510" y="2374349"/>
                  <a:pt x="8519722" y="2407709"/>
                </a:cubicBezTo>
                <a:cubicBezTo>
                  <a:pt x="8490810" y="2402816"/>
                  <a:pt x="8468570" y="2398813"/>
                  <a:pt x="8442771" y="2394365"/>
                </a:cubicBezTo>
                <a:cubicBezTo>
                  <a:pt x="8472573" y="2369901"/>
                  <a:pt x="8485472" y="2343658"/>
                  <a:pt x="8462787" y="2317414"/>
                </a:cubicBezTo>
                <a:cubicBezTo>
                  <a:pt x="8432541" y="2322307"/>
                  <a:pt x="8407631" y="2324531"/>
                  <a:pt x="8384058" y="2330758"/>
                </a:cubicBezTo>
                <a:cubicBezTo>
                  <a:pt x="8370714" y="2334317"/>
                  <a:pt x="8350697" y="2341434"/>
                  <a:pt x="8347584" y="2351664"/>
                </a:cubicBezTo>
                <a:cubicBezTo>
                  <a:pt x="8334240" y="2393031"/>
                  <a:pt x="8295542" y="2390362"/>
                  <a:pt x="8266185" y="2400592"/>
                </a:cubicBezTo>
                <a:cubicBezTo>
                  <a:pt x="8238163" y="2410823"/>
                  <a:pt x="8206582" y="2412602"/>
                  <a:pt x="8176335" y="2415716"/>
                </a:cubicBezTo>
                <a:cubicBezTo>
                  <a:pt x="8167439" y="2416605"/>
                  <a:pt x="8157209" y="2409044"/>
                  <a:pt x="8145199" y="2404596"/>
                </a:cubicBezTo>
                <a:cubicBezTo>
                  <a:pt x="8157654" y="2389917"/>
                  <a:pt x="8166994" y="2378797"/>
                  <a:pt x="8182118" y="2360560"/>
                </a:cubicBezTo>
                <a:cubicBezTo>
                  <a:pt x="8153206" y="2357892"/>
                  <a:pt x="8131410" y="2355667"/>
                  <a:pt x="8112284" y="2353888"/>
                </a:cubicBezTo>
                <a:cubicBezTo>
                  <a:pt x="8107836" y="2380576"/>
                  <a:pt x="8104722" y="2401482"/>
                  <a:pt x="8101164" y="2421943"/>
                </a:cubicBezTo>
                <a:cubicBezTo>
                  <a:pt x="8091378" y="2409488"/>
                  <a:pt x="8081593" y="2397479"/>
                  <a:pt x="8066914" y="2379242"/>
                </a:cubicBezTo>
                <a:cubicBezTo>
                  <a:pt x="8028217" y="2387693"/>
                  <a:pt x="7983737" y="2386359"/>
                  <a:pt x="7953490" y="2328090"/>
                </a:cubicBezTo>
                <a:cubicBezTo>
                  <a:pt x="7987295" y="2332982"/>
                  <a:pt x="8016652" y="2336986"/>
                  <a:pt x="8050457" y="2341878"/>
                </a:cubicBezTo>
                <a:cubicBezTo>
                  <a:pt x="8029996" y="2320973"/>
                  <a:pt x="8015762" y="2301402"/>
                  <a:pt x="7997081" y="2289837"/>
                </a:cubicBezTo>
                <a:cubicBezTo>
                  <a:pt x="7983737" y="2281830"/>
                  <a:pt x="7961941" y="2279162"/>
                  <a:pt x="7948152" y="2284944"/>
                </a:cubicBezTo>
                <a:cubicBezTo>
                  <a:pt x="7939256" y="2288502"/>
                  <a:pt x="7938366" y="2311632"/>
                  <a:pt x="7934364" y="2326310"/>
                </a:cubicBezTo>
                <a:cubicBezTo>
                  <a:pt x="7929026" y="2348551"/>
                  <a:pt x="7924133" y="2370791"/>
                  <a:pt x="7919240" y="2392586"/>
                </a:cubicBezTo>
                <a:cubicBezTo>
                  <a:pt x="7885880" y="2392586"/>
                  <a:pt x="7851186" y="2392586"/>
                  <a:pt x="7810709" y="2392586"/>
                </a:cubicBezTo>
                <a:cubicBezTo>
                  <a:pt x="7818270" y="2376128"/>
                  <a:pt x="7823608" y="2364564"/>
                  <a:pt x="7826277" y="2358781"/>
                </a:cubicBezTo>
                <a:cubicBezTo>
                  <a:pt x="7793361" y="2332093"/>
                  <a:pt x="7763115" y="2307629"/>
                  <a:pt x="7727531" y="2279162"/>
                </a:cubicBezTo>
                <a:cubicBezTo>
                  <a:pt x="7727531" y="2301402"/>
                  <a:pt x="7727531" y="2316525"/>
                  <a:pt x="7727531" y="2331203"/>
                </a:cubicBezTo>
                <a:cubicBezTo>
                  <a:pt x="7723973" y="2332093"/>
                  <a:pt x="7720414" y="2332982"/>
                  <a:pt x="7716856" y="2334317"/>
                </a:cubicBezTo>
                <a:cubicBezTo>
                  <a:pt x="7712408" y="2321862"/>
                  <a:pt x="7709739" y="2308074"/>
                  <a:pt x="7702622" y="2297398"/>
                </a:cubicBezTo>
                <a:cubicBezTo>
                  <a:pt x="7697729" y="2290282"/>
                  <a:pt x="7684385" y="2282275"/>
                  <a:pt x="7677268" y="2284054"/>
                </a:cubicBezTo>
                <a:cubicBezTo>
                  <a:pt x="7669262" y="2285834"/>
                  <a:pt x="7658142" y="2297843"/>
                  <a:pt x="7657697" y="2306294"/>
                </a:cubicBezTo>
                <a:cubicBezTo>
                  <a:pt x="7654584" y="2352554"/>
                  <a:pt x="7638126" y="2370791"/>
                  <a:pt x="7600763" y="2376573"/>
                </a:cubicBezTo>
                <a:cubicBezTo>
                  <a:pt x="7577188" y="2356112"/>
                  <a:pt x="7559841" y="2340989"/>
                  <a:pt x="7542493" y="2325866"/>
                </a:cubicBezTo>
                <a:cubicBezTo>
                  <a:pt x="7538045" y="2342323"/>
                  <a:pt x="7534043" y="2358336"/>
                  <a:pt x="7527815" y="2381911"/>
                </a:cubicBezTo>
                <a:cubicBezTo>
                  <a:pt x="7490452" y="2418384"/>
                  <a:pt x="7464653" y="2360560"/>
                  <a:pt x="7421952" y="2364564"/>
                </a:cubicBezTo>
                <a:cubicBezTo>
                  <a:pt x="7451754" y="2343213"/>
                  <a:pt x="7473549" y="2328090"/>
                  <a:pt x="7499348" y="2309853"/>
                </a:cubicBezTo>
                <a:cubicBezTo>
                  <a:pt x="7469546" y="2292061"/>
                  <a:pt x="7444637" y="2266707"/>
                  <a:pt x="7426845" y="2320083"/>
                </a:cubicBezTo>
                <a:cubicBezTo>
                  <a:pt x="7420173" y="2340544"/>
                  <a:pt x="7380141" y="2343658"/>
                  <a:pt x="7392151" y="2377463"/>
                </a:cubicBezTo>
                <a:cubicBezTo>
                  <a:pt x="7368576" y="2381466"/>
                  <a:pt x="7345002" y="2385914"/>
                  <a:pt x="7321427" y="2389917"/>
                </a:cubicBezTo>
                <a:cubicBezTo>
                  <a:pt x="7318759" y="2385469"/>
                  <a:pt x="7316535" y="2381021"/>
                  <a:pt x="7313866" y="2377018"/>
                </a:cubicBezTo>
                <a:cubicBezTo>
                  <a:pt x="7336106" y="2350775"/>
                  <a:pt x="7359236" y="2324976"/>
                  <a:pt x="7380586" y="2297843"/>
                </a:cubicBezTo>
                <a:cubicBezTo>
                  <a:pt x="7386813" y="2290282"/>
                  <a:pt x="7389482" y="2280496"/>
                  <a:pt x="7393930" y="2271600"/>
                </a:cubicBezTo>
                <a:cubicBezTo>
                  <a:pt x="7383700" y="2273379"/>
                  <a:pt x="7372135" y="2272490"/>
                  <a:pt x="7362794" y="2276938"/>
                </a:cubicBezTo>
                <a:cubicBezTo>
                  <a:pt x="7332992" y="2291171"/>
                  <a:pt x="7304525" y="2314746"/>
                  <a:pt x="7270720" y="2275158"/>
                </a:cubicBezTo>
                <a:cubicBezTo>
                  <a:pt x="7249370" y="2303181"/>
                  <a:pt x="7229799" y="2328534"/>
                  <a:pt x="7205334" y="2359671"/>
                </a:cubicBezTo>
                <a:cubicBezTo>
                  <a:pt x="7191101" y="2331648"/>
                  <a:pt x="7177312" y="2304515"/>
                  <a:pt x="7157296" y="2264928"/>
                </a:cubicBezTo>
                <a:cubicBezTo>
                  <a:pt x="7133722" y="2276048"/>
                  <a:pt x="7107034" y="2288502"/>
                  <a:pt x="7080790" y="2300957"/>
                </a:cubicBezTo>
                <a:cubicBezTo>
                  <a:pt x="7081680" y="2305850"/>
                  <a:pt x="7082569" y="2310742"/>
                  <a:pt x="7083904" y="2316080"/>
                </a:cubicBezTo>
                <a:cubicBezTo>
                  <a:pt x="7092800" y="2320973"/>
                  <a:pt x="7101251" y="2325421"/>
                  <a:pt x="7110147" y="2329869"/>
                </a:cubicBezTo>
                <a:cubicBezTo>
                  <a:pt x="7118154" y="2333872"/>
                  <a:pt x="7130163" y="2335651"/>
                  <a:pt x="7133722" y="2341878"/>
                </a:cubicBezTo>
                <a:cubicBezTo>
                  <a:pt x="7136390" y="2347661"/>
                  <a:pt x="7131942" y="2363674"/>
                  <a:pt x="7127050" y="2365453"/>
                </a:cubicBezTo>
                <a:cubicBezTo>
                  <a:pt x="7117708" y="2368567"/>
                  <a:pt x="7103920" y="2368122"/>
                  <a:pt x="7096358" y="2362784"/>
                </a:cubicBezTo>
                <a:cubicBezTo>
                  <a:pt x="7082569" y="2353888"/>
                  <a:pt x="7071449" y="2340544"/>
                  <a:pt x="7055881" y="2325866"/>
                </a:cubicBezTo>
                <a:cubicBezTo>
                  <a:pt x="7024745" y="2413936"/>
                  <a:pt x="6943791" y="2328090"/>
                  <a:pt x="6903759" y="2384580"/>
                </a:cubicBezTo>
                <a:cubicBezTo>
                  <a:pt x="6900201" y="2381021"/>
                  <a:pt x="6896642" y="2377463"/>
                  <a:pt x="6892639" y="2373904"/>
                </a:cubicBezTo>
                <a:cubicBezTo>
                  <a:pt x="6898422" y="2355667"/>
                  <a:pt x="6906428" y="2337875"/>
                  <a:pt x="6909986" y="2319638"/>
                </a:cubicBezTo>
                <a:cubicBezTo>
                  <a:pt x="6915324" y="2291171"/>
                  <a:pt x="6918438" y="2262704"/>
                  <a:pt x="6919772" y="2233792"/>
                </a:cubicBezTo>
                <a:cubicBezTo>
                  <a:pt x="6920217" y="2227565"/>
                  <a:pt x="6907762" y="2214221"/>
                  <a:pt x="6904649" y="2215110"/>
                </a:cubicBezTo>
                <a:cubicBezTo>
                  <a:pt x="6885967" y="2221337"/>
                  <a:pt x="6865506" y="2227565"/>
                  <a:pt x="6850383" y="2240019"/>
                </a:cubicBezTo>
                <a:cubicBezTo>
                  <a:pt x="6839263" y="2249360"/>
                  <a:pt x="6835705" y="2267597"/>
                  <a:pt x="6829922" y="2278717"/>
                </a:cubicBezTo>
                <a:cubicBezTo>
                  <a:pt x="6778770" y="2278717"/>
                  <a:pt x="6729842" y="2278717"/>
                  <a:pt x="6676021" y="2278717"/>
                </a:cubicBezTo>
                <a:cubicBezTo>
                  <a:pt x="6699595" y="2330758"/>
                  <a:pt x="6653781" y="2336986"/>
                  <a:pt x="6621755" y="2360116"/>
                </a:cubicBezTo>
                <a:cubicBezTo>
                  <a:pt x="6642216" y="2373904"/>
                  <a:pt x="6659563" y="2385469"/>
                  <a:pt x="6678245" y="2398368"/>
                </a:cubicBezTo>
                <a:cubicBezTo>
                  <a:pt x="6675131" y="2410823"/>
                  <a:pt x="6671573" y="2423722"/>
                  <a:pt x="6664011" y="2451744"/>
                </a:cubicBezTo>
                <a:cubicBezTo>
                  <a:pt x="6634210" y="2410823"/>
                  <a:pt x="6611525" y="2379242"/>
                  <a:pt x="6580389" y="2336096"/>
                </a:cubicBezTo>
                <a:cubicBezTo>
                  <a:pt x="6589730" y="2332982"/>
                  <a:pt x="6602629" y="2328534"/>
                  <a:pt x="6615528" y="2323642"/>
                </a:cubicBezTo>
                <a:cubicBezTo>
                  <a:pt x="6612859" y="2320528"/>
                  <a:pt x="6610635" y="2316970"/>
                  <a:pt x="6607966" y="2313856"/>
                </a:cubicBezTo>
                <a:cubicBezTo>
                  <a:pt x="6603074" y="2315635"/>
                  <a:pt x="6597736" y="2316525"/>
                  <a:pt x="6593288" y="2318749"/>
                </a:cubicBezTo>
                <a:cubicBezTo>
                  <a:pt x="6569713" y="2329424"/>
                  <a:pt x="6551921" y="2342768"/>
                  <a:pt x="6571048" y="2374349"/>
                </a:cubicBezTo>
                <a:cubicBezTo>
                  <a:pt x="6546139" y="2374349"/>
                  <a:pt x="6522120" y="2374349"/>
                  <a:pt x="6497211" y="2374349"/>
                </a:cubicBezTo>
                <a:cubicBezTo>
                  <a:pt x="6496766" y="2341434"/>
                  <a:pt x="6496766" y="2341434"/>
                  <a:pt x="6534574" y="2353888"/>
                </a:cubicBezTo>
                <a:cubicBezTo>
                  <a:pt x="6539912" y="2340989"/>
                  <a:pt x="6548808" y="2328534"/>
                  <a:pt x="6550142" y="2315190"/>
                </a:cubicBezTo>
                <a:cubicBezTo>
                  <a:pt x="6551477" y="2299622"/>
                  <a:pt x="6546139" y="2283610"/>
                  <a:pt x="6543470" y="2267597"/>
                </a:cubicBezTo>
                <a:cubicBezTo>
                  <a:pt x="6528792" y="2274269"/>
                  <a:pt x="6511000" y="2277827"/>
                  <a:pt x="6499435" y="2288058"/>
                </a:cubicBezTo>
                <a:cubicBezTo>
                  <a:pt x="6470078" y="2314301"/>
                  <a:pt x="6425153" y="2319638"/>
                  <a:pt x="6395352" y="2296954"/>
                </a:cubicBezTo>
                <a:cubicBezTo>
                  <a:pt x="6379338" y="2284944"/>
                  <a:pt x="6398465" y="2252474"/>
                  <a:pt x="6364660" y="2249360"/>
                </a:cubicBezTo>
                <a:cubicBezTo>
                  <a:pt x="6340641" y="2247136"/>
                  <a:pt x="6319735" y="2228454"/>
                  <a:pt x="6294826" y="2255587"/>
                </a:cubicBezTo>
                <a:cubicBezTo>
                  <a:pt x="6262356" y="2290726"/>
                  <a:pt x="6214317" y="2290282"/>
                  <a:pt x="6169837" y="2294730"/>
                </a:cubicBezTo>
                <a:cubicBezTo>
                  <a:pt x="6183181" y="2268042"/>
                  <a:pt x="6104896" y="2281830"/>
                  <a:pt x="6146263" y="2238240"/>
                </a:cubicBezTo>
                <a:cubicBezTo>
                  <a:pt x="6163165" y="2220448"/>
                  <a:pt x="6128471" y="2183085"/>
                  <a:pt x="6091997" y="2176857"/>
                </a:cubicBezTo>
                <a:cubicBezTo>
                  <a:pt x="6055523" y="2170185"/>
                  <a:pt x="6013712" y="2172854"/>
                  <a:pt x="5998589" y="2116809"/>
                </a:cubicBezTo>
                <a:cubicBezTo>
                  <a:pt x="5967897" y="2137270"/>
                  <a:pt x="5942099" y="2155062"/>
                  <a:pt x="5914521" y="2173744"/>
                </a:cubicBezTo>
                <a:cubicBezTo>
                  <a:pt x="5924752" y="2186643"/>
                  <a:pt x="5935872" y="2199987"/>
                  <a:pt x="5946992" y="2213776"/>
                </a:cubicBezTo>
                <a:lnTo>
                  <a:pt x="5945657" y="2212441"/>
                </a:lnTo>
                <a:cubicBezTo>
                  <a:pt x="5953664" y="2269376"/>
                  <a:pt x="5905180" y="2302291"/>
                  <a:pt x="5838460" y="2284944"/>
                </a:cubicBezTo>
                <a:cubicBezTo>
                  <a:pt x="5854918" y="2264038"/>
                  <a:pt x="5871376" y="2242688"/>
                  <a:pt x="5887388" y="2221782"/>
                </a:cubicBezTo>
                <a:cubicBezTo>
                  <a:pt x="5910073" y="2192425"/>
                  <a:pt x="5898508" y="2179971"/>
                  <a:pt x="5881161" y="2175968"/>
                </a:cubicBezTo>
                <a:cubicBezTo>
                  <a:pt x="5857587" y="2198208"/>
                  <a:pt x="5842908" y="2211552"/>
                  <a:pt x="5829120" y="2225341"/>
                </a:cubicBezTo>
                <a:cubicBezTo>
                  <a:pt x="5816220" y="2238240"/>
                  <a:pt x="5804655" y="2251584"/>
                  <a:pt x="5792201" y="2264483"/>
                </a:cubicBezTo>
                <a:cubicBezTo>
                  <a:pt x="5813107" y="2266707"/>
                  <a:pt x="5828675" y="2273379"/>
                  <a:pt x="5844688" y="2279606"/>
                </a:cubicBezTo>
                <a:close/>
                <a:moveTo>
                  <a:pt x="1135133" y="958102"/>
                </a:moveTo>
                <a:cubicBezTo>
                  <a:pt x="1077308" y="971446"/>
                  <a:pt x="1018150" y="931414"/>
                  <a:pt x="992796" y="999024"/>
                </a:cubicBezTo>
                <a:cubicBezTo>
                  <a:pt x="1019929" y="999024"/>
                  <a:pt x="1046617" y="999024"/>
                  <a:pt x="1077753" y="999024"/>
                </a:cubicBezTo>
                <a:cubicBezTo>
                  <a:pt x="1068412" y="1010144"/>
                  <a:pt x="1059516" y="1018150"/>
                  <a:pt x="1060851" y="1020374"/>
                </a:cubicBezTo>
                <a:cubicBezTo>
                  <a:pt x="1073750" y="1042169"/>
                  <a:pt x="1150256" y="1063965"/>
                  <a:pt x="1173830" y="1048397"/>
                </a:cubicBezTo>
                <a:cubicBezTo>
                  <a:pt x="1192512" y="1035942"/>
                  <a:pt x="1204522" y="1014147"/>
                  <a:pt x="1224538" y="989683"/>
                </a:cubicBezTo>
                <a:cubicBezTo>
                  <a:pt x="1175165" y="1001692"/>
                  <a:pt x="1139581" y="1010588"/>
                  <a:pt x="1092877" y="1021708"/>
                </a:cubicBezTo>
                <a:cubicBezTo>
                  <a:pt x="1108889" y="998579"/>
                  <a:pt x="1118230" y="984345"/>
                  <a:pt x="1135133" y="958102"/>
                </a:cubicBezTo>
                <a:close/>
                <a:moveTo>
                  <a:pt x="347835" y="1476740"/>
                </a:moveTo>
                <a:cubicBezTo>
                  <a:pt x="342497" y="1476295"/>
                  <a:pt x="337604" y="1475406"/>
                  <a:pt x="332266" y="1474961"/>
                </a:cubicBezTo>
                <a:cubicBezTo>
                  <a:pt x="322926" y="1502094"/>
                  <a:pt x="306023" y="1529671"/>
                  <a:pt x="306023" y="1556804"/>
                </a:cubicBezTo>
                <a:cubicBezTo>
                  <a:pt x="306023" y="1575931"/>
                  <a:pt x="389201" y="1580824"/>
                  <a:pt x="418558" y="1566590"/>
                </a:cubicBezTo>
                <a:cubicBezTo>
                  <a:pt x="457256" y="1547908"/>
                  <a:pt x="447470" y="1522110"/>
                  <a:pt x="432792" y="1488305"/>
                </a:cubicBezTo>
                <a:cubicBezTo>
                  <a:pt x="401655" y="1502983"/>
                  <a:pt x="366071" y="1538123"/>
                  <a:pt x="347835" y="1476740"/>
                </a:cubicBezTo>
                <a:close/>
                <a:moveTo>
                  <a:pt x="246420" y="1484747"/>
                </a:moveTo>
                <a:cubicBezTo>
                  <a:pt x="272218" y="1478519"/>
                  <a:pt x="302465" y="1470958"/>
                  <a:pt x="333156" y="1463396"/>
                </a:cubicBezTo>
                <a:cubicBezTo>
                  <a:pt x="334046" y="1458503"/>
                  <a:pt x="335380" y="1453166"/>
                  <a:pt x="336270" y="1448273"/>
                </a:cubicBezTo>
                <a:cubicBezTo>
                  <a:pt x="317143" y="1433594"/>
                  <a:pt x="298017" y="1418916"/>
                  <a:pt x="278001" y="1403348"/>
                </a:cubicBezTo>
                <a:cubicBezTo>
                  <a:pt x="285562" y="1400234"/>
                  <a:pt x="294903" y="1396231"/>
                  <a:pt x="307358" y="1390449"/>
                </a:cubicBezTo>
                <a:cubicBezTo>
                  <a:pt x="298462" y="1377105"/>
                  <a:pt x="291345" y="1365985"/>
                  <a:pt x="288231" y="1361537"/>
                </a:cubicBezTo>
                <a:cubicBezTo>
                  <a:pt x="255316" y="1381997"/>
                  <a:pt x="225069" y="1400234"/>
                  <a:pt x="193044" y="1420250"/>
                </a:cubicBezTo>
                <a:cubicBezTo>
                  <a:pt x="205943" y="1434929"/>
                  <a:pt x="222401" y="1455390"/>
                  <a:pt x="246420" y="1484747"/>
                </a:cubicBezTo>
                <a:close/>
                <a:moveTo>
                  <a:pt x="3082028" y="1999826"/>
                </a:moveTo>
                <a:cubicBezTo>
                  <a:pt x="3121170" y="2066547"/>
                  <a:pt x="3123839" y="1978476"/>
                  <a:pt x="3149192" y="1983814"/>
                </a:cubicBezTo>
                <a:cubicBezTo>
                  <a:pt x="3128732" y="1981590"/>
                  <a:pt x="3108271" y="1979366"/>
                  <a:pt x="3086920" y="1977142"/>
                </a:cubicBezTo>
                <a:cubicBezTo>
                  <a:pt x="3090034" y="1955346"/>
                  <a:pt x="3122949" y="1925989"/>
                  <a:pt x="3062901" y="1910421"/>
                </a:cubicBezTo>
                <a:cubicBezTo>
                  <a:pt x="3056229" y="1952677"/>
                  <a:pt x="3049557" y="1993154"/>
                  <a:pt x="3043330" y="2033187"/>
                </a:cubicBezTo>
                <a:cubicBezTo>
                  <a:pt x="3047333" y="2034966"/>
                  <a:pt x="3051336" y="2036745"/>
                  <a:pt x="3055784" y="2038079"/>
                </a:cubicBezTo>
                <a:cubicBezTo>
                  <a:pt x="3062901" y="2026959"/>
                  <a:pt x="3070907" y="2015394"/>
                  <a:pt x="3082028" y="1999826"/>
                </a:cubicBezTo>
                <a:close/>
                <a:moveTo>
                  <a:pt x="3259058" y="2064323"/>
                </a:moveTo>
                <a:cubicBezTo>
                  <a:pt x="3259503" y="2068771"/>
                  <a:pt x="3259503" y="2073663"/>
                  <a:pt x="3259948" y="2078111"/>
                </a:cubicBezTo>
                <a:cubicBezTo>
                  <a:pt x="3280409" y="2084339"/>
                  <a:pt x="3300869" y="2090121"/>
                  <a:pt x="3320886" y="2097238"/>
                </a:cubicBezTo>
                <a:cubicBezTo>
                  <a:pt x="3338233" y="2103020"/>
                  <a:pt x="3364476" y="2120812"/>
                  <a:pt x="3370703" y="2115030"/>
                </a:cubicBezTo>
                <a:cubicBezTo>
                  <a:pt x="3384492" y="2102575"/>
                  <a:pt x="3388051" y="2079001"/>
                  <a:pt x="3393833" y="2064323"/>
                </a:cubicBezTo>
                <a:cubicBezTo>
                  <a:pt x="3344015" y="2064323"/>
                  <a:pt x="3301314" y="2064323"/>
                  <a:pt x="3259058" y="2064323"/>
                </a:cubicBezTo>
                <a:close/>
                <a:moveTo>
                  <a:pt x="3391609" y="611157"/>
                </a:moveTo>
                <a:cubicBezTo>
                  <a:pt x="3425859" y="608488"/>
                  <a:pt x="3445430" y="605374"/>
                  <a:pt x="3465446" y="605374"/>
                </a:cubicBezTo>
                <a:cubicBezTo>
                  <a:pt x="3481014" y="605374"/>
                  <a:pt x="3497027" y="612047"/>
                  <a:pt x="3511261" y="608933"/>
                </a:cubicBezTo>
                <a:cubicBezTo>
                  <a:pt x="3523715" y="605819"/>
                  <a:pt x="3533501" y="592920"/>
                  <a:pt x="3544621" y="584469"/>
                </a:cubicBezTo>
                <a:cubicBezTo>
                  <a:pt x="3535725" y="577797"/>
                  <a:pt x="3527718" y="569346"/>
                  <a:pt x="3517933" y="564898"/>
                </a:cubicBezTo>
                <a:cubicBezTo>
                  <a:pt x="3462777" y="540434"/>
                  <a:pt x="3437423" y="588472"/>
                  <a:pt x="3391609" y="611157"/>
                </a:cubicBezTo>
                <a:close/>
                <a:moveTo>
                  <a:pt x="3010859" y="2155507"/>
                </a:moveTo>
                <a:cubicBezTo>
                  <a:pt x="3026427" y="2152838"/>
                  <a:pt x="3044664" y="2149724"/>
                  <a:pt x="3065570" y="2146166"/>
                </a:cubicBezTo>
                <a:cubicBezTo>
                  <a:pt x="3058898" y="2135491"/>
                  <a:pt x="3053115" y="2126150"/>
                  <a:pt x="3046888" y="2116364"/>
                </a:cubicBezTo>
                <a:cubicBezTo>
                  <a:pt x="3060677" y="2099462"/>
                  <a:pt x="3107826" y="2095014"/>
                  <a:pt x="3069128" y="2066547"/>
                </a:cubicBezTo>
                <a:cubicBezTo>
                  <a:pt x="3042885" y="2082115"/>
                  <a:pt x="3018866" y="2096793"/>
                  <a:pt x="2995291" y="2111027"/>
                </a:cubicBezTo>
                <a:cubicBezTo>
                  <a:pt x="3000184" y="2123926"/>
                  <a:pt x="3005077" y="2138604"/>
                  <a:pt x="3010859" y="2155507"/>
                </a:cubicBezTo>
                <a:close/>
                <a:moveTo>
                  <a:pt x="1990040" y="1849484"/>
                </a:moveTo>
                <a:cubicBezTo>
                  <a:pt x="1990485" y="1845925"/>
                  <a:pt x="1991375" y="1842367"/>
                  <a:pt x="1991820" y="1838364"/>
                </a:cubicBezTo>
                <a:cubicBezTo>
                  <a:pt x="1958460" y="1824575"/>
                  <a:pt x="1925099" y="1810786"/>
                  <a:pt x="1881509" y="1792549"/>
                </a:cubicBezTo>
                <a:cubicBezTo>
                  <a:pt x="1897967" y="1825464"/>
                  <a:pt x="1908642" y="1847704"/>
                  <a:pt x="1920651" y="1871724"/>
                </a:cubicBezTo>
                <a:cubicBezTo>
                  <a:pt x="1943781" y="1864607"/>
                  <a:pt x="1966911" y="1857045"/>
                  <a:pt x="1990040" y="1849484"/>
                </a:cubicBezTo>
                <a:close/>
                <a:moveTo>
                  <a:pt x="2360560" y="587582"/>
                </a:moveTo>
                <a:cubicBezTo>
                  <a:pt x="2389917" y="592030"/>
                  <a:pt x="2414381" y="602706"/>
                  <a:pt x="2422832" y="595144"/>
                </a:cubicBezTo>
                <a:cubicBezTo>
                  <a:pt x="2435731" y="584024"/>
                  <a:pt x="2437066" y="560005"/>
                  <a:pt x="2443293" y="541323"/>
                </a:cubicBezTo>
                <a:cubicBezTo>
                  <a:pt x="2437955" y="538210"/>
                  <a:pt x="2432618" y="534651"/>
                  <a:pt x="2427725" y="531537"/>
                </a:cubicBezTo>
                <a:cubicBezTo>
                  <a:pt x="2409043" y="547106"/>
                  <a:pt x="2390362" y="562674"/>
                  <a:pt x="2360560" y="587582"/>
                </a:cubicBezTo>
                <a:close/>
                <a:moveTo>
                  <a:pt x="389201" y="1368653"/>
                </a:moveTo>
                <a:cubicBezTo>
                  <a:pt x="332711" y="1359757"/>
                  <a:pt x="332711" y="1359757"/>
                  <a:pt x="334935" y="1390004"/>
                </a:cubicBezTo>
                <a:cubicBezTo>
                  <a:pt x="345166" y="1386890"/>
                  <a:pt x="354951" y="1384221"/>
                  <a:pt x="363847" y="1381553"/>
                </a:cubicBezTo>
                <a:cubicBezTo>
                  <a:pt x="367851" y="1398010"/>
                  <a:pt x="371409" y="1412689"/>
                  <a:pt x="375412" y="1427367"/>
                </a:cubicBezTo>
                <a:cubicBezTo>
                  <a:pt x="383419" y="1417137"/>
                  <a:pt x="384308" y="1408686"/>
                  <a:pt x="385198" y="1400234"/>
                </a:cubicBezTo>
                <a:cubicBezTo>
                  <a:pt x="386087" y="1390004"/>
                  <a:pt x="387422" y="1379329"/>
                  <a:pt x="389201" y="1368653"/>
                </a:cubicBezTo>
                <a:close/>
                <a:moveTo>
                  <a:pt x="625390" y="1044393"/>
                </a:moveTo>
                <a:cubicBezTo>
                  <a:pt x="628504" y="1050176"/>
                  <a:pt x="631618" y="1055958"/>
                  <a:pt x="634731" y="1061741"/>
                </a:cubicBezTo>
                <a:cubicBezTo>
                  <a:pt x="649855" y="1056848"/>
                  <a:pt x="666757" y="1054624"/>
                  <a:pt x="679656" y="1046617"/>
                </a:cubicBezTo>
                <a:cubicBezTo>
                  <a:pt x="684549" y="1043504"/>
                  <a:pt x="680546" y="1026601"/>
                  <a:pt x="680546" y="1002137"/>
                </a:cubicBezTo>
                <a:cubicBezTo>
                  <a:pt x="654303" y="1021708"/>
                  <a:pt x="639624" y="1032829"/>
                  <a:pt x="625390" y="1044393"/>
                </a:cubicBezTo>
                <a:close/>
                <a:moveTo>
                  <a:pt x="5415010" y="1553691"/>
                </a:moveTo>
                <a:cubicBezTo>
                  <a:pt x="5463048" y="1526558"/>
                  <a:pt x="5469720" y="1508766"/>
                  <a:pt x="5447925" y="1472292"/>
                </a:cubicBezTo>
                <a:cubicBezTo>
                  <a:pt x="5437695" y="1498535"/>
                  <a:pt x="5427019" y="1524334"/>
                  <a:pt x="5415010" y="1553691"/>
                </a:cubicBezTo>
                <a:close/>
                <a:moveTo>
                  <a:pt x="2508679" y="2075887"/>
                </a:moveTo>
                <a:cubicBezTo>
                  <a:pt x="2482880" y="2061209"/>
                  <a:pt x="2463754" y="2074108"/>
                  <a:pt x="2455303" y="2098572"/>
                </a:cubicBezTo>
                <a:cubicBezTo>
                  <a:pt x="2452634" y="2105244"/>
                  <a:pt x="2472205" y="2119923"/>
                  <a:pt x="2477987" y="2126595"/>
                </a:cubicBezTo>
                <a:cubicBezTo>
                  <a:pt x="2491776" y="2104355"/>
                  <a:pt x="2500227" y="2090566"/>
                  <a:pt x="2508679" y="2075887"/>
                </a:cubicBezTo>
                <a:close/>
                <a:moveTo>
                  <a:pt x="3749229" y="2162179"/>
                </a:moveTo>
                <a:cubicBezTo>
                  <a:pt x="3742112" y="2162624"/>
                  <a:pt x="3734551" y="2163068"/>
                  <a:pt x="3727434" y="2163513"/>
                </a:cubicBezTo>
                <a:cubicBezTo>
                  <a:pt x="3727434" y="2180861"/>
                  <a:pt x="3727434" y="2197763"/>
                  <a:pt x="3727434" y="2215110"/>
                </a:cubicBezTo>
                <a:cubicBezTo>
                  <a:pt x="3737664" y="2214221"/>
                  <a:pt x="3747895" y="2213331"/>
                  <a:pt x="3758125" y="2212441"/>
                </a:cubicBezTo>
                <a:cubicBezTo>
                  <a:pt x="3755012" y="2195539"/>
                  <a:pt x="3752343" y="2179081"/>
                  <a:pt x="3749229" y="2162179"/>
                </a:cubicBezTo>
                <a:close/>
              </a:path>
            </a:pathLst>
          </a:custGeom>
          <a:solidFill>
            <a:srgbClr val="195EBB"/>
          </a:solidFill>
          <a:ln w="4448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6" name="ïSļiďe"/>
          <p:cNvSpPr/>
          <p:nvPr/>
        </p:nvSpPr>
        <p:spPr>
          <a:xfrm flipH="1" flipV="1">
            <a:off x="6196844" y="3423825"/>
            <a:ext cx="5359129" cy="88363"/>
          </a:xfrm>
          <a:custGeom>
            <a:avLst/>
            <a:gdLst>
              <a:gd name="connsiteX0" fmla="*/ 5844688 w 12187551"/>
              <a:gd name="connsiteY0" fmla="*/ 2279606 h 2526470"/>
              <a:gd name="connsiteX1" fmla="*/ 5794425 w 12187551"/>
              <a:gd name="connsiteY1" fmla="*/ 2345437 h 2526470"/>
              <a:gd name="connsiteX2" fmla="*/ 5700127 w 12187551"/>
              <a:gd name="connsiteY2" fmla="*/ 2380576 h 2526470"/>
              <a:gd name="connsiteX3" fmla="*/ 5705020 w 12187551"/>
              <a:gd name="connsiteY3" fmla="*/ 2320528 h 2526470"/>
              <a:gd name="connsiteX4" fmla="*/ 5695679 w 12187551"/>
              <a:gd name="connsiteY4" fmla="*/ 2250694 h 2526470"/>
              <a:gd name="connsiteX5" fmla="*/ 5685894 w 12187551"/>
              <a:gd name="connsiteY5" fmla="*/ 2220893 h 2526470"/>
              <a:gd name="connsiteX6" fmla="*/ 5552008 w 12187551"/>
              <a:gd name="connsiteY6" fmla="*/ 2222227 h 2526470"/>
              <a:gd name="connsiteX7" fmla="*/ 5543557 w 12187551"/>
              <a:gd name="connsiteY7" fmla="*/ 2174189 h 2526470"/>
              <a:gd name="connsiteX8" fmla="*/ 5519093 w 12187551"/>
              <a:gd name="connsiteY8" fmla="*/ 2220893 h 2526470"/>
              <a:gd name="connsiteX9" fmla="*/ 5543112 w 12187551"/>
              <a:gd name="connsiteY9" fmla="*/ 2293395 h 2526470"/>
              <a:gd name="connsiteX10" fmla="*/ 5595599 w 12187551"/>
              <a:gd name="connsiteY10" fmla="*/ 2302291 h 2526470"/>
              <a:gd name="connsiteX11" fmla="*/ 5457711 w 12187551"/>
              <a:gd name="connsiteY11" fmla="*/ 2365008 h 2526470"/>
              <a:gd name="connsiteX12" fmla="*/ 5445256 w 12187551"/>
              <a:gd name="connsiteY12" fmla="*/ 2264483 h 2526470"/>
              <a:gd name="connsiteX13" fmla="*/ 5266891 w 12187551"/>
              <a:gd name="connsiteY13" fmla="*/ 2312077 h 2526470"/>
              <a:gd name="connsiteX14" fmla="*/ 5291800 w 12187551"/>
              <a:gd name="connsiteY14" fmla="*/ 2352554 h 2526470"/>
              <a:gd name="connsiteX15" fmla="*/ 5265111 w 12187551"/>
              <a:gd name="connsiteY15" fmla="*/ 2348995 h 2526470"/>
              <a:gd name="connsiteX16" fmla="*/ 5174817 w 12187551"/>
              <a:gd name="connsiteY16" fmla="*/ 2292061 h 2526470"/>
              <a:gd name="connsiteX17" fmla="*/ 5109431 w 12187551"/>
              <a:gd name="connsiteY17" fmla="*/ 2321418 h 2526470"/>
              <a:gd name="connsiteX18" fmla="*/ 5087191 w 12187551"/>
              <a:gd name="connsiteY18" fmla="*/ 2342768 h 2526470"/>
              <a:gd name="connsiteX19" fmla="*/ 4965316 w 12187551"/>
              <a:gd name="connsiteY19" fmla="*/ 2309853 h 2526470"/>
              <a:gd name="connsiteX20" fmla="*/ 4869684 w 12187551"/>
              <a:gd name="connsiteY20" fmla="*/ 2229789 h 2526470"/>
              <a:gd name="connsiteX21" fmla="*/ 4730905 w 12187551"/>
              <a:gd name="connsiteY21" fmla="*/ 2337430 h 2526470"/>
              <a:gd name="connsiteX22" fmla="*/ 4722009 w 12187551"/>
              <a:gd name="connsiteY22" fmla="*/ 2289392 h 2526470"/>
              <a:gd name="connsiteX23" fmla="*/ 4715337 w 12187551"/>
              <a:gd name="connsiteY23" fmla="*/ 2299622 h 2526470"/>
              <a:gd name="connsiteX24" fmla="*/ 4671747 w 12187551"/>
              <a:gd name="connsiteY24" fmla="*/ 2280051 h 2526470"/>
              <a:gd name="connsiteX25" fmla="*/ 4554764 w 12187551"/>
              <a:gd name="connsiteY25" fmla="*/ 2265818 h 2526470"/>
              <a:gd name="connsiteX26" fmla="*/ 4492937 w 12187551"/>
              <a:gd name="connsiteY26" fmla="*/ 2195094 h 2526470"/>
              <a:gd name="connsiteX27" fmla="*/ 4442674 w 12187551"/>
              <a:gd name="connsiteY27" fmla="*/ 2276938 h 2526470"/>
              <a:gd name="connsiteX28" fmla="*/ 4336812 w 12187551"/>
              <a:gd name="connsiteY28" fmla="*/ 2250694 h 2526470"/>
              <a:gd name="connsiteX29" fmla="*/ 4254079 w 12187551"/>
              <a:gd name="connsiteY29" fmla="*/ 2247136 h 2526470"/>
              <a:gd name="connsiteX30" fmla="*/ 4273650 w 12187551"/>
              <a:gd name="connsiteY30" fmla="*/ 2224006 h 2526470"/>
              <a:gd name="connsiteX31" fmla="*/ 4204261 w 12187551"/>
              <a:gd name="connsiteY31" fmla="*/ 2237350 h 2526470"/>
              <a:gd name="connsiteX32" fmla="*/ 4205595 w 12187551"/>
              <a:gd name="connsiteY32" fmla="*/ 2312522 h 2526470"/>
              <a:gd name="connsiteX33" fmla="*/ 4079716 w 12187551"/>
              <a:gd name="connsiteY33" fmla="*/ 2205769 h 2526470"/>
              <a:gd name="connsiteX34" fmla="*/ 4085499 w 12187551"/>
              <a:gd name="connsiteY34" fmla="*/ 2265818 h 2526470"/>
              <a:gd name="connsiteX35" fmla="*/ 3972964 w 12187551"/>
              <a:gd name="connsiteY35" fmla="*/ 2285834 h 2526470"/>
              <a:gd name="connsiteX36" fmla="*/ 3960510 w 12187551"/>
              <a:gd name="connsiteY36" fmla="*/ 2247136 h 2526470"/>
              <a:gd name="connsiteX37" fmla="*/ 3877332 w 12187551"/>
              <a:gd name="connsiteY37" fmla="*/ 2324976 h 2526470"/>
              <a:gd name="connsiteX38" fmla="*/ 3838634 w 12187551"/>
              <a:gd name="connsiteY38" fmla="*/ 2304960 h 2526470"/>
              <a:gd name="connsiteX39" fmla="*/ 3789261 w 12187551"/>
              <a:gd name="connsiteY39" fmla="*/ 2275158 h 2526470"/>
              <a:gd name="connsiteX40" fmla="*/ 3624685 w 12187551"/>
              <a:gd name="connsiteY40" fmla="*/ 2326755 h 2526470"/>
              <a:gd name="connsiteX41" fmla="*/ 3603779 w 12187551"/>
              <a:gd name="connsiteY41" fmla="*/ 2178637 h 2526470"/>
              <a:gd name="connsiteX42" fmla="*/ 3588211 w 12187551"/>
              <a:gd name="connsiteY42" fmla="*/ 2173744 h 2526470"/>
              <a:gd name="connsiteX43" fmla="*/ 3555741 w 12187551"/>
              <a:gd name="connsiteY43" fmla="*/ 2231568 h 2526470"/>
              <a:gd name="connsiteX44" fmla="*/ 3514374 w 12187551"/>
              <a:gd name="connsiteY44" fmla="*/ 2247581 h 2526470"/>
              <a:gd name="connsiteX45" fmla="*/ 3497027 w 12187551"/>
              <a:gd name="connsiteY45" fmla="*/ 2225341 h 2526470"/>
              <a:gd name="connsiteX46" fmla="*/ 3474342 w 12187551"/>
              <a:gd name="connsiteY46" fmla="*/ 2253808 h 2526470"/>
              <a:gd name="connsiteX47" fmla="*/ 3541507 w 12187551"/>
              <a:gd name="connsiteY47" fmla="*/ 2182195 h 2526470"/>
              <a:gd name="connsiteX48" fmla="*/ 3555296 w 12187551"/>
              <a:gd name="connsiteY48" fmla="*/ 2177302 h 2526470"/>
              <a:gd name="connsiteX49" fmla="*/ 3440982 w 12187551"/>
              <a:gd name="connsiteY49" fmla="*/ 2209328 h 2526470"/>
              <a:gd name="connsiteX50" fmla="*/ 3277295 w 12187551"/>
              <a:gd name="connsiteY50" fmla="*/ 2160400 h 2526470"/>
              <a:gd name="connsiteX51" fmla="*/ 3265730 w 12187551"/>
              <a:gd name="connsiteY51" fmla="*/ 2207104 h 2526470"/>
              <a:gd name="connsiteX52" fmla="*/ 3202124 w 12187551"/>
              <a:gd name="connsiteY52" fmla="*/ 2233792 h 2526470"/>
              <a:gd name="connsiteX53" fmla="*/ 3083362 w 12187551"/>
              <a:gd name="connsiteY53" fmla="*/ 2216889 h 2526470"/>
              <a:gd name="connsiteX54" fmla="*/ 3015307 w 12187551"/>
              <a:gd name="connsiteY54" fmla="*/ 2254253 h 2526470"/>
              <a:gd name="connsiteX55" fmla="*/ 2956149 w 12187551"/>
              <a:gd name="connsiteY55" fmla="*/ 2198653 h 2526470"/>
              <a:gd name="connsiteX56" fmla="*/ 2871636 w 12187551"/>
              <a:gd name="connsiteY56" fmla="*/ 2155062 h 2526470"/>
              <a:gd name="connsiteX57" fmla="*/ 2867188 w 12187551"/>
              <a:gd name="connsiteY57" fmla="*/ 2192425 h 2526470"/>
              <a:gd name="connsiteX58" fmla="*/ 2855624 w 12187551"/>
              <a:gd name="connsiteY58" fmla="*/ 2194205 h 2526470"/>
              <a:gd name="connsiteX59" fmla="*/ 2820484 w 12187551"/>
              <a:gd name="connsiteY59" fmla="*/ 2130153 h 2526470"/>
              <a:gd name="connsiteX60" fmla="*/ 2706171 w 12187551"/>
              <a:gd name="connsiteY60" fmla="*/ 2178637 h 2526470"/>
              <a:gd name="connsiteX61" fmla="*/ 2641229 w 12187551"/>
              <a:gd name="connsiteY61" fmla="*/ 2199542 h 2526470"/>
              <a:gd name="connsiteX62" fmla="*/ 2584740 w 12187551"/>
              <a:gd name="connsiteY62" fmla="*/ 2206659 h 2526470"/>
              <a:gd name="connsiteX63" fmla="*/ 2624772 w 12187551"/>
              <a:gd name="connsiteY63" fmla="*/ 2170185 h 2526470"/>
              <a:gd name="connsiteX64" fmla="*/ 2591412 w 12187551"/>
              <a:gd name="connsiteY64" fmla="*/ 2163958 h 2526470"/>
              <a:gd name="connsiteX65" fmla="*/ 2534922 w 12187551"/>
              <a:gd name="connsiteY65" fmla="*/ 2191536 h 2526470"/>
              <a:gd name="connsiteX66" fmla="*/ 2431728 w 12187551"/>
              <a:gd name="connsiteY66" fmla="*/ 2167516 h 2526470"/>
              <a:gd name="connsiteX67" fmla="*/ 2255587 w 12187551"/>
              <a:gd name="connsiteY67" fmla="*/ 2183974 h 2526470"/>
              <a:gd name="connsiteX68" fmla="*/ 2107913 w 12187551"/>
              <a:gd name="connsiteY68" fmla="*/ 2152838 h 2526470"/>
              <a:gd name="connsiteX69" fmla="*/ 2224896 w 12187551"/>
              <a:gd name="connsiteY69" fmla="*/ 2132822 h 2526470"/>
              <a:gd name="connsiteX70" fmla="*/ 2309408 w 12187551"/>
              <a:gd name="connsiteY70" fmla="*/ 2115920 h 2526470"/>
              <a:gd name="connsiteX71" fmla="*/ 2331203 w 12187551"/>
              <a:gd name="connsiteY71" fmla="*/ 2064323 h 2526470"/>
              <a:gd name="connsiteX72" fmla="*/ 2321862 w 12187551"/>
              <a:gd name="connsiteY72" fmla="*/ 2056316 h 2526470"/>
              <a:gd name="connsiteX73" fmla="*/ 2376573 w 12187551"/>
              <a:gd name="connsiteY73" fmla="*/ 2042527 h 2526470"/>
              <a:gd name="connsiteX74" fmla="*/ 2376573 w 12187551"/>
              <a:gd name="connsiteY74" fmla="*/ 2007833 h 2526470"/>
              <a:gd name="connsiteX75" fmla="*/ 2301846 w 12187551"/>
              <a:gd name="connsiteY75" fmla="*/ 1966466 h 2526470"/>
              <a:gd name="connsiteX76" fmla="*/ 2328090 w 12187551"/>
              <a:gd name="connsiteY76" fmla="*/ 2030518 h 2526470"/>
              <a:gd name="connsiteX77" fmla="*/ 2229344 w 12187551"/>
              <a:gd name="connsiteY77" fmla="*/ 2109692 h 2526470"/>
              <a:gd name="connsiteX78" fmla="*/ 2215110 w 12187551"/>
              <a:gd name="connsiteY78" fmla="*/ 2066102 h 2526470"/>
              <a:gd name="connsiteX79" fmla="*/ 2196428 w 12187551"/>
              <a:gd name="connsiteY79" fmla="*/ 2054092 h 2526470"/>
              <a:gd name="connsiteX80" fmla="*/ 2247580 w 12187551"/>
              <a:gd name="connsiteY80" fmla="*/ 2023401 h 2526470"/>
              <a:gd name="connsiteX81" fmla="*/ 2188867 w 12187551"/>
              <a:gd name="connsiteY81" fmla="*/ 1990930 h 2526470"/>
              <a:gd name="connsiteX82" fmla="*/ 2193315 w 12187551"/>
              <a:gd name="connsiteY82" fmla="*/ 1869055 h 2526470"/>
              <a:gd name="connsiteX83" fmla="*/ 2209328 w 12187551"/>
              <a:gd name="connsiteY83" fmla="*/ 1805893 h 2526470"/>
              <a:gd name="connsiteX84" fmla="*/ 2180860 w 12187551"/>
              <a:gd name="connsiteY84" fmla="*/ 1813455 h 2526470"/>
              <a:gd name="connsiteX85" fmla="*/ 2021621 w 12187551"/>
              <a:gd name="connsiteY85" fmla="*/ 1885512 h 2526470"/>
              <a:gd name="connsiteX86" fmla="*/ 1970914 w 12187551"/>
              <a:gd name="connsiteY86" fmla="*/ 1905529 h 2526470"/>
              <a:gd name="connsiteX87" fmla="*/ 1909976 w 12187551"/>
              <a:gd name="connsiteY87" fmla="*/ 1894853 h 2526470"/>
              <a:gd name="connsiteX88" fmla="*/ 1807227 w 12187551"/>
              <a:gd name="connsiteY88" fmla="*/ 1894409 h 2526470"/>
              <a:gd name="connsiteX89" fmla="*/ 1792104 w 12187551"/>
              <a:gd name="connsiteY89" fmla="*/ 1874392 h 2526470"/>
              <a:gd name="connsiteX90" fmla="*/ 1784542 w 12187551"/>
              <a:gd name="connsiteY90" fmla="*/ 1780095 h 2526470"/>
              <a:gd name="connsiteX91" fmla="*/ 1525223 w 12187551"/>
              <a:gd name="connsiteY91" fmla="*/ 1830802 h 2526470"/>
              <a:gd name="connsiteX92" fmla="*/ 1518996 w 12187551"/>
              <a:gd name="connsiteY92" fmla="*/ 1905973 h 2526470"/>
              <a:gd name="connsiteX93" fmla="*/ 1480743 w 12187551"/>
              <a:gd name="connsiteY93" fmla="*/ 1808562 h 2526470"/>
              <a:gd name="connsiteX94" fmla="*/ 1464286 w 12187551"/>
              <a:gd name="connsiteY94" fmla="*/ 1803224 h 2526470"/>
              <a:gd name="connsiteX95" fmla="*/ 1348192 w 12187551"/>
              <a:gd name="connsiteY95" fmla="*/ 1847704 h 2526470"/>
              <a:gd name="connsiteX96" fmla="*/ 1282807 w 12187551"/>
              <a:gd name="connsiteY96" fmla="*/ 1853487 h 2526470"/>
              <a:gd name="connsiteX97" fmla="*/ 1298819 w 12187551"/>
              <a:gd name="connsiteY97" fmla="*/ 1766750 h 2526470"/>
              <a:gd name="connsiteX98" fmla="*/ 1312608 w 12187551"/>
              <a:gd name="connsiteY98" fmla="*/ 1767640 h 2526470"/>
              <a:gd name="connsiteX99" fmla="*/ 1323284 w 12187551"/>
              <a:gd name="connsiteY99" fmla="*/ 1798331 h 2526470"/>
              <a:gd name="connsiteX100" fmla="*/ 1362426 w 12187551"/>
              <a:gd name="connsiteY100" fmla="*/ 1690245 h 2526470"/>
              <a:gd name="connsiteX101" fmla="*/ 1283696 w 12187551"/>
              <a:gd name="connsiteY101" fmla="*/ 1690245 h 2526470"/>
              <a:gd name="connsiteX102" fmla="*/ 1261901 w 12187551"/>
              <a:gd name="connsiteY102" fmla="*/ 1752962 h 2526470"/>
              <a:gd name="connsiteX103" fmla="*/ 1249447 w 12187551"/>
              <a:gd name="connsiteY103" fmla="*/ 1751182 h 2526470"/>
              <a:gd name="connsiteX104" fmla="*/ 1240995 w 12187551"/>
              <a:gd name="connsiteY104" fmla="*/ 1712485 h 2526470"/>
              <a:gd name="connsiteX105" fmla="*/ 1158707 w 12187551"/>
              <a:gd name="connsiteY105" fmla="*/ 1810341 h 2526470"/>
              <a:gd name="connsiteX106" fmla="*/ 1169827 w 12187551"/>
              <a:gd name="connsiteY106" fmla="*/ 1768085 h 2526470"/>
              <a:gd name="connsiteX107" fmla="*/ 1156928 w 12187551"/>
              <a:gd name="connsiteY107" fmla="*/ 1764971 h 2526470"/>
              <a:gd name="connsiteX108" fmla="*/ 1143139 w 12187551"/>
              <a:gd name="connsiteY108" fmla="*/ 1842367 h 2526470"/>
              <a:gd name="connsiteX109" fmla="*/ 1101773 w 12187551"/>
              <a:gd name="connsiteY109" fmla="*/ 1796107 h 2526470"/>
              <a:gd name="connsiteX110" fmla="*/ 1063520 w 12187551"/>
              <a:gd name="connsiteY110" fmla="*/ 1904194 h 2526470"/>
              <a:gd name="connsiteX111" fmla="*/ 980342 w 12187551"/>
              <a:gd name="connsiteY111" fmla="*/ 1879285 h 2526470"/>
              <a:gd name="connsiteX112" fmla="*/ 966553 w 12187551"/>
              <a:gd name="connsiteY112" fmla="*/ 1845036 h 2526470"/>
              <a:gd name="connsiteX113" fmla="*/ 1023932 w 12187551"/>
              <a:gd name="connsiteY113" fmla="*/ 1804114 h 2526470"/>
              <a:gd name="connsiteX114" fmla="*/ 1056848 w 12187551"/>
              <a:gd name="connsiteY114" fmla="*/ 1862383 h 2526470"/>
              <a:gd name="connsiteX115" fmla="*/ 1067968 w 12187551"/>
              <a:gd name="connsiteY115" fmla="*/ 1750738 h 2526470"/>
              <a:gd name="connsiteX116" fmla="*/ 1002137 w 12187551"/>
              <a:gd name="connsiteY116" fmla="*/ 1744066 h 2526470"/>
              <a:gd name="connsiteX117" fmla="*/ 989683 w 12187551"/>
              <a:gd name="connsiteY117" fmla="*/ 1792549 h 2526470"/>
              <a:gd name="connsiteX118" fmla="*/ 978118 w 12187551"/>
              <a:gd name="connsiteY118" fmla="*/ 1762747 h 2526470"/>
              <a:gd name="connsiteX119" fmla="*/ 932303 w 12187551"/>
              <a:gd name="connsiteY119" fmla="*/ 1820571 h 2526470"/>
              <a:gd name="connsiteX120" fmla="*/ 895830 w 12187551"/>
              <a:gd name="connsiteY120" fmla="*/ 1871724 h 2526470"/>
              <a:gd name="connsiteX121" fmla="*/ 803311 w 12187551"/>
              <a:gd name="connsiteY121" fmla="*/ 1885068 h 2526470"/>
              <a:gd name="connsiteX122" fmla="*/ 761055 w 12187551"/>
              <a:gd name="connsiteY122" fmla="*/ 1837919 h 2526470"/>
              <a:gd name="connsiteX123" fmla="*/ 769061 w 12187551"/>
              <a:gd name="connsiteY123" fmla="*/ 1895743 h 2526470"/>
              <a:gd name="connsiteX124" fmla="*/ 760165 w 12187551"/>
              <a:gd name="connsiteY124" fmla="*/ 1825019 h 2526470"/>
              <a:gd name="connsiteX125" fmla="*/ 784185 w 12187551"/>
              <a:gd name="connsiteY125" fmla="*/ 1760078 h 2526470"/>
              <a:gd name="connsiteX126" fmla="*/ 859801 w 12187551"/>
              <a:gd name="connsiteY126" fmla="*/ 1825464 h 2526470"/>
              <a:gd name="connsiteX127" fmla="*/ 882041 w 12187551"/>
              <a:gd name="connsiteY127" fmla="*/ 1783208 h 2526470"/>
              <a:gd name="connsiteX128" fmla="*/ 909618 w 12187551"/>
              <a:gd name="connsiteY128" fmla="*/ 1807672 h 2526470"/>
              <a:gd name="connsiteX129" fmla="*/ 938975 w 12187551"/>
              <a:gd name="connsiteY129" fmla="*/ 1731166 h 2526470"/>
              <a:gd name="connsiteX130" fmla="*/ 805535 w 12187551"/>
              <a:gd name="connsiteY130" fmla="*/ 1720046 h 2526470"/>
              <a:gd name="connsiteX131" fmla="*/ 826885 w 12187551"/>
              <a:gd name="connsiteY131" fmla="*/ 1713374 h 2526470"/>
              <a:gd name="connsiteX132" fmla="*/ 794860 w 12187551"/>
              <a:gd name="connsiteY132" fmla="*/ 1650213 h 2526470"/>
              <a:gd name="connsiteX133" fmla="*/ 777512 w 12187551"/>
              <a:gd name="connsiteY133" fmla="*/ 1682683 h 2526470"/>
              <a:gd name="connsiteX134" fmla="*/ 785074 w 12187551"/>
              <a:gd name="connsiteY134" fmla="*/ 1761858 h 2526470"/>
              <a:gd name="connsiteX135" fmla="*/ 704120 w 12187551"/>
              <a:gd name="connsiteY135" fmla="*/ 1793439 h 2526470"/>
              <a:gd name="connsiteX136" fmla="*/ 703675 w 12187551"/>
              <a:gd name="connsiteY136" fmla="*/ 1775202 h 2526470"/>
              <a:gd name="connsiteX137" fmla="*/ 765058 w 12187551"/>
              <a:gd name="connsiteY137" fmla="*/ 1720936 h 2526470"/>
              <a:gd name="connsiteX138" fmla="*/ 760165 w 12187551"/>
              <a:gd name="connsiteY138" fmla="*/ 1708926 h 2526470"/>
              <a:gd name="connsiteX139" fmla="*/ 665423 w 12187551"/>
              <a:gd name="connsiteY139" fmla="*/ 1717378 h 2526470"/>
              <a:gd name="connsiteX140" fmla="*/ 705010 w 12187551"/>
              <a:gd name="connsiteY140" fmla="*/ 1775647 h 2526470"/>
              <a:gd name="connsiteX141" fmla="*/ 646296 w 12187551"/>
              <a:gd name="connsiteY141" fmla="*/ 1758299 h 2526470"/>
              <a:gd name="connsiteX142" fmla="*/ 563118 w 12187551"/>
              <a:gd name="connsiteY142" fmla="*/ 1656440 h 2526470"/>
              <a:gd name="connsiteX143" fmla="*/ 542213 w 12187551"/>
              <a:gd name="connsiteY143" fmla="*/ 1636424 h 2526470"/>
              <a:gd name="connsiteX144" fmla="*/ 506184 w 12187551"/>
              <a:gd name="connsiteY144" fmla="*/ 1612405 h 2526470"/>
              <a:gd name="connsiteX145" fmla="*/ 317588 w 12187551"/>
              <a:gd name="connsiteY145" fmla="*/ 1607512 h 2526470"/>
              <a:gd name="connsiteX146" fmla="*/ 290010 w 12187551"/>
              <a:gd name="connsiteY146" fmla="*/ 1611070 h 2526470"/>
              <a:gd name="connsiteX147" fmla="*/ 234410 w 12187551"/>
              <a:gd name="connsiteY147" fmla="*/ 1582158 h 2526470"/>
              <a:gd name="connsiteX148" fmla="*/ 210391 w 12187551"/>
              <a:gd name="connsiteY148" fmla="*/ 1572372 h 2526470"/>
              <a:gd name="connsiteX149" fmla="*/ 159239 w 12187551"/>
              <a:gd name="connsiteY149" fmla="*/ 1567035 h 2526470"/>
              <a:gd name="connsiteX150" fmla="*/ 153012 w 12187551"/>
              <a:gd name="connsiteY150" fmla="*/ 1465620 h 2526470"/>
              <a:gd name="connsiteX151" fmla="*/ 132106 w 12187551"/>
              <a:gd name="connsiteY151" fmla="*/ 1470068 h 2526470"/>
              <a:gd name="connsiteX152" fmla="*/ 82288 w 12187551"/>
              <a:gd name="connsiteY152" fmla="*/ 1471403 h 2526470"/>
              <a:gd name="connsiteX153" fmla="*/ 118762 w 12187551"/>
              <a:gd name="connsiteY153" fmla="*/ 1444714 h 2526470"/>
              <a:gd name="connsiteX154" fmla="*/ 151677 w 12187551"/>
              <a:gd name="connsiteY154" fmla="*/ 1426033 h 2526470"/>
              <a:gd name="connsiteX155" fmla="*/ 147674 w 12187551"/>
              <a:gd name="connsiteY155" fmla="*/ 1412244 h 2526470"/>
              <a:gd name="connsiteX156" fmla="*/ 1779 w 12187551"/>
              <a:gd name="connsiteY156" fmla="*/ 1420250 h 2526470"/>
              <a:gd name="connsiteX157" fmla="*/ 0 w 12187551"/>
              <a:gd name="connsiteY157" fmla="*/ 1410465 h 2526470"/>
              <a:gd name="connsiteX158" fmla="*/ 16902 w 12187551"/>
              <a:gd name="connsiteY158" fmla="*/ 1400234 h 2526470"/>
              <a:gd name="connsiteX159" fmla="*/ 124544 w 12187551"/>
              <a:gd name="connsiteY159" fmla="*/ 1328621 h 2526470"/>
              <a:gd name="connsiteX160" fmla="*/ 253981 w 12187551"/>
              <a:gd name="connsiteY160" fmla="*/ 1201853 h 2526470"/>
              <a:gd name="connsiteX161" fmla="*/ 252202 w 12187551"/>
              <a:gd name="connsiteY161" fmla="*/ 1151590 h 2526470"/>
              <a:gd name="connsiteX162" fmla="*/ 320702 w 12187551"/>
              <a:gd name="connsiteY162" fmla="*/ 1169382 h 2526470"/>
              <a:gd name="connsiteX163" fmla="*/ 449249 w 12187551"/>
              <a:gd name="connsiteY163" fmla="*/ 1079088 h 2526470"/>
              <a:gd name="connsiteX164" fmla="*/ 275332 w 12187551"/>
              <a:gd name="connsiteY164" fmla="*/ 1073305 h 2526470"/>
              <a:gd name="connsiteX165" fmla="*/ 115648 w 12187551"/>
              <a:gd name="connsiteY165" fmla="*/ 1091542 h 2526470"/>
              <a:gd name="connsiteX166" fmla="*/ 168580 w 12187551"/>
              <a:gd name="connsiteY166" fmla="*/ 1035053 h 2526470"/>
              <a:gd name="connsiteX167" fmla="*/ 203719 w 12187551"/>
              <a:gd name="connsiteY167" fmla="*/ 1015926 h 2526470"/>
              <a:gd name="connsiteX168" fmla="*/ 286007 w 12187551"/>
              <a:gd name="connsiteY168" fmla="*/ 934083 h 2526470"/>
              <a:gd name="connsiteX169" fmla="*/ 351393 w 12187551"/>
              <a:gd name="connsiteY169" fmla="*/ 917180 h 2526470"/>
              <a:gd name="connsiteX170" fmla="*/ 363847 w 12187551"/>
              <a:gd name="connsiteY170" fmla="*/ 888268 h 2526470"/>
              <a:gd name="connsiteX171" fmla="*/ 385198 w 12187551"/>
              <a:gd name="connsiteY171" fmla="*/ 911843 h 2526470"/>
              <a:gd name="connsiteX172" fmla="*/ 453697 w 12187551"/>
              <a:gd name="connsiteY172" fmla="*/ 931859 h 2526470"/>
              <a:gd name="connsiteX173" fmla="*/ 624946 w 12187551"/>
              <a:gd name="connsiteY173" fmla="*/ 846012 h 2526470"/>
              <a:gd name="connsiteX174" fmla="*/ 676098 w 12187551"/>
              <a:gd name="connsiteY174" fmla="*/ 818879 h 2526470"/>
              <a:gd name="connsiteX175" fmla="*/ 723247 w 12187551"/>
              <a:gd name="connsiteY175" fmla="*/ 791746 h 2526470"/>
              <a:gd name="connsiteX176" fmla="*/ 813097 w 12187551"/>
              <a:gd name="connsiteY176" fmla="*/ 777513 h 2526470"/>
              <a:gd name="connsiteX177" fmla="*/ 946537 w 12187551"/>
              <a:gd name="connsiteY177" fmla="*/ 755717 h 2526470"/>
              <a:gd name="connsiteX178" fmla="*/ 981676 w 12187551"/>
              <a:gd name="connsiteY178" fmla="*/ 744152 h 2526470"/>
              <a:gd name="connsiteX179" fmla="*/ 1165824 w 12187551"/>
              <a:gd name="connsiteY179" fmla="*/ 705010 h 2526470"/>
              <a:gd name="connsiteX180" fmla="*/ 1180947 w 12187551"/>
              <a:gd name="connsiteY180" fmla="*/ 675653 h 2526470"/>
              <a:gd name="connsiteX181" fmla="*/ 1279693 w 12187551"/>
              <a:gd name="connsiteY181" fmla="*/ 657416 h 2526470"/>
              <a:gd name="connsiteX182" fmla="*/ 1279248 w 12187551"/>
              <a:gd name="connsiteY182" fmla="*/ 641848 h 2526470"/>
              <a:gd name="connsiteX183" fmla="*/ 1087094 w 12187551"/>
              <a:gd name="connsiteY183" fmla="*/ 641848 h 2526470"/>
              <a:gd name="connsiteX184" fmla="*/ 1160931 w 12187551"/>
              <a:gd name="connsiteY184" fmla="*/ 605819 h 2526470"/>
              <a:gd name="connsiteX185" fmla="*/ 1212083 w 12187551"/>
              <a:gd name="connsiteY185" fmla="*/ 597368 h 2526470"/>
              <a:gd name="connsiteX186" fmla="*/ 1336183 w 12187551"/>
              <a:gd name="connsiteY186" fmla="*/ 591586 h 2526470"/>
              <a:gd name="connsiteX187" fmla="*/ 1594612 w 12187551"/>
              <a:gd name="connsiteY187" fmla="*/ 579131 h 2526470"/>
              <a:gd name="connsiteX188" fmla="*/ 1692024 w 12187551"/>
              <a:gd name="connsiteY188" fmla="*/ 576018 h 2526470"/>
              <a:gd name="connsiteX189" fmla="*/ 1686241 w 12187551"/>
              <a:gd name="connsiteY189" fmla="*/ 597813 h 2526470"/>
              <a:gd name="connsiteX190" fmla="*/ 1673787 w 12187551"/>
              <a:gd name="connsiteY190" fmla="*/ 632063 h 2526470"/>
              <a:gd name="connsiteX191" fmla="*/ 1708037 w 12187551"/>
              <a:gd name="connsiteY191" fmla="*/ 620498 h 2526470"/>
              <a:gd name="connsiteX192" fmla="*/ 1728053 w 12187551"/>
              <a:gd name="connsiteY192" fmla="*/ 610267 h 2526470"/>
              <a:gd name="connsiteX193" fmla="*/ 1737393 w 12187551"/>
              <a:gd name="connsiteY193" fmla="*/ 643183 h 2526470"/>
              <a:gd name="connsiteX194" fmla="*/ 1973583 w 12187551"/>
              <a:gd name="connsiteY194" fmla="*/ 576907 h 2526470"/>
              <a:gd name="connsiteX195" fmla="*/ 1937109 w 12187551"/>
              <a:gd name="connsiteY195" fmla="*/ 528424 h 2526470"/>
              <a:gd name="connsiteX196" fmla="*/ 1936664 w 12187551"/>
              <a:gd name="connsiteY196" fmla="*/ 529758 h 2526470"/>
              <a:gd name="connsiteX197" fmla="*/ 2035855 w 12187551"/>
              <a:gd name="connsiteY197" fmla="*/ 499957 h 2526470"/>
              <a:gd name="connsiteX198" fmla="*/ 2010501 w 12187551"/>
              <a:gd name="connsiteY198" fmla="*/ 430568 h 2526470"/>
              <a:gd name="connsiteX199" fmla="*/ 2099462 w 12187551"/>
              <a:gd name="connsiteY199" fmla="*/ 447470 h 2526470"/>
              <a:gd name="connsiteX200" fmla="*/ 2229344 w 12187551"/>
              <a:gd name="connsiteY200" fmla="*/ 454142 h 2526470"/>
              <a:gd name="connsiteX201" fmla="*/ 2423722 w 12187551"/>
              <a:gd name="connsiteY201" fmla="*/ 500401 h 2526470"/>
              <a:gd name="connsiteX202" fmla="*/ 2456192 w 12187551"/>
              <a:gd name="connsiteY202" fmla="*/ 550219 h 2526470"/>
              <a:gd name="connsiteX203" fmla="*/ 2496669 w 12187551"/>
              <a:gd name="connsiteY203" fmla="*/ 583134 h 2526470"/>
              <a:gd name="connsiteX204" fmla="*/ 2595860 w 12187551"/>
              <a:gd name="connsiteY204" fmla="*/ 579576 h 2526470"/>
              <a:gd name="connsiteX205" fmla="*/ 2626551 w 12187551"/>
              <a:gd name="connsiteY205" fmla="*/ 547550 h 2526470"/>
              <a:gd name="connsiteX206" fmla="*/ 2617655 w 12187551"/>
              <a:gd name="connsiteY206" fmla="*/ 628949 h 2526470"/>
              <a:gd name="connsiteX207" fmla="*/ 2703502 w 12187551"/>
              <a:gd name="connsiteY207" fmla="*/ 564898 h 2526470"/>
              <a:gd name="connsiteX208" fmla="*/ 2626551 w 12187551"/>
              <a:gd name="connsiteY208" fmla="*/ 548440 h 2526470"/>
              <a:gd name="connsiteX209" fmla="*/ 2581181 w 12187551"/>
              <a:gd name="connsiteY209" fmla="*/ 540434 h 2526470"/>
              <a:gd name="connsiteX210" fmla="*/ 2579402 w 12187551"/>
              <a:gd name="connsiteY210" fmla="*/ 524865 h 2526470"/>
              <a:gd name="connsiteX211" fmla="*/ 2726631 w 12187551"/>
              <a:gd name="connsiteY211" fmla="*/ 502181 h 2526470"/>
              <a:gd name="connsiteX212" fmla="*/ 2663914 w 12187551"/>
              <a:gd name="connsiteY212" fmla="*/ 469265 h 2526470"/>
              <a:gd name="connsiteX213" fmla="*/ 2633223 w 12187551"/>
              <a:gd name="connsiteY213" fmla="*/ 463483 h 2526470"/>
              <a:gd name="connsiteX214" fmla="*/ 2479322 w 12187551"/>
              <a:gd name="connsiteY214" fmla="*/ 451028 h 2526470"/>
              <a:gd name="connsiteX215" fmla="*/ 2431283 w 12187551"/>
              <a:gd name="connsiteY215" fmla="*/ 424340 h 2526470"/>
              <a:gd name="connsiteX216" fmla="*/ 2322752 w 12187551"/>
              <a:gd name="connsiteY216" fmla="*/ 410107 h 2526470"/>
              <a:gd name="connsiteX217" fmla="*/ 2215555 w 12187551"/>
              <a:gd name="connsiteY217" fmla="*/ 412776 h 2526470"/>
              <a:gd name="connsiteX218" fmla="*/ 2188422 w 12187551"/>
              <a:gd name="connsiteY218" fmla="*/ 397208 h 2526470"/>
              <a:gd name="connsiteX219" fmla="*/ 2108802 w 12187551"/>
              <a:gd name="connsiteY219" fmla="*/ 391425 h 2526470"/>
              <a:gd name="connsiteX220" fmla="*/ 2265372 w 12187551"/>
              <a:gd name="connsiteY220" fmla="*/ 309137 h 2526470"/>
              <a:gd name="connsiteX221" fmla="*/ 2277827 w 12187551"/>
              <a:gd name="connsiteY221" fmla="*/ 357175 h 2526470"/>
              <a:gd name="connsiteX222" fmla="*/ 2378352 w 12187551"/>
              <a:gd name="connsiteY222" fmla="*/ 381195 h 2526470"/>
              <a:gd name="connsiteX223" fmla="*/ 2525581 w 12187551"/>
              <a:gd name="connsiteY223" fmla="*/ 390980 h 2526470"/>
              <a:gd name="connsiteX224" fmla="*/ 2644788 w 12187551"/>
              <a:gd name="connsiteY224" fmla="*/ 411441 h 2526470"/>
              <a:gd name="connsiteX225" fmla="*/ 2679927 w 12187551"/>
              <a:gd name="connsiteY225" fmla="*/ 420337 h 2526470"/>
              <a:gd name="connsiteX226" fmla="*/ 2961486 w 12187551"/>
              <a:gd name="connsiteY226" fmla="*/ 463038 h 2526470"/>
              <a:gd name="connsiteX227" fmla="*/ 3028206 w 12187551"/>
              <a:gd name="connsiteY227" fmla="*/ 447915 h 2526470"/>
              <a:gd name="connsiteX228" fmla="*/ 3096261 w 12187551"/>
              <a:gd name="connsiteY228" fmla="*/ 428788 h 2526470"/>
              <a:gd name="connsiteX229" fmla="*/ 3101154 w 12187551"/>
              <a:gd name="connsiteY229" fmla="*/ 442577 h 2526470"/>
              <a:gd name="connsiteX230" fmla="*/ 3079804 w 12187551"/>
              <a:gd name="connsiteY230" fmla="*/ 470600 h 2526470"/>
              <a:gd name="connsiteX231" fmla="*/ 3170098 w 12187551"/>
              <a:gd name="connsiteY231" fmla="*/ 491505 h 2526470"/>
              <a:gd name="connsiteX232" fmla="*/ 3211020 w 12187551"/>
              <a:gd name="connsiteY232" fmla="*/ 472824 h 2526470"/>
              <a:gd name="connsiteX233" fmla="*/ 3234149 w 12187551"/>
              <a:gd name="connsiteY233" fmla="*/ 451028 h 2526470"/>
              <a:gd name="connsiteX234" fmla="*/ 3269289 w 12187551"/>
              <a:gd name="connsiteY234" fmla="*/ 476827 h 2526470"/>
              <a:gd name="connsiteX235" fmla="*/ 3284857 w 12187551"/>
              <a:gd name="connsiteY235" fmla="*/ 496843 h 2526470"/>
              <a:gd name="connsiteX236" fmla="*/ 3299535 w 12187551"/>
              <a:gd name="connsiteY236" fmla="*/ 478606 h 2526470"/>
              <a:gd name="connsiteX237" fmla="*/ 3434755 w 12187551"/>
              <a:gd name="connsiteY237" fmla="*/ 483499 h 2526470"/>
              <a:gd name="connsiteX238" fmla="*/ 3465001 w 12187551"/>
              <a:gd name="connsiteY238" fmla="*/ 501291 h 2526470"/>
              <a:gd name="connsiteX239" fmla="*/ 3531721 w 12187551"/>
              <a:gd name="connsiteY239" fmla="*/ 541768 h 2526470"/>
              <a:gd name="connsiteX240" fmla="*/ 3590435 w 12187551"/>
              <a:gd name="connsiteY240" fmla="*/ 525755 h 2526470"/>
              <a:gd name="connsiteX241" fmla="*/ 3712756 w 12187551"/>
              <a:gd name="connsiteY241" fmla="*/ 557336 h 2526470"/>
              <a:gd name="connsiteX242" fmla="*/ 3731882 w 12187551"/>
              <a:gd name="connsiteY242" fmla="*/ 527534 h 2526470"/>
              <a:gd name="connsiteX243" fmla="*/ 3843082 w 12187551"/>
              <a:gd name="connsiteY243" fmla="*/ 527534 h 2526470"/>
              <a:gd name="connsiteX244" fmla="*/ 3820397 w 12187551"/>
              <a:gd name="connsiteY244" fmla="*/ 573349 h 2526470"/>
              <a:gd name="connsiteX245" fmla="*/ 3990311 w 12187551"/>
              <a:gd name="connsiteY245" fmla="*/ 522197 h 2526470"/>
              <a:gd name="connsiteX246" fmla="*/ 3960510 w 12187551"/>
              <a:gd name="connsiteY246" fmla="*/ 568901 h 2526470"/>
              <a:gd name="connsiteX247" fmla="*/ 4035681 w 12187551"/>
              <a:gd name="connsiteY247" fmla="*/ 598702 h 2526470"/>
              <a:gd name="connsiteX248" fmla="*/ 4178462 w 12187551"/>
              <a:gd name="connsiteY248" fmla="*/ 622722 h 2526470"/>
              <a:gd name="connsiteX249" fmla="*/ 4213602 w 12187551"/>
              <a:gd name="connsiteY249" fmla="*/ 639624 h 2526470"/>
              <a:gd name="connsiteX250" fmla="*/ 4202927 w 12187551"/>
              <a:gd name="connsiteY250" fmla="*/ 651634 h 2526470"/>
              <a:gd name="connsiteX251" fmla="*/ 4307455 w 12187551"/>
              <a:gd name="connsiteY251" fmla="*/ 613381 h 2526470"/>
              <a:gd name="connsiteX252" fmla="*/ 4349711 w 12187551"/>
              <a:gd name="connsiteY252" fmla="*/ 584024 h 2526470"/>
              <a:gd name="connsiteX253" fmla="*/ 4340815 w 12187551"/>
              <a:gd name="connsiteY253" fmla="*/ 599147 h 2526470"/>
              <a:gd name="connsiteX254" fmla="*/ 4335477 w 12187551"/>
              <a:gd name="connsiteY254" fmla="*/ 609823 h 2526470"/>
              <a:gd name="connsiteX255" fmla="*/ 4454239 w 12187551"/>
              <a:gd name="connsiteY255" fmla="*/ 616495 h 2526470"/>
              <a:gd name="connsiteX256" fmla="*/ 4439561 w 12187551"/>
              <a:gd name="connsiteY256" fmla="*/ 646741 h 2526470"/>
              <a:gd name="connsiteX257" fmla="*/ 4546313 w 12187551"/>
              <a:gd name="connsiteY257" fmla="*/ 627615 h 2526470"/>
              <a:gd name="connsiteX258" fmla="*/ 4564550 w 12187551"/>
              <a:gd name="connsiteY258" fmla="*/ 598258 h 2526470"/>
              <a:gd name="connsiteX259" fmla="*/ 4583676 w 12187551"/>
              <a:gd name="connsiteY259" fmla="*/ 554667 h 2526470"/>
              <a:gd name="connsiteX260" fmla="*/ 4598800 w 12187551"/>
              <a:gd name="connsiteY260" fmla="*/ 560450 h 2526470"/>
              <a:gd name="connsiteX261" fmla="*/ 4587235 w 12187551"/>
              <a:gd name="connsiteY261" fmla="*/ 624056 h 2526470"/>
              <a:gd name="connsiteX262" fmla="*/ 4778944 w 12187551"/>
              <a:gd name="connsiteY262" fmla="*/ 671650 h 2526470"/>
              <a:gd name="connsiteX263" fmla="*/ 4776275 w 12187551"/>
              <a:gd name="connsiteY263" fmla="*/ 675208 h 2526470"/>
              <a:gd name="connsiteX264" fmla="*/ 4872352 w 12187551"/>
              <a:gd name="connsiteY264" fmla="*/ 634731 h 2526470"/>
              <a:gd name="connsiteX265" fmla="*/ 4927952 w 12187551"/>
              <a:gd name="connsiteY265" fmla="*/ 574238 h 2526470"/>
              <a:gd name="connsiteX266" fmla="*/ 4939517 w 12187551"/>
              <a:gd name="connsiteY266" fmla="*/ 581355 h 2526470"/>
              <a:gd name="connsiteX267" fmla="*/ 4929732 w 12187551"/>
              <a:gd name="connsiteY267" fmla="*/ 643183 h 2526470"/>
              <a:gd name="connsiteX268" fmla="*/ 5177931 w 12187551"/>
              <a:gd name="connsiteY268" fmla="*/ 646741 h 2526470"/>
              <a:gd name="connsiteX269" fmla="*/ 5222855 w 12187551"/>
              <a:gd name="connsiteY269" fmla="*/ 679656 h 2526470"/>
              <a:gd name="connsiteX270" fmla="*/ 5397218 w 12187551"/>
              <a:gd name="connsiteY270" fmla="*/ 630283 h 2526470"/>
              <a:gd name="connsiteX271" fmla="*/ 5369195 w 12187551"/>
              <a:gd name="connsiteY271" fmla="*/ 639179 h 2526470"/>
              <a:gd name="connsiteX272" fmla="*/ 5342952 w 12187551"/>
              <a:gd name="connsiteY272" fmla="*/ 639624 h 2526470"/>
              <a:gd name="connsiteX273" fmla="*/ 5342952 w 12187551"/>
              <a:gd name="connsiteY273" fmla="*/ 741928 h 2526470"/>
              <a:gd name="connsiteX274" fmla="*/ 5360299 w 12187551"/>
              <a:gd name="connsiteY274" fmla="*/ 747266 h 2526470"/>
              <a:gd name="connsiteX275" fmla="*/ 5384318 w 12187551"/>
              <a:gd name="connsiteY275" fmla="*/ 705455 h 2526470"/>
              <a:gd name="connsiteX276" fmla="*/ 5429688 w 12187551"/>
              <a:gd name="connsiteY276" fmla="*/ 673874 h 2526470"/>
              <a:gd name="connsiteX277" fmla="*/ 5522207 w 12187551"/>
              <a:gd name="connsiteY277" fmla="*/ 675653 h 2526470"/>
              <a:gd name="connsiteX278" fmla="*/ 5612502 w 12187551"/>
              <a:gd name="connsiteY278" fmla="*/ 692556 h 2526470"/>
              <a:gd name="connsiteX279" fmla="*/ 5658760 w 12187551"/>
              <a:gd name="connsiteY279" fmla="*/ 674764 h 2526470"/>
              <a:gd name="connsiteX280" fmla="*/ 5664988 w 12187551"/>
              <a:gd name="connsiteY280" fmla="*/ 710348 h 2526470"/>
              <a:gd name="connsiteX281" fmla="*/ 5743718 w 12187551"/>
              <a:gd name="connsiteY281" fmla="*/ 662309 h 2526470"/>
              <a:gd name="connsiteX282" fmla="*/ 5781526 w 12187551"/>
              <a:gd name="connsiteY282" fmla="*/ 650744 h 2526470"/>
              <a:gd name="connsiteX283" fmla="*/ 5897174 w 12187551"/>
              <a:gd name="connsiteY283" fmla="*/ 697893 h 2526470"/>
              <a:gd name="connsiteX284" fmla="*/ 6033728 w 12187551"/>
              <a:gd name="connsiteY284" fmla="*/ 652079 h 2526470"/>
              <a:gd name="connsiteX285" fmla="*/ 6089773 w 12187551"/>
              <a:gd name="connsiteY285" fmla="*/ 629839 h 2526470"/>
              <a:gd name="connsiteX286" fmla="*/ 6156938 w 12187551"/>
              <a:gd name="connsiteY286" fmla="*/ 636511 h 2526470"/>
              <a:gd name="connsiteX287" fmla="*/ 6160052 w 12187551"/>
              <a:gd name="connsiteY287" fmla="*/ 626725 h 2526470"/>
              <a:gd name="connsiteX288" fmla="*/ 6115127 w 12187551"/>
              <a:gd name="connsiteY288" fmla="*/ 591141 h 2526470"/>
              <a:gd name="connsiteX289" fmla="*/ 6117796 w 12187551"/>
              <a:gd name="connsiteY289" fmla="*/ 579131 h 2526470"/>
              <a:gd name="connsiteX290" fmla="*/ 6239226 w 12187551"/>
              <a:gd name="connsiteY290" fmla="*/ 568011 h 2526470"/>
              <a:gd name="connsiteX291" fmla="*/ 6249012 w 12187551"/>
              <a:gd name="connsiteY291" fmla="*/ 589806 h 2526470"/>
              <a:gd name="connsiteX292" fmla="*/ 6224548 w 12187551"/>
              <a:gd name="connsiteY292" fmla="*/ 602261 h 2526470"/>
              <a:gd name="connsiteX293" fmla="*/ 6208980 w 12187551"/>
              <a:gd name="connsiteY293" fmla="*/ 632507 h 2526470"/>
              <a:gd name="connsiteX294" fmla="*/ 6236557 w 12187551"/>
              <a:gd name="connsiteY294" fmla="*/ 649855 h 2526470"/>
              <a:gd name="connsiteX295" fmla="*/ 6317066 w 12187551"/>
              <a:gd name="connsiteY295" fmla="*/ 616939 h 2526470"/>
              <a:gd name="connsiteX296" fmla="*/ 6378449 w 12187551"/>
              <a:gd name="connsiteY296" fmla="*/ 585803 h 2526470"/>
              <a:gd name="connsiteX297" fmla="*/ 6390458 w 12187551"/>
              <a:gd name="connsiteY297" fmla="*/ 627615 h 2526470"/>
              <a:gd name="connsiteX298" fmla="*/ 6471857 w 12187551"/>
              <a:gd name="connsiteY298" fmla="*/ 637845 h 2526470"/>
              <a:gd name="connsiteX299" fmla="*/ 6472747 w 12187551"/>
              <a:gd name="connsiteY299" fmla="*/ 649855 h 2526470"/>
              <a:gd name="connsiteX300" fmla="*/ 6506997 w 12187551"/>
              <a:gd name="connsiteY300" fmla="*/ 625391 h 2526470"/>
              <a:gd name="connsiteX301" fmla="*/ 6539022 w 12187551"/>
              <a:gd name="connsiteY301" fmla="*/ 652968 h 2526470"/>
              <a:gd name="connsiteX302" fmla="*/ 6539467 w 12187551"/>
              <a:gd name="connsiteY302" fmla="*/ 641403 h 2526470"/>
              <a:gd name="connsiteX303" fmla="*/ 6586171 w 12187551"/>
              <a:gd name="connsiteY303" fmla="*/ 636511 h 2526470"/>
              <a:gd name="connsiteX304" fmla="*/ 6658674 w 12187551"/>
              <a:gd name="connsiteY304" fmla="*/ 618274 h 2526470"/>
              <a:gd name="connsiteX305" fmla="*/ 6658674 w 12187551"/>
              <a:gd name="connsiteY305" fmla="*/ 597368 h 2526470"/>
              <a:gd name="connsiteX306" fmla="*/ 6636434 w 12187551"/>
              <a:gd name="connsiteY306" fmla="*/ 584914 h 2526470"/>
              <a:gd name="connsiteX307" fmla="*/ 6588395 w 12187551"/>
              <a:gd name="connsiteY307" fmla="*/ 570235 h 2526470"/>
              <a:gd name="connsiteX308" fmla="*/ 6787221 w 12187551"/>
              <a:gd name="connsiteY308" fmla="*/ 529313 h 2526470"/>
              <a:gd name="connsiteX309" fmla="*/ 6758754 w 12187551"/>
              <a:gd name="connsiteY309" fmla="*/ 615605 h 2526470"/>
              <a:gd name="connsiteX310" fmla="*/ 6783218 w 12187551"/>
              <a:gd name="connsiteY310" fmla="*/ 624946 h 2526470"/>
              <a:gd name="connsiteX311" fmla="*/ 6869065 w 12187551"/>
              <a:gd name="connsiteY311" fmla="*/ 576018 h 2526470"/>
              <a:gd name="connsiteX312" fmla="*/ 6929113 w 12187551"/>
              <a:gd name="connsiteY312" fmla="*/ 541323 h 2526470"/>
              <a:gd name="connsiteX313" fmla="*/ 6937119 w 12187551"/>
              <a:gd name="connsiteY313" fmla="*/ 556446 h 2526470"/>
              <a:gd name="connsiteX314" fmla="*/ 6899756 w 12187551"/>
              <a:gd name="connsiteY314" fmla="*/ 580466 h 2526470"/>
              <a:gd name="connsiteX315" fmla="*/ 6986492 w 12187551"/>
              <a:gd name="connsiteY315" fmla="*/ 579576 h 2526470"/>
              <a:gd name="connsiteX316" fmla="*/ 7020297 w 12187551"/>
              <a:gd name="connsiteY316" fmla="*/ 585358 h 2526470"/>
              <a:gd name="connsiteX317" fmla="*/ 7050988 w 12187551"/>
              <a:gd name="connsiteY317" fmla="*/ 617384 h 2526470"/>
              <a:gd name="connsiteX318" fmla="*/ 7092800 w 12187551"/>
              <a:gd name="connsiteY318" fmla="*/ 514635 h 2526470"/>
              <a:gd name="connsiteX319" fmla="*/ 7185318 w 12187551"/>
              <a:gd name="connsiteY319" fmla="*/ 616939 h 2526470"/>
              <a:gd name="connsiteX320" fmla="*/ 7202666 w 12187551"/>
              <a:gd name="connsiteY320" fmla="*/ 608933 h 2526470"/>
              <a:gd name="connsiteX321" fmla="*/ 7217344 w 12187551"/>
              <a:gd name="connsiteY321" fmla="*/ 471045 h 2526470"/>
              <a:gd name="connsiteX322" fmla="*/ 7216010 w 12187551"/>
              <a:gd name="connsiteY322" fmla="*/ 542213 h 2526470"/>
              <a:gd name="connsiteX323" fmla="*/ 7265827 w 12187551"/>
              <a:gd name="connsiteY323" fmla="*/ 540878 h 2526470"/>
              <a:gd name="connsiteX324" fmla="*/ 7325875 w 12187551"/>
              <a:gd name="connsiteY324" fmla="*/ 514635 h 2526470"/>
              <a:gd name="connsiteX325" fmla="*/ 7359236 w 12187551"/>
              <a:gd name="connsiteY325" fmla="*/ 568901 h 2526470"/>
              <a:gd name="connsiteX326" fmla="*/ 7463319 w 12187551"/>
              <a:gd name="connsiteY326" fmla="*/ 568901 h 2526470"/>
              <a:gd name="connsiteX327" fmla="*/ 7460650 w 12187551"/>
              <a:gd name="connsiteY327" fmla="*/ 516859 h 2526470"/>
              <a:gd name="connsiteX328" fmla="*/ 7538491 w 12187551"/>
              <a:gd name="connsiteY328" fmla="*/ 526200 h 2526470"/>
              <a:gd name="connsiteX329" fmla="*/ 7552724 w 12187551"/>
              <a:gd name="connsiteY329" fmla="*/ 496843 h 2526470"/>
              <a:gd name="connsiteX330" fmla="*/ 7606100 w 12187551"/>
              <a:gd name="connsiteY330" fmla="*/ 445691 h 2526470"/>
              <a:gd name="connsiteX331" fmla="*/ 7666148 w 12187551"/>
              <a:gd name="connsiteY331" fmla="*/ 463038 h 2526470"/>
              <a:gd name="connsiteX332" fmla="*/ 7751105 w 12187551"/>
              <a:gd name="connsiteY332" fmla="*/ 483054 h 2526470"/>
              <a:gd name="connsiteX333" fmla="*/ 7912568 w 12187551"/>
              <a:gd name="connsiteY333" fmla="*/ 466152 h 2526470"/>
              <a:gd name="connsiteX334" fmla="*/ 7925468 w 12187551"/>
              <a:gd name="connsiteY334" fmla="*/ 507963 h 2526470"/>
              <a:gd name="connsiteX335" fmla="*/ 7953045 w 12187551"/>
              <a:gd name="connsiteY335" fmla="*/ 454587 h 2526470"/>
              <a:gd name="connsiteX336" fmla="*/ 7975730 w 12187551"/>
              <a:gd name="connsiteY336" fmla="*/ 474603 h 2526470"/>
              <a:gd name="connsiteX337" fmla="*/ 8086041 w 12187551"/>
              <a:gd name="connsiteY337" fmla="*/ 445691 h 2526470"/>
              <a:gd name="connsiteX338" fmla="*/ 8209695 w 12187551"/>
              <a:gd name="connsiteY338" fmla="*/ 426564 h 2526470"/>
              <a:gd name="connsiteX339" fmla="*/ 8260403 w 12187551"/>
              <a:gd name="connsiteY339" fmla="*/ 430568 h 2526470"/>
              <a:gd name="connsiteX340" fmla="*/ 8351587 w 12187551"/>
              <a:gd name="connsiteY340" fmla="*/ 431012 h 2526470"/>
              <a:gd name="connsiteX341" fmla="*/ 8354701 w 12187551"/>
              <a:gd name="connsiteY341" fmla="*/ 443912 h 2526470"/>
              <a:gd name="connsiteX342" fmla="*/ 8383168 w 12187551"/>
              <a:gd name="connsiteY342" fmla="*/ 399432 h 2526470"/>
              <a:gd name="connsiteX343" fmla="*/ 8483248 w 12187551"/>
              <a:gd name="connsiteY343" fmla="*/ 443022 h 2526470"/>
              <a:gd name="connsiteX344" fmla="*/ 8503709 w 12187551"/>
              <a:gd name="connsiteY344" fmla="*/ 436350 h 2526470"/>
              <a:gd name="connsiteX345" fmla="*/ 8610461 w 12187551"/>
              <a:gd name="connsiteY345" fmla="*/ 420782 h 2526470"/>
              <a:gd name="connsiteX346" fmla="*/ 8631367 w 12187551"/>
              <a:gd name="connsiteY346" fmla="*/ 428788 h 2526470"/>
              <a:gd name="connsiteX347" fmla="*/ 8728778 w 12187551"/>
              <a:gd name="connsiteY347" fmla="*/ 357175 h 2526470"/>
              <a:gd name="connsiteX348" fmla="*/ 8740788 w 12187551"/>
              <a:gd name="connsiteY348" fmla="*/ 351838 h 2526470"/>
              <a:gd name="connsiteX349" fmla="*/ 8746126 w 12187551"/>
              <a:gd name="connsiteY349" fmla="*/ 386087 h 2526470"/>
              <a:gd name="connsiteX350" fmla="*/ 8758135 w 12187551"/>
              <a:gd name="connsiteY350" fmla="*/ 406548 h 2526470"/>
              <a:gd name="connsiteX351" fmla="*/ 8785268 w 12187551"/>
              <a:gd name="connsiteY351" fmla="*/ 395873 h 2526470"/>
              <a:gd name="connsiteX352" fmla="*/ 8841758 w 12187551"/>
              <a:gd name="connsiteY352" fmla="*/ 388756 h 2526470"/>
              <a:gd name="connsiteX353" fmla="*/ 8825745 w 12187551"/>
              <a:gd name="connsiteY353" fmla="*/ 348724 h 2526470"/>
              <a:gd name="connsiteX354" fmla="*/ 8874228 w 12187551"/>
              <a:gd name="connsiteY354" fmla="*/ 347835 h 2526470"/>
              <a:gd name="connsiteX355" fmla="*/ 8882679 w 12187551"/>
              <a:gd name="connsiteY355" fmla="*/ 397652 h 2526470"/>
              <a:gd name="connsiteX356" fmla="*/ 9084619 w 12187551"/>
              <a:gd name="connsiteY356" fmla="*/ 402545 h 2526470"/>
              <a:gd name="connsiteX357" fmla="*/ 9149115 w 12187551"/>
              <a:gd name="connsiteY357" fmla="*/ 354951 h 2526470"/>
              <a:gd name="connsiteX358" fmla="*/ 9235851 w 12187551"/>
              <a:gd name="connsiteY358" fmla="*/ 328708 h 2526470"/>
              <a:gd name="connsiteX359" fmla="*/ 9282555 w 12187551"/>
              <a:gd name="connsiteY359" fmla="*/ 317143 h 2526470"/>
              <a:gd name="connsiteX360" fmla="*/ 9363954 w 12187551"/>
              <a:gd name="connsiteY360" fmla="*/ 320702 h 2526470"/>
              <a:gd name="connsiteX361" fmla="*/ 9511184 w 12187551"/>
              <a:gd name="connsiteY361" fmla="*/ 317588 h 2526470"/>
              <a:gd name="connsiteX362" fmla="*/ 9585020 w 12187551"/>
              <a:gd name="connsiteY362" fmla="*/ 313585 h 2526470"/>
              <a:gd name="connsiteX363" fmla="*/ 9602368 w 12187551"/>
              <a:gd name="connsiteY363" fmla="*/ 317588 h 2526470"/>
              <a:gd name="connsiteX364" fmla="*/ 9933745 w 12187551"/>
              <a:gd name="connsiteY364" fmla="*/ 250868 h 2526470"/>
              <a:gd name="connsiteX365" fmla="*/ 10032490 w 12187551"/>
              <a:gd name="connsiteY365" fmla="*/ 197937 h 2526470"/>
              <a:gd name="connsiteX366" fmla="*/ 10078305 w 12187551"/>
              <a:gd name="connsiteY366" fmla="*/ 193044 h 2526470"/>
              <a:gd name="connsiteX367" fmla="*/ 10132125 w 12187551"/>
              <a:gd name="connsiteY367" fmla="*/ 191265 h 2526470"/>
              <a:gd name="connsiteX368" fmla="*/ 10132125 w 12187551"/>
              <a:gd name="connsiteY368" fmla="*/ 174362 h 2526470"/>
              <a:gd name="connsiteX369" fmla="*/ 10104993 w 12187551"/>
              <a:gd name="connsiteY369" fmla="*/ 167690 h 2526470"/>
              <a:gd name="connsiteX370" fmla="*/ 10106772 w 12187551"/>
              <a:gd name="connsiteY370" fmla="*/ 153901 h 2526470"/>
              <a:gd name="connsiteX371" fmla="*/ 10173048 w 12187551"/>
              <a:gd name="connsiteY371" fmla="*/ 163242 h 2526470"/>
              <a:gd name="connsiteX372" fmla="*/ 10247774 w 12187551"/>
              <a:gd name="connsiteY372" fmla="*/ 152122 h 2526470"/>
              <a:gd name="connsiteX373" fmla="*/ 10349189 w 12187551"/>
              <a:gd name="connsiteY373" fmla="*/ 151232 h 2526470"/>
              <a:gd name="connsiteX374" fmla="*/ 10400341 w 12187551"/>
              <a:gd name="connsiteY374" fmla="*/ 152122 h 2526470"/>
              <a:gd name="connsiteX375" fmla="*/ 10408793 w 12187551"/>
              <a:gd name="connsiteY375" fmla="*/ 133885 h 2526470"/>
              <a:gd name="connsiteX376" fmla="*/ 10366091 w 12187551"/>
              <a:gd name="connsiteY376" fmla="*/ 121431 h 2526470"/>
              <a:gd name="connsiteX377" fmla="*/ 10374542 w 12187551"/>
              <a:gd name="connsiteY377" fmla="*/ 100080 h 2526470"/>
              <a:gd name="connsiteX378" fmla="*/ 10457275 w 12187551"/>
              <a:gd name="connsiteY378" fmla="*/ 84512 h 2526470"/>
              <a:gd name="connsiteX379" fmla="*/ 10529778 w 12187551"/>
              <a:gd name="connsiteY379" fmla="*/ 48928 h 2526470"/>
              <a:gd name="connsiteX380" fmla="*/ 10591605 w 12187551"/>
              <a:gd name="connsiteY380" fmla="*/ 53376 h 2526470"/>
              <a:gd name="connsiteX381" fmla="*/ 10595609 w 12187551"/>
              <a:gd name="connsiteY381" fmla="*/ 42256 h 2526470"/>
              <a:gd name="connsiteX382" fmla="*/ 10572479 w 12187551"/>
              <a:gd name="connsiteY382" fmla="*/ 16013 h 2526470"/>
              <a:gd name="connsiteX383" fmla="*/ 10613401 w 12187551"/>
              <a:gd name="connsiteY383" fmla="*/ 0 h 2526470"/>
              <a:gd name="connsiteX384" fmla="*/ 10590716 w 12187551"/>
              <a:gd name="connsiteY384" fmla="*/ 86291 h 2526470"/>
              <a:gd name="connsiteX385" fmla="*/ 10584044 w 12187551"/>
              <a:gd name="connsiteY385" fmla="*/ 92519 h 2526470"/>
              <a:gd name="connsiteX386" fmla="*/ 10486188 w 12187551"/>
              <a:gd name="connsiteY386" fmla="*/ 172138 h 2526470"/>
              <a:gd name="connsiteX387" fmla="*/ 10473289 w 12187551"/>
              <a:gd name="connsiteY387" fmla="*/ 133440 h 2526470"/>
              <a:gd name="connsiteX388" fmla="*/ 10407013 w 12187551"/>
              <a:gd name="connsiteY388" fmla="*/ 173917 h 2526470"/>
              <a:gd name="connsiteX389" fmla="*/ 10379435 w 12187551"/>
              <a:gd name="connsiteY389" fmla="*/ 214394 h 2526470"/>
              <a:gd name="connsiteX390" fmla="*/ 10418133 w 12187551"/>
              <a:gd name="connsiteY390" fmla="*/ 249978 h 2526470"/>
              <a:gd name="connsiteX391" fmla="*/ 10441707 w 12187551"/>
              <a:gd name="connsiteY391" fmla="*/ 263322 h 2526470"/>
              <a:gd name="connsiteX392" fmla="*/ 10545346 w 12187551"/>
              <a:gd name="connsiteY392" fmla="*/ 249534 h 2526470"/>
              <a:gd name="connsiteX393" fmla="*/ 10573813 w 12187551"/>
              <a:gd name="connsiteY393" fmla="*/ 216618 h 2526470"/>
              <a:gd name="connsiteX394" fmla="*/ 10748175 w 12187551"/>
              <a:gd name="connsiteY394" fmla="*/ 188151 h 2526470"/>
              <a:gd name="connsiteX395" fmla="*/ 10814895 w 12187551"/>
              <a:gd name="connsiteY395" fmla="*/ 229962 h 2526470"/>
              <a:gd name="connsiteX396" fmla="*/ 10860266 w 12187551"/>
              <a:gd name="connsiteY396" fmla="*/ 204164 h 2526470"/>
              <a:gd name="connsiteX397" fmla="*/ 10928765 w 12187551"/>
              <a:gd name="connsiteY397" fmla="*/ 212615 h 2526470"/>
              <a:gd name="connsiteX398" fmla="*/ 10967018 w 12187551"/>
              <a:gd name="connsiteY398" fmla="*/ 226849 h 2526470"/>
              <a:gd name="connsiteX399" fmla="*/ 11084445 w 12187551"/>
              <a:gd name="connsiteY399" fmla="*/ 173472 h 2526470"/>
              <a:gd name="connsiteX400" fmla="*/ 11115136 w 12187551"/>
              <a:gd name="connsiteY400" fmla="*/ 171693 h 2526470"/>
              <a:gd name="connsiteX401" fmla="*/ 11095565 w 12187551"/>
              <a:gd name="connsiteY401" fmla="*/ 257095 h 2526470"/>
              <a:gd name="connsiteX402" fmla="*/ 11138711 w 12187551"/>
              <a:gd name="connsiteY402" fmla="*/ 258430 h 2526470"/>
              <a:gd name="connsiteX403" fmla="*/ 11170292 w 12187551"/>
              <a:gd name="connsiteY403" fmla="*/ 227738 h 2526470"/>
              <a:gd name="connsiteX404" fmla="*/ 11184971 w 12187551"/>
              <a:gd name="connsiteY404" fmla="*/ 185482 h 2526470"/>
              <a:gd name="connsiteX405" fmla="*/ 11248576 w 12187551"/>
              <a:gd name="connsiteY405" fmla="*/ 199716 h 2526470"/>
              <a:gd name="connsiteX406" fmla="*/ 11166733 w 12187551"/>
              <a:gd name="connsiteY406" fmla="*/ 302465 h 2526470"/>
              <a:gd name="connsiteX407" fmla="*/ 11251246 w 12187551"/>
              <a:gd name="connsiteY407" fmla="*/ 312695 h 2526470"/>
              <a:gd name="connsiteX408" fmla="*/ 11207655 w 12187551"/>
              <a:gd name="connsiteY408" fmla="*/ 345611 h 2526470"/>
              <a:gd name="connsiteX409" fmla="*/ 11112468 w 12187551"/>
              <a:gd name="connsiteY409" fmla="*/ 420782 h 2526470"/>
              <a:gd name="connsiteX410" fmla="*/ 11140490 w 12187551"/>
              <a:gd name="connsiteY410" fmla="*/ 447915 h 2526470"/>
              <a:gd name="connsiteX411" fmla="*/ 11159616 w 12187551"/>
              <a:gd name="connsiteY411" fmla="*/ 487502 h 2526470"/>
              <a:gd name="connsiteX412" fmla="*/ 11117805 w 12187551"/>
              <a:gd name="connsiteY412" fmla="*/ 470600 h 2526470"/>
              <a:gd name="connsiteX413" fmla="*/ 11122698 w 12187551"/>
              <a:gd name="connsiteY413" fmla="*/ 483499 h 2526470"/>
              <a:gd name="connsiteX414" fmla="*/ 11248576 w 12187551"/>
              <a:gd name="connsiteY414" fmla="*/ 510187 h 2526470"/>
              <a:gd name="connsiteX415" fmla="*/ 11317520 w 12187551"/>
              <a:gd name="connsiteY415" fmla="*/ 467931 h 2526470"/>
              <a:gd name="connsiteX416" fmla="*/ 11370452 w 12187551"/>
              <a:gd name="connsiteY416" fmla="*/ 458145 h 2526470"/>
              <a:gd name="connsiteX417" fmla="*/ 11371787 w 12187551"/>
              <a:gd name="connsiteY417" fmla="*/ 398987 h 2526470"/>
              <a:gd name="connsiteX418" fmla="*/ 11399809 w 12187551"/>
              <a:gd name="connsiteY418" fmla="*/ 298017 h 2526470"/>
              <a:gd name="connsiteX419" fmla="*/ 11450071 w 12187551"/>
              <a:gd name="connsiteY419" fmla="*/ 249978 h 2526470"/>
              <a:gd name="connsiteX420" fmla="*/ 11521240 w 12187551"/>
              <a:gd name="connsiteY420" fmla="*/ 197047 h 2526470"/>
              <a:gd name="connsiteX421" fmla="*/ 11587960 w 12187551"/>
              <a:gd name="connsiteY421" fmla="*/ 176141 h 2526470"/>
              <a:gd name="connsiteX422" fmla="*/ 11658684 w 12187551"/>
              <a:gd name="connsiteY422" fmla="*/ 193933 h 2526470"/>
              <a:gd name="connsiteX423" fmla="*/ 11631996 w 12187551"/>
              <a:gd name="connsiteY423" fmla="*/ 108087 h 2526470"/>
              <a:gd name="connsiteX424" fmla="*/ 11733855 w 12187551"/>
              <a:gd name="connsiteY424" fmla="*/ 80064 h 2526470"/>
              <a:gd name="connsiteX425" fmla="*/ 11769439 w 12187551"/>
              <a:gd name="connsiteY425" fmla="*/ 118762 h 2526470"/>
              <a:gd name="connsiteX426" fmla="*/ 11917113 w 12187551"/>
              <a:gd name="connsiteY426" fmla="*/ 210391 h 2526470"/>
              <a:gd name="connsiteX427" fmla="*/ 12010521 w 12187551"/>
              <a:gd name="connsiteY427" fmla="*/ 248644 h 2526470"/>
              <a:gd name="connsiteX428" fmla="*/ 12179545 w 12187551"/>
              <a:gd name="connsiteY428" fmla="*/ 372299 h 2526470"/>
              <a:gd name="connsiteX429" fmla="*/ 12025645 w 12187551"/>
              <a:gd name="connsiteY429" fmla="*/ 293124 h 2526470"/>
              <a:gd name="connsiteX430" fmla="*/ 11860178 w 12187551"/>
              <a:gd name="connsiteY430" fmla="*/ 255761 h 2526470"/>
              <a:gd name="connsiteX431" fmla="*/ 11981609 w 12187551"/>
              <a:gd name="connsiteY431" fmla="*/ 324705 h 2526470"/>
              <a:gd name="connsiteX432" fmla="*/ 12118608 w 12187551"/>
              <a:gd name="connsiteY432" fmla="*/ 444356 h 2526470"/>
              <a:gd name="connsiteX433" fmla="*/ 12009632 w 12187551"/>
              <a:gd name="connsiteY433" fmla="*/ 468376 h 2526470"/>
              <a:gd name="connsiteX434" fmla="*/ 11966930 w 12187551"/>
              <a:gd name="connsiteY434" fmla="*/ 421672 h 2526470"/>
              <a:gd name="connsiteX435" fmla="*/ 11901545 w 12187551"/>
              <a:gd name="connsiteY435" fmla="*/ 371409 h 2526470"/>
              <a:gd name="connsiteX436" fmla="*/ 11887311 w 12187551"/>
              <a:gd name="connsiteY436" fmla="*/ 419892 h 2526470"/>
              <a:gd name="connsiteX437" fmla="*/ 11877081 w 12187551"/>
              <a:gd name="connsiteY437" fmla="*/ 435460 h 2526470"/>
              <a:gd name="connsiteX438" fmla="*/ 11860178 w 12187551"/>
              <a:gd name="connsiteY438" fmla="*/ 399876 h 2526470"/>
              <a:gd name="connsiteX439" fmla="*/ 11814808 w 12187551"/>
              <a:gd name="connsiteY439" fmla="*/ 459480 h 2526470"/>
              <a:gd name="connsiteX440" fmla="*/ 11750312 w 12187551"/>
              <a:gd name="connsiteY440" fmla="*/ 417224 h 2526470"/>
              <a:gd name="connsiteX441" fmla="*/ 11690264 w 12187551"/>
              <a:gd name="connsiteY441" fmla="*/ 382974 h 2526470"/>
              <a:gd name="connsiteX442" fmla="*/ 11720956 w 12187551"/>
              <a:gd name="connsiteY442" fmla="*/ 341163 h 2526470"/>
              <a:gd name="connsiteX443" fmla="*/ 11728072 w 12187551"/>
              <a:gd name="connsiteY443" fmla="*/ 294014 h 2526470"/>
              <a:gd name="connsiteX444" fmla="*/ 11711170 w 12187551"/>
              <a:gd name="connsiteY444" fmla="*/ 241972 h 2526470"/>
              <a:gd name="connsiteX445" fmla="*/ 11635109 w 12187551"/>
              <a:gd name="connsiteY445" fmla="*/ 294014 h 2526470"/>
              <a:gd name="connsiteX446" fmla="*/ 11579064 w 12187551"/>
              <a:gd name="connsiteY446" fmla="*/ 402990 h 2526470"/>
              <a:gd name="connsiteX447" fmla="*/ 11563941 w 12187551"/>
              <a:gd name="connsiteY447" fmla="*/ 413665 h 2526470"/>
              <a:gd name="connsiteX448" fmla="*/ 11445179 w 12187551"/>
              <a:gd name="connsiteY448" fmla="*/ 497288 h 2526470"/>
              <a:gd name="connsiteX449" fmla="*/ 11426497 w 12187551"/>
              <a:gd name="connsiteY449" fmla="*/ 599147 h 2526470"/>
              <a:gd name="connsiteX450" fmla="*/ 11471867 w 12187551"/>
              <a:gd name="connsiteY450" fmla="*/ 593365 h 2526470"/>
              <a:gd name="connsiteX451" fmla="*/ 11476315 w 12187551"/>
              <a:gd name="connsiteY451" fmla="*/ 668536 h 2526470"/>
              <a:gd name="connsiteX452" fmla="*/ 11450071 w 12187551"/>
              <a:gd name="connsiteY452" fmla="*/ 679656 h 2526470"/>
              <a:gd name="connsiteX453" fmla="*/ 11453185 w 12187551"/>
              <a:gd name="connsiteY453" fmla="*/ 687663 h 2526470"/>
              <a:gd name="connsiteX454" fmla="*/ 11630661 w 12187551"/>
              <a:gd name="connsiteY454" fmla="*/ 747266 h 2526470"/>
              <a:gd name="connsiteX455" fmla="*/ 11649788 w 12187551"/>
              <a:gd name="connsiteY455" fmla="*/ 778847 h 2526470"/>
              <a:gd name="connsiteX456" fmla="*/ 11719176 w 12187551"/>
              <a:gd name="connsiteY456" fmla="*/ 819324 h 2526470"/>
              <a:gd name="connsiteX457" fmla="*/ 11782338 w 12187551"/>
              <a:gd name="connsiteY457" fmla="*/ 757052 h 2526470"/>
              <a:gd name="connsiteX458" fmla="*/ 11809026 w 12187551"/>
              <a:gd name="connsiteY458" fmla="*/ 727250 h 2526470"/>
              <a:gd name="connsiteX459" fmla="*/ 11886422 w 12187551"/>
              <a:gd name="connsiteY459" fmla="*/ 842454 h 2526470"/>
              <a:gd name="connsiteX460" fmla="*/ 11781894 w 12187551"/>
              <a:gd name="connsiteY460" fmla="*/ 907395 h 2526470"/>
              <a:gd name="connsiteX461" fmla="*/ 11885977 w 12187551"/>
              <a:gd name="connsiteY461" fmla="*/ 960326 h 2526470"/>
              <a:gd name="connsiteX462" fmla="*/ 11870409 w 12187551"/>
              <a:gd name="connsiteY462" fmla="*/ 985680 h 2526470"/>
              <a:gd name="connsiteX463" fmla="*/ 11964706 w 12187551"/>
              <a:gd name="connsiteY463" fmla="*/ 1135578 h 2526470"/>
              <a:gd name="connsiteX464" fmla="*/ 11987837 w 12187551"/>
              <a:gd name="connsiteY464" fmla="*/ 1138246 h 2526470"/>
              <a:gd name="connsiteX465" fmla="*/ 12042102 w 12187551"/>
              <a:gd name="connsiteY465" fmla="*/ 1131130 h 2526470"/>
              <a:gd name="connsiteX466" fmla="*/ 12143072 w 12187551"/>
              <a:gd name="connsiteY466" fmla="*/ 1066633 h 2526470"/>
              <a:gd name="connsiteX467" fmla="*/ 12189331 w 12187551"/>
              <a:gd name="connsiteY467" fmla="*/ 1104886 h 2526470"/>
              <a:gd name="connsiteX468" fmla="*/ 12179991 w 12187551"/>
              <a:gd name="connsiteY468" fmla="*/ 1238327 h 2526470"/>
              <a:gd name="connsiteX469" fmla="*/ 12143072 w 12187551"/>
              <a:gd name="connsiteY469" fmla="*/ 1301044 h 2526470"/>
              <a:gd name="connsiteX470" fmla="*/ 12092365 w 12187551"/>
              <a:gd name="connsiteY470" fmla="*/ 1393562 h 2526470"/>
              <a:gd name="connsiteX471" fmla="*/ 12039433 w 12187551"/>
              <a:gd name="connsiteY471" fmla="*/ 1414468 h 2526470"/>
              <a:gd name="connsiteX472" fmla="*/ 12049218 w 12187551"/>
              <a:gd name="connsiteY472" fmla="*/ 1322394 h 2526470"/>
              <a:gd name="connsiteX473" fmla="*/ 11957590 w 12187551"/>
              <a:gd name="connsiteY473" fmla="*/ 1317946 h 2526470"/>
              <a:gd name="connsiteX474" fmla="*/ 11929122 w 12187551"/>
              <a:gd name="connsiteY474" fmla="*/ 1307271 h 2526470"/>
              <a:gd name="connsiteX475" fmla="*/ 11748533 w 12187551"/>
              <a:gd name="connsiteY475" fmla="*/ 1385111 h 2526470"/>
              <a:gd name="connsiteX476" fmla="*/ 11704053 w 12187551"/>
              <a:gd name="connsiteY476" fmla="*/ 1386001 h 2526470"/>
              <a:gd name="connsiteX477" fmla="*/ 11633329 w 12187551"/>
              <a:gd name="connsiteY477" fmla="*/ 1399789 h 2526470"/>
              <a:gd name="connsiteX478" fmla="*/ 11567944 w 12187551"/>
              <a:gd name="connsiteY478" fmla="*/ 1460282 h 2526470"/>
              <a:gd name="connsiteX479" fmla="*/ 11525243 w 12187551"/>
              <a:gd name="connsiteY479" fmla="*/ 1553691 h 2526470"/>
              <a:gd name="connsiteX480" fmla="*/ 11478539 w 12187551"/>
              <a:gd name="connsiteY480" fmla="*/ 1514548 h 2526470"/>
              <a:gd name="connsiteX481" fmla="*/ 11345099 w 12187551"/>
              <a:gd name="connsiteY481" fmla="*/ 1534564 h 2526470"/>
              <a:gd name="connsiteX482" fmla="*/ 11416711 w 12187551"/>
              <a:gd name="connsiteY482" fmla="*/ 1596392 h 2526470"/>
              <a:gd name="connsiteX483" fmla="*/ 11435838 w 12187551"/>
              <a:gd name="connsiteY483" fmla="*/ 1650213 h 2526470"/>
              <a:gd name="connsiteX484" fmla="*/ 11482987 w 12187551"/>
              <a:gd name="connsiteY484" fmla="*/ 1712040 h 2526470"/>
              <a:gd name="connsiteX485" fmla="*/ 11627103 w 12187551"/>
              <a:gd name="connsiteY485" fmla="*/ 1692469 h 2526470"/>
              <a:gd name="connsiteX486" fmla="*/ 11732076 w 12187551"/>
              <a:gd name="connsiteY486" fmla="*/ 1708482 h 2526470"/>
              <a:gd name="connsiteX487" fmla="*/ 11855286 w 12187551"/>
              <a:gd name="connsiteY487" fmla="*/ 1729387 h 2526470"/>
              <a:gd name="connsiteX488" fmla="*/ 11876636 w 12187551"/>
              <a:gd name="connsiteY488" fmla="*/ 1645320 h 2526470"/>
              <a:gd name="connsiteX489" fmla="*/ 11896207 w 12187551"/>
              <a:gd name="connsiteY489" fmla="*/ 1655105 h 2526470"/>
              <a:gd name="connsiteX490" fmla="*/ 11971378 w 12187551"/>
              <a:gd name="connsiteY490" fmla="*/ 1641317 h 2526470"/>
              <a:gd name="connsiteX491" fmla="*/ 11997177 w 12187551"/>
              <a:gd name="connsiteY491" fmla="*/ 1688466 h 2526470"/>
              <a:gd name="connsiteX492" fmla="*/ 12031426 w 12187551"/>
              <a:gd name="connsiteY492" fmla="*/ 1863717 h 2526470"/>
              <a:gd name="connsiteX493" fmla="*/ 11902879 w 12187551"/>
              <a:gd name="connsiteY493" fmla="*/ 1887736 h 2526470"/>
              <a:gd name="connsiteX494" fmla="*/ 11751202 w 12187551"/>
              <a:gd name="connsiteY494" fmla="*/ 1942892 h 2526470"/>
              <a:gd name="connsiteX495" fmla="*/ 11738748 w 12187551"/>
              <a:gd name="connsiteY495" fmla="*/ 2000716 h 2526470"/>
              <a:gd name="connsiteX496" fmla="*/ 11664021 w 12187551"/>
              <a:gd name="connsiteY496" fmla="*/ 2000716 h 2526470"/>
              <a:gd name="connsiteX497" fmla="*/ 11668024 w 12187551"/>
              <a:gd name="connsiteY497" fmla="*/ 1966911 h 2526470"/>
              <a:gd name="connsiteX498" fmla="*/ 11595521 w 12187551"/>
              <a:gd name="connsiteY498" fmla="*/ 1966911 h 2526470"/>
              <a:gd name="connsiteX499" fmla="*/ 11613758 w 12187551"/>
              <a:gd name="connsiteY499" fmla="*/ 2009167 h 2526470"/>
              <a:gd name="connsiteX500" fmla="*/ 11604417 w 12187551"/>
              <a:gd name="connsiteY500" fmla="*/ 2040748 h 2526470"/>
              <a:gd name="connsiteX501" fmla="*/ 11577285 w 12187551"/>
              <a:gd name="connsiteY501" fmla="*/ 2034076 h 2526470"/>
              <a:gd name="connsiteX502" fmla="*/ 11445179 w 12187551"/>
              <a:gd name="connsiteY502" fmla="*/ 1980255 h 2526470"/>
              <a:gd name="connsiteX503" fmla="*/ 11329975 w 12187551"/>
              <a:gd name="connsiteY503" fmla="*/ 2070105 h 2526470"/>
              <a:gd name="connsiteX504" fmla="*/ 11245908 w 12187551"/>
              <a:gd name="connsiteY504" fmla="*/ 2077667 h 2526470"/>
              <a:gd name="connsiteX505" fmla="*/ 11197869 w 12187551"/>
              <a:gd name="connsiteY505" fmla="*/ 2103465 h 2526470"/>
              <a:gd name="connsiteX506" fmla="*/ 11189419 w 12187551"/>
              <a:gd name="connsiteY506" fmla="*/ 2095014 h 2526470"/>
              <a:gd name="connsiteX507" fmla="*/ 11168068 w 12187551"/>
              <a:gd name="connsiteY507" fmla="*/ 2141273 h 2526470"/>
              <a:gd name="connsiteX508" fmla="*/ 11135152 w 12187551"/>
              <a:gd name="connsiteY508" fmla="*/ 2151504 h 2526470"/>
              <a:gd name="connsiteX509" fmla="*/ 11108464 w 12187551"/>
              <a:gd name="connsiteY509" fmla="*/ 2160400 h 2526470"/>
              <a:gd name="connsiteX510" fmla="*/ 10995930 w 12187551"/>
              <a:gd name="connsiteY510" fmla="*/ 2184864 h 2526470"/>
              <a:gd name="connsiteX511" fmla="*/ 10989702 w 12187551"/>
              <a:gd name="connsiteY511" fmla="*/ 2218669 h 2526470"/>
              <a:gd name="connsiteX512" fmla="*/ 10953674 w 12187551"/>
              <a:gd name="connsiteY512" fmla="*/ 2195539 h 2526470"/>
              <a:gd name="connsiteX513" fmla="*/ 10945222 w 12187551"/>
              <a:gd name="connsiteY513" fmla="*/ 2202211 h 2526470"/>
              <a:gd name="connsiteX514" fmla="*/ 10989702 w 12187551"/>
              <a:gd name="connsiteY514" fmla="*/ 2286723 h 2526470"/>
              <a:gd name="connsiteX515" fmla="*/ 10959011 w 12187551"/>
              <a:gd name="connsiteY515" fmla="*/ 2298288 h 2526470"/>
              <a:gd name="connsiteX516" fmla="*/ 10974579 w 12187551"/>
              <a:gd name="connsiteY516" fmla="*/ 2306739 h 2526470"/>
              <a:gd name="connsiteX517" fmla="*/ 11078218 w 12187551"/>
              <a:gd name="connsiteY517" fmla="*/ 2270710 h 2526470"/>
              <a:gd name="connsiteX518" fmla="*/ 11337982 w 12187551"/>
              <a:gd name="connsiteY518" fmla="*/ 2180416 h 2526470"/>
              <a:gd name="connsiteX519" fmla="*/ 11403813 w 12187551"/>
              <a:gd name="connsiteY519" fmla="*/ 2191981 h 2526470"/>
              <a:gd name="connsiteX520" fmla="*/ 11440731 w 12187551"/>
              <a:gd name="connsiteY520" fmla="*/ 2184419 h 2526470"/>
              <a:gd name="connsiteX521" fmla="*/ 11484766 w 12187551"/>
              <a:gd name="connsiteY521" fmla="*/ 2151059 h 2526470"/>
              <a:gd name="connsiteX522" fmla="*/ 11571057 w 12187551"/>
              <a:gd name="connsiteY522" fmla="*/ 2116809 h 2526470"/>
              <a:gd name="connsiteX523" fmla="*/ 11616428 w 12187551"/>
              <a:gd name="connsiteY523" fmla="*/ 2131932 h 2526470"/>
              <a:gd name="connsiteX524" fmla="*/ 11637777 w 12187551"/>
              <a:gd name="connsiteY524" fmla="*/ 2155952 h 2526470"/>
              <a:gd name="connsiteX525" fmla="*/ 11609310 w 12187551"/>
              <a:gd name="connsiteY525" fmla="*/ 2174633 h 2526470"/>
              <a:gd name="connsiteX526" fmla="*/ 11646229 w 12187551"/>
              <a:gd name="connsiteY526" fmla="*/ 2301846 h 2526470"/>
              <a:gd name="connsiteX527" fmla="*/ 11617317 w 12187551"/>
              <a:gd name="connsiteY527" fmla="*/ 2365453 h 2526470"/>
              <a:gd name="connsiteX528" fmla="*/ 11560382 w 12187551"/>
              <a:gd name="connsiteY528" fmla="*/ 2333427 h 2526470"/>
              <a:gd name="connsiteX529" fmla="*/ 11504782 w 12187551"/>
              <a:gd name="connsiteY529" fmla="*/ 2283610 h 2526470"/>
              <a:gd name="connsiteX530" fmla="*/ 11488325 w 12187551"/>
              <a:gd name="connsiteY530" fmla="*/ 2250694 h 2526470"/>
              <a:gd name="connsiteX531" fmla="*/ 11531470 w 12187551"/>
              <a:gd name="connsiteY531" fmla="*/ 2247136 h 2526470"/>
              <a:gd name="connsiteX532" fmla="*/ 11516347 w 12187551"/>
              <a:gd name="connsiteY532" fmla="*/ 2178192 h 2526470"/>
              <a:gd name="connsiteX533" fmla="*/ 11489659 w 12187551"/>
              <a:gd name="connsiteY533" fmla="*/ 2252029 h 2526470"/>
              <a:gd name="connsiteX534" fmla="*/ 11413153 w 12187551"/>
              <a:gd name="connsiteY534" fmla="*/ 2242688 h 2526470"/>
              <a:gd name="connsiteX535" fmla="*/ 11374011 w 12187551"/>
              <a:gd name="connsiteY535" fmla="*/ 2243133 h 2526470"/>
              <a:gd name="connsiteX536" fmla="*/ 11301063 w 12187551"/>
              <a:gd name="connsiteY536" fmla="*/ 2264483 h 2526470"/>
              <a:gd name="connsiteX537" fmla="*/ 11267703 w 12187551"/>
              <a:gd name="connsiteY537" fmla="*/ 2288058 h 2526470"/>
              <a:gd name="connsiteX538" fmla="*/ 11218775 w 12187551"/>
              <a:gd name="connsiteY538" fmla="*/ 2333427 h 2526470"/>
              <a:gd name="connsiteX539" fmla="*/ 11127146 w 12187551"/>
              <a:gd name="connsiteY539" fmla="*/ 2301846 h 2526470"/>
              <a:gd name="connsiteX540" fmla="*/ 11197869 w 12187551"/>
              <a:gd name="connsiteY540" fmla="*/ 2328534 h 2526470"/>
              <a:gd name="connsiteX541" fmla="*/ 11156059 w 12187551"/>
              <a:gd name="connsiteY541" fmla="*/ 2386804 h 2526470"/>
              <a:gd name="connsiteX542" fmla="*/ 11117805 w 12187551"/>
              <a:gd name="connsiteY542" fmla="*/ 2345882 h 2526470"/>
              <a:gd name="connsiteX543" fmla="*/ 11011942 w 12187551"/>
              <a:gd name="connsiteY543" fmla="*/ 2377018 h 2526470"/>
              <a:gd name="connsiteX544" fmla="*/ 10936771 w 12187551"/>
              <a:gd name="connsiteY544" fmla="*/ 2405485 h 2526470"/>
              <a:gd name="connsiteX545" fmla="*/ 10911862 w 12187551"/>
              <a:gd name="connsiteY545" fmla="*/ 2385024 h 2526470"/>
              <a:gd name="connsiteX546" fmla="*/ 10882950 w 12187551"/>
              <a:gd name="connsiteY546" fmla="*/ 2339654 h 2526470"/>
              <a:gd name="connsiteX547" fmla="*/ 10870495 w 12187551"/>
              <a:gd name="connsiteY547" fmla="*/ 2347216 h 2526470"/>
              <a:gd name="connsiteX548" fmla="*/ 10882506 w 12187551"/>
              <a:gd name="connsiteY548" fmla="*/ 2380576 h 2526470"/>
              <a:gd name="connsiteX549" fmla="*/ 10727715 w 12187551"/>
              <a:gd name="connsiteY549" fmla="*/ 2480212 h 2526470"/>
              <a:gd name="connsiteX550" fmla="*/ 10727715 w 12187551"/>
              <a:gd name="connsiteY550" fmla="*/ 2409044 h 2526470"/>
              <a:gd name="connsiteX551" fmla="*/ 10623631 w 12187551"/>
              <a:gd name="connsiteY551" fmla="*/ 2449965 h 2526470"/>
              <a:gd name="connsiteX552" fmla="*/ 10606284 w 12187551"/>
              <a:gd name="connsiteY552" fmla="*/ 2456637 h 2526470"/>
              <a:gd name="connsiteX553" fmla="*/ 10496418 w 12187551"/>
              <a:gd name="connsiteY553" fmla="*/ 2450855 h 2526470"/>
              <a:gd name="connsiteX554" fmla="*/ 10448379 w 12187551"/>
              <a:gd name="connsiteY554" fmla="*/ 2419719 h 2526470"/>
              <a:gd name="connsiteX555" fmla="*/ 10439038 w 12187551"/>
              <a:gd name="connsiteY555" fmla="*/ 2441069 h 2526470"/>
              <a:gd name="connsiteX556" fmla="*/ 10364757 w 12187551"/>
              <a:gd name="connsiteY556" fmla="*/ 2405930 h 2526470"/>
              <a:gd name="connsiteX557" fmla="*/ 10389221 w 12187551"/>
              <a:gd name="connsiteY557" fmla="*/ 2462420 h 2526470"/>
              <a:gd name="connsiteX558" fmla="*/ 10271348 w 12187551"/>
              <a:gd name="connsiteY558" fmla="*/ 2482436 h 2526470"/>
              <a:gd name="connsiteX559" fmla="*/ 10236654 w 12187551"/>
              <a:gd name="connsiteY559" fmla="*/ 2411712 h 2526470"/>
              <a:gd name="connsiteX560" fmla="*/ 10118781 w 12187551"/>
              <a:gd name="connsiteY560" fmla="*/ 2435732 h 2526470"/>
              <a:gd name="connsiteX561" fmla="*/ 10028932 w 12187551"/>
              <a:gd name="connsiteY561" fmla="*/ 2419274 h 2526470"/>
              <a:gd name="connsiteX562" fmla="*/ 9946643 w 12187551"/>
              <a:gd name="connsiteY562" fmla="*/ 2449965 h 2526470"/>
              <a:gd name="connsiteX563" fmla="*/ 10064072 w 12187551"/>
              <a:gd name="connsiteY563" fmla="*/ 2449520 h 2526470"/>
              <a:gd name="connsiteX564" fmla="*/ 9992903 w 12187551"/>
              <a:gd name="connsiteY564" fmla="*/ 2503786 h 2526470"/>
              <a:gd name="connsiteX565" fmla="*/ 9870138 w 12187551"/>
              <a:gd name="connsiteY565" fmla="*/ 2518020 h 2526470"/>
              <a:gd name="connsiteX566" fmla="*/ 9778064 w 12187551"/>
              <a:gd name="connsiteY566" fmla="*/ 2514017 h 2526470"/>
              <a:gd name="connsiteX567" fmla="*/ 9850122 w 12187551"/>
              <a:gd name="connsiteY567" fmla="*/ 2459306 h 2526470"/>
              <a:gd name="connsiteX568" fmla="*/ 9907501 w 12187551"/>
              <a:gd name="connsiteY568" fmla="*/ 2429060 h 2526470"/>
              <a:gd name="connsiteX569" fmla="*/ 9786515 w 12187551"/>
              <a:gd name="connsiteY569" fmla="*/ 2423277 h 2526470"/>
              <a:gd name="connsiteX570" fmla="*/ 9760716 w 12187551"/>
              <a:gd name="connsiteY570" fmla="*/ 2473540 h 2526470"/>
              <a:gd name="connsiteX571" fmla="*/ 9706007 w 12187551"/>
              <a:gd name="connsiteY571" fmla="*/ 2530474 h 2526470"/>
              <a:gd name="connsiteX572" fmla="*/ 9628167 w 12187551"/>
              <a:gd name="connsiteY572" fmla="*/ 2530474 h 2526470"/>
              <a:gd name="connsiteX573" fmla="*/ 9710455 w 12187551"/>
              <a:gd name="connsiteY573" fmla="*/ 2477988 h 2526470"/>
              <a:gd name="connsiteX574" fmla="*/ 9747818 w 12187551"/>
              <a:gd name="connsiteY574" fmla="*/ 2469981 h 2526470"/>
              <a:gd name="connsiteX575" fmla="*/ 9710899 w 12187551"/>
              <a:gd name="connsiteY575" fmla="*/ 2431284 h 2526470"/>
              <a:gd name="connsiteX576" fmla="*/ 9450246 w 12187551"/>
              <a:gd name="connsiteY576" fmla="*/ 2388138 h 2526470"/>
              <a:gd name="connsiteX577" fmla="*/ 9382635 w 12187551"/>
              <a:gd name="connsiteY577" fmla="*/ 2393031 h 2526470"/>
              <a:gd name="connsiteX578" fmla="*/ 9226955 w 12187551"/>
              <a:gd name="connsiteY578" fmla="*/ 2403706 h 2526470"/>
              <a:gd name="connsiteX579" fmla="*/ 9142888 w 12187551"/>
              <a:gd name="connsiteY579" fmla="*/ 2404151 h 2526470"/>
              <a:gd name="connsiteX580" fmla="*/ 9141109 w 12187551"/>
              <a:gd name="connsiteY580" fmla="*/ 2390807 h 2526470"/>
              <a:gd name="connsiteX581" fmla="*/ 9175359 w 12187551"/>
              <a:gd name="connsiteY581" fmla="*/ 2380132 h 2526470"/>
              <a:gd name="connsiteX582" fmla="*/ 9174913 w 12187551"/>
              <a:gd name="connsiteY582" fmla="*/ 2316970 h 2526470"/>
              <a:gd name="connsiteX583" fmla="*/ 9162904 w 12187551"/>
              <a:gd name="connsiteY583" fmla="*/ 2295619 h 2526470"/>
              <a:gd name="connsiteX584" fmla="*/ 9143333 w 12187551"/>
              <a:gd name="connsiteY584" fmla="*/ 2310742 h 2526470"/>
              <a:gd name="connsiteX585" fmla="*/ 9133103 w 12187551"/>
              <a:gd name="connsiteY585" fmla="*/ 2362340 h 2526470"/>
              <a:gd name="connsiteX586" fmla="*/ 9025460 w 12187551"/>
              <a:gd name="connsiteY586" fmla="*/ 2376573 h 2526470"/>
              <a:gd name="connsiteX587" fmla="*/ 8956072 w 12187551"/>
              <a:gd name="connsiteY587" fmla="*/ 2377018 h 2526470"/>
              <a:gd name="connsiteX588" fmla="*/ 8871115 w 12187551"/>
              <a:gd name="connsiteY588" fmla="*/ 2357002 h 2526470"/>
              <a:gd name="connsiteX589" fmla="*/ 8827079 w 12187551"/>
              <a:gd name="connsiteY589" fmla="*/ 2392141 h 2526470"/>
              <a:gd name="connsiteX590" fmla="*/ 8681629 w 12187551"/>
              <a:gd name="connsiteY590" fmla="*/ 2389028 h 2526470"/>
              <a:gd name="connsiteX591" fmla="*/ 8736340 w 12187551"/>
              <a:gd name="connsiteY591" fmla="*/ 2372570 h 2526470"/>
              <a:gd name="connsiteX592" fmla="*/ 8734116 w 12187551"/>
              <a:gd name="connsiteY592" fmla="*/ 2358781 h 2526470"/>
              <a:gd name="connsiteX593" fmla="*/ 8604234 w 12187551"/>
              <a:gd name="connsiteY593" fmla="*/ 2394810 h 2526470"/>
              <a:gd name="connsiteX594" fmla="*/ 8565536 w 12187551"/>
              <a:gd name="connsiteY594" fmla="*/ 2295174 h 2526470"/>
              <a:gd name="connsiteX595" fmla="*/ 8519722 w 12187551"/>
              <a:gd name="connsiteY595" fmla="*/ 2407709 h 2526470"/>
              <a:gd name="connsiteX596" fmla="*/ 8442771 w 12187551"/>
              <a:gd name="connsiteY596" fmla="*/ 2394365 h 2526470"/>
              <a:gd name="connsiteX597" fmla="*/ 8462787 w 12187551"/>
              <a:gd name="connsiteY597" fmla="*/ 2317414 h 2526470"/>
              <a:gd name="connsiteX598" fmla="*/ 8384058 w 12187551"/>
              <a:gd name="connsiteY598" fmla="*/ 2330758 h 2526470"/>
              <a:gd name="connsiteX599" fmla="*/ 8347584 w 12187551"/>
              <a:gd name="connsiteY599" fmla="*/ 2351664 h 2526470"/>
              <a:gd name="connsiteX600" fmla="*/ 8266185 w 12187551"/>
              <a:gd name="connsiteY600" fmla="*/ 2400592 h 2526470"/>
              <a:gd name="connsiteX601" fmla="*/ 8176335 w 12187551"/>
              <a:gd name="connsiteY601" fmla="*/ 2415716 h 2526470"/>
              <a:gd name="connsiteX602" fmla="*/ 8145199 w 12187551"/>
              <a:gd name="connsiteY602" fmla="*/ 2404596 h 2526470"/>
              <a:gd name="connsiteX603" fmla="*/ 8182118 w 12187551"/>
              <a:gd name="connsiteY603" fmla="*/ 2360560 h 2526470"/>
              <a:gd name="connsiteX604" fmla="*/ 8112284 w 12187551"/>
              <a:gd name="connsiteY604" fmla="*/ 2353888 h 2526470"/>
              <a:gd name="connsiteX605" fmla="*/ 8101164 w 12187551"/>
              <a:gd name="connsiteY605" fmla="*/ 2421943 h 2526470"/>
              <a:gd name="connsiteX606" fmla="*/ 8066914 w 12187551"/>
              <a:gd name="connsiteY606" fmla="*/ 2379242 h 2526470"/>
              <a:gd name="connsiteX607" fmla="*/ 7953490 w 12187551"/>
              <a:gd name="connsiteY607" fmla="*/ 2328090 h 2526470"/>
              <a:gd name="connsiteX608" fmla="*/ 8050457 w 12187551"/>
              <a:gd name="connsiteY608" fmla="*/ 2341878 h 2526470"/>
              <a:gd name="connsiteX609" fmla="*/ 7997081 w 12187551"/>
              <a:gd name="connsiteY609" fmla="*/ 2289837 h 2526470"/>
              <a:gd name="connsiteX610" fmla="*/ 7948152 w 12187551"/>
              <a:gd name="connsiteY610" fmla="*/ 2284944 h 2526470"/>
              <a:gd name="connsiteX611" fmla="*/ 7934364 w 12187551"/>
              <a:gd name="connsiteY611" fmla="*/ 2326310 h 2526470"/>
              <a:gd name="connsiteX612" fmla="*/ 7919240 w 12187551"/>
              <a:gd name="connsiteY612" fmla="*/ 2392586 h 2526470"/>
              <a:gd name="connsiteX613" fmla="*/ 7810709 w 12187551"/>
              <a:gd name="connsiteY613" fmla="*/ 2392586 h 2526470"/>
              <a:gd name="connsiteX614" fmla="*/ 7826277 w 12187551"/>
              <a:gd name="connsiteY614" fmla="*/ 2358781 h 2526470"/>
              <a:gd name="connsiteX615" fmla="*/ 7727531 w 12187551"/>
              <a:gd name="connsiteY615" fmla="*/ 2279162 h 2526470"/>
              <a:gd name="connsiteX616" fmla="*/ 7727531 w 12187551"/>
              <a:gd name="connsiteY616" fmla="*/ 2331203 h 2526470"/>
              <a:gd name="connsiteX617" fmla="*/ 7716856 w 12187551"/>
              <a:gd name="connsiteY617" fmla="*/ 2334317 h 2526470"/>
              <a:gd name="connsiteX618" fmla="*/ 7702622 w 12187551"/>
              <a:gd name="connsiteY618" fmla="*/ 2297398 h 2526470"/>
              <a:gd name="connsiteX619" fmla="*/ 7677268 w 12187551"/>
              <a:gd name="connsiteY619" fmla="*/ 2284054 h 2526470"/>
              <a:gd name="connsiteX620" fmla="*/ 7657697 w 12187551"/>
              <a:gd name="connsiteY620" fmla="*/ 2306294 h 2526470"/>
              <a:gd name="connsiteX621" fmla="*/ 7600763 w 12187551"/>
              <a:gd name="connsiteY621" fmla="*/ 2376573 h 2526470"/>
              <a:gd name="connsiteX622" fmla="*/ 7542493 w 12187551"/>
              <a:gd name="connsiteY622" fmla="*/ 2325866 h 2526470"/>
              <a:gd name="connsiteX623" fmla="*/ 7527815 w 12187551"/>
              <a:gd name="connsiteY623" fmla="*/ 2381911 h 2526470"/>
              <a:gd name="connsiteX624" fmla="*/ 7421952 w 12187551"/>
              <a:gd name="connsiteY624" fmla="*/ 2364564 h 2526470"/>
              <a:gd name="connsiteX625" fmla="*/ 7499348 w 12187551"/>
              <a:gd name="connsiteY625" fmla="*/ 2309853 h 2526470"/>
              <a:gd name="connsiteX626" fmla="*/ 7426845 w 12187551"/>
              <a:gd name="connsiteY626" fmla="*/ 2320083 h 2526470"/>
              <a:gd name="connsiteX627" fmla="*/ 7392151 w 12187551"/>
              <a:gd name="connsiteY627" fmla="*/ 2377463 h 2526470"/>
              <a:gd name="connsiteX628" fmla="*/ 7321427 w 12187551"/>
              <a:gd name="connsiteY628" fmla="*/ 2389917 h 2526470"/>
              <a:gd name="connsiteX629" fmla="*/ 7313866 w 12187551"/>
              <a:gd name="connsiteY629" fmla="*/ 2377018 h 2526470"/>
              <a:gd name="connsiteX630" fmla="*/ 7380586 w 12187551"/>
              <a:gd name="connsiteY630" fmla="*/ 2297843 h 2526470"/>
              <a:gd name="connsiteX631" fmla="*/ 7393930 w 12187551"/>
              <a:gd name="connsiteY631" fmla="*/ 2271600 h 2526470"/>
              <a:gd name="connsiteX632" fmla="*/ 7362794 w 12187551"/>
              <a:gd name="connsiteY632" fmla="*/ 2276938 h 2526470"/>
              <a:gd name="connsiteX633" fmla="*/ 7270720 w 12187551"/>
              <a:gd name="connsiteY633" fmla="*/ 2275158 h 2526470"/>
              <a:gd name="connsiteX634" fmla="*/ 7205334 w 12187551"/>
              <a:gd name="connsiteY634" fmla="*/ 2359671 h 2526470"/>
              <a:gd name="connsiteX635" fmla="*/ 7157296 w 12187551"/>
              <a:gd name="connsiteY635" fmla="*/ 2264928 h 2526470"/>
              <a:gd name="connsiteX636" fmla="*/ 7080790 w 12187551"/>
              <a:gd name="connsiteY636" fmla="*/ 2300957 h 2526470"/>
              <a:gd name="connsiteX637" fmla="*/ 7083904 w 12187551"/>
              <a:gd name="connsiteY637" fmla="*/ 2316080 h 2526470"/>
              <a:gd name="connsiteX638" fmla="*/ 7110147 w 12187551"/>
              <a:gd name="connsiteY638" fmla="*/ 2329869 h 2526470"/>
              <a:gd name="connsiteX639" fmla="*/ 7133722 w 12187551"/>
              <a:gd name="connsiteY639" fmla="*/ 2341878 h 2526470"/>
              <a:gd name="connsiteX640" fmla="*/ 7127050 w 12187551"/>
              <a:gd name="connsiteY640" fmla="*/ 2365453 h 2526470"/>
              <a:gd name="connsiteX641" fmla="*/ 7096358 w 12187551"/>
              <a:gd name="connsiteY641" fmla="*/ 2362784 h 2526470"/>
              <a:gd name="connsiteX642" fmla="*/ 7055881 w 12187551"/>
              <a:gd name="connsiteY642" fmla="*/ 2325866 h 2526470"/>
              <a:gd name="connsiteX643" fmla="*/ 6903759 w 12187551"/>
              <a:gd name="connsiteY643" fmla="*/ 2384580 h 2526470"/>
              <a:gd name="connsiteX644" fmla="*/ 6892639 w 12187551"/>
              <a:gd name="connsiteY644" fmla="*/ 2373904 h 2526470"/>
              <a:gd name="connsiteX645" fmla="*/ 6909986 w 12187551"/>
              <a:gd name="connsiteY645" fmla="*/ 2319638 h 2526470"/>
              <a:gd name="connsiteX646" fmla="*/ 6919772 w 12187551"/>
              <a:gd name="connsiteY646" fmla="*/ 2233792 h 2526470"/>
              <a:gd name="connsiteX647" fmla="*/ 6904649 w 12187551"/>
              <a:gd name="connsiteY647" fmla="*/ 2215110 h 2526470"/>
              <a:gd name="connsiteX648" fmla="*/ 6850383 w 12187551"/>
              <a:gd name="connsiteY648" fmla="*/ 2240019 h 2526470"/>
              <a:gd name="connsiteX649" fmla="*/ 6829922 w 12187551"/>
              <a:gd name="connsiteY649" fmla="*/ 2278717 h 2526470"/>
              <a:gd name="connsiteX650" fmla="*/ 6676021 w 12187551"/>
              <a:gd name="connsiteY650" fmla="*/ 2278717 h 2526470"/>
              <a:gd name="connsiteX651" fmla="*/ 6621755 w 12187551"/>
              <a:gd name="connsiteY651" fmla="*/ 2360116 h 2526470"/>
              <a:gd name="connsiteX652" fmla="*/ 6678245 w 12187551"/>
              <a:gd name="connsiteY652" fmla="*/ 2398368 h 2526470"/>
              <a:gd name="connsiteX653" fmla="*/ 6664011 w 12187551"/>
              <a:gd name="connsiteY653" fmla="*/ 2451744 h 2526470"/>
              <a:gd name="connsiteX654" fmla="*/ 6580389 w 12187551"/>
              <a:gd name="connsiteY654" fmla="*/ 2336096 h 2526470"/>
              <a:gd name="connsiteX655" fmla="*/ 6615528 w 12187551"/>
              <a:gd name="connsiteY655" fmla="*/ 2323642 h 2526470"/>
              <a:gd name="connsiteX656" fmla="*/ 6607966 w 12187551"/>
              <a:gd name="connsiteY656" fmla="*/ 2313856 h 2526470"/>
              <a:gd name="connsiteX657" fmla="*/ 6593288 w 12187551"/>
              <a:gd name="connsiteY657" fmla="*/ 2318749 h 2526470"/>
              <a:gd name="connsiteX658" fmla="*/ 6571048 w 12187551"/>
              <a:gd name="connsiteY658" fmla="*/ 2374349 h 2526470"/>
              <a:gd name="connsiteX659" fmla="*/ 6497211 w 12187551"/>
              <a:gd name="connsiteY659" fmla="*/ 2374349 h 2526470"/>
              <a:gd name="connsiteX660" fmla="*/ 6534574 w 12187551"/>
              <a:gd name="connsiteY660" fmla="*/ 2353888 h 2526470"/>
              <a:gd name="connsiteX661" fmla="*/ 6550142 w 12187551"/>
              <a:gd name="connsiteY661" fmla="*/ 2315190 h 2526470"/>
              <a:gd name="connsiteX662" fmla="*/ 6543470 w 12187551"/>
              <a:gd name="connsiteY662" fmla="*/ 2267597 h 2526470"/>
              <a:gd name="connsiteX663" fmla="*/ 6499435 w 12187551"/>
              <a:gd name="connsiteY663" fmla="*/ 2288058 h 2526470"/>
              <a:gd name="connsiteX664" fmla="*/ 6395352 w 12187551"/>
              <a:gd name="connsiteY664" fmla="*/ 2296954 h 2526470"/>
              <a:gd name="connsiteX665" fmla="*/ 6364660 w 12187551"/>
              <a:gd name="connsiteY665" fmla="*/ 2249360 h 2526470"/>
              <a:gd name="connsiteX666" fmla="*/ 6294826 w 12187551"/>
              <a:gd name="connsiteY666" fmla="*/ 2255587 h 2526470"/>
              <a:gd name="connsiteX667" fmla="*/ 6169837 w 12187551"/>
              <a:gd name="connsiteY667" fmla="*/ 2294730 h 2526470"/>
              <a:gd name="connsiteX668" fmla="*/ 6146263 w 12187551"/>
              <a:gd name="connsiteY668" fmla="*/ 2238240 h 2526470"/>
              <a:gd name="connsiteX669" fmla="*/ 6091997 w 12187551"/>
              <a:gd name="connsiteY669" fmla="*/ 2176857 h 2526470"/>
              <a:gd name="connsiteX670" fmla="*/ 5998589 w 12187551"/>
              <a:gd name="connsiteY670" fmla="*/ 2116809 h 2526470"/>
              <a:gd name="connsiteX671" fmla="*/ 5914521 w 12187551"/>
              <a:gd name="connsiteY671" fmla="*/ 2173744 h 2526470"/>
              <a:gd name="connsiteX672" fmla="*/ 5946992 w 12187551"/>
              <a:gd name="connsiteY672" fmla="*/ 2213776 h 2526470"/>
              <a:gd name="connsiteX673" fmla="*/ 5945657 w 12187551"/>
              <a:gd name="connsiteY673" fmla="*/ 2212441 h 2526470"/>
              <a:gd name="connsiteX674" fmla="*/ 5838460 w 12187551"/>
              <a:gd name="connsiteY674" fmla="*/ 2284944 h 2526470"/>
              <a:gd name="connsiteX675" fmla="*/ 5887388 w 12187551"/>
              <a:gd name="connsiteY675" fmla="*/ 2221782 h 2526470"/>
              <a:gd name="connsiteX676" fmla="*/ 5881161 w 12187551"/>
              <a:gd name="connsiteY676" fmla="*/ 2175968 h 2526470"/>
              <a:gd name="connsiteX677" fmla="*/ 5829120 w 12187551"/>
              <a:gd name="connsiteY677" fmla="*/ 2225341 h 2526470"/>
              <a:gd name="connsiteX678" fmla="*/ 5792201 w 12187551"/>
              <a:gd name="connsiteY678" fmla="*/ 2264483 h 2526470"/>
              <a:gd name="connsiteX679" fmla="*/ 5844688 w 12187551"/>
              <a:gd name="connsiteY679" fmla="*/ 2279606 h 2526470"/>
              <a:gd name="connsiteX680" fmla="*/ 1135133 w 12187551"/>
              <a:gd name="connsiteY680" fmla="*/ 958102 h 2526470"/>
              <a:gd name="connsiteX681" fmla="*/ 992796 w 12187551"/>
              <a:gd name="connsiteY681" fmla="*/ 999024 h 2526470"/>
              <a:gd name="connsiteX682" fmla="*/ 1077753 w 12187551"/>
              <a:gd name="connsiteY682" fmla="*/ 999024 h 2526470"/>
              <a:gd name="connsiteX683" fmla="*/ 1060851 w 12187551"/>
              <a:gd name="connsiteY683" fmla="*/ 1020374 h 2526470"/>
              <a:gd name="connsiteX684" fmla="*/ 1173830 w 12187551"/>
              <a:gd name="connsiteY684" fmla="*/ 1048397 h 2526470"/>
              <a:gd name="connsiteX685" fmla="*/ 1224538 w 12187551"/>
              <a:gd name="connsiteY685" fmla="*/ 989683 h 2526470"/>
              <a:gd name="connsiteX686" fmla="*/ 1092877 w 12187551"/>
              <a:gd name="connsiteY686" fmla="*/ 1021708 h 2526470"/>
              <a:gd name="connsiteX687" fmla="*/ 1135133 w 12187551"/>
              <a:gd name="connsiteY687" fmla="*/ 958102 h 2526470"/>
              <a:gd name="connsiteX688" fmla="*/ 347835 w 12187551"/>
              <a:gd name="connsiteY688" fmla="*/ 1476740 h 2526470"/>
              <a:gd name="connsiteX689" fmla="*/ 332266 w 12187551"/>
              <a:gd name="connsiteY689" fmla="*/ 1474961 h 2526470"/>
              <a:gd name="connsiteX690" fmla="*/ 306023 w 12187551"/>
              <a:gd name="connsiteY690" fmla="*/ 1556804 h 2526470"/>
              <a:gd name="connsiteX691" fmla="*/ 418558 w 12187551"/>
              <a:gd name="connsiteY691" fmla="*/ 1566590 h 2526470"/>
              <a:gd name="connsiteX692" fmla="*/ 432792 w 12187551"/>
              <a:gd name="connsiteY692" fmla="*/ 1488305 h 2526470"/>
              <a:gd name="connsiteX693" fmla="*/ 347835 w 12187551"/>
              <a:gd name="connsiteY693" fmla="*/ 1476740 h 2526470"/>
              <a:gd name="connsiteX694" fmla="*/ 246420 w 12187551"/>
              <a:gd name="connsiteY694" fmla="*/ 1484747 h 2526470"/>
              <a:gd name="connsiteX695" fmla="*/ 333156 w 12187551"/>
              <a:gd name="connsiteY695" fmla="*/ 1463396 h 2526470"/>
              <a:gd name="connsiteX696" fmla="*/ 336270 w 12187551"/>
              <a:gd name="connsiteY696" fmla="*/ 1448273 h 2526470"/>
              <a:gd name="connsiteX697" fmla="*/ 278001 w 12187551"/>
              <a:gd name="connsiteY697" fmla="*/ 1403348 h 2526470"/>
              <a:gd name="connsiteX698" fmla="*/ 307358 w 12187551"/>
              <a:gd name="connsiteY698" fmla="*/ 1390449 h 2526470"/>
              <a:gd name="connsiteX699" fmla="*/ 288231 w 12187551"/>
              <a:gd name="connsiteY699" fmla="*/ 1361537 h 2526470"/>
              <a:gd name="connsiteX700" fmla="*/ 193044 w 12187551"/>
              <a:gd name="connsiteY700" fmla="*/ 1420250 h 2526470"/>
              <a:gd name="connsiteX701" fmla="*/ 246420 w 12187551"/>
              <a:gd name="connsiteY701" fmla="*/ 1484747 h 2526470"/>
              <a:gd name="connsiteX702" fmla="*/ 3082028 w 12187551"/>
              <a:gd name="connsiteY702" fmla="*/ 1999826 h 2526470"/>
              <a:gd name="connsiteX703" fmla="*/ 3149192 w 12187551"/>
              <a:gd name="connsiteY703" fmla="*/ 1983814 h 2526470"/>
              <a:gd name="connsiteX704" fmla="*/ 3086920 w 12187551"/>
              <a:gd name="connsiteY704" fmla="*/ 1977142 h 2526470"/>
              <a:gd name="connsiteX705" fmla="*/ 3062901 w 12187551"/>
              <a:gd name="connsiteY705" fmla="*/ 1910421 h 2526470"/>
              <a:gd name="connsiteX706" fmla="*/ 3043330 w 12187551"/>
              <a:gd name="connsiteY706" fmla="*/ 2033187 h 2526470"/>
              <a:gd name="connsiteX707" fmla="*/ 3055784 w 12187551"/>
              <a:gd name="connsiteY707" fmla="*/ 2038079 h 2526470"/>
              <a:gd name="connsiteX708" fmla="*/ 3082028 w 12187551"/>
              <a:gd name="connsiteY708" fmla="*/ 1999826 h 2526470"/>
              <a:gd name="connsiteX709" fmla="*/ 3259058 w 12187551"/>
              <a:gd name="connsiteY709" fmla="*/ 2064323 h 2526470"/>
              <a:gd name="connsiteX710" fmla="*/ 3259948 w 12187551"/>
              <a:gd name="connsiteY710" fmla="*/ 2078111 h 2526470"/>
              <a:gd name="connsiteX711" fmla="*/ 3320886 w 12187551"/>
              <a:gd name="connsiteY711" fmla="*/ 2097238 h 2526470"/>
              <a:gd name="connsiteX712" fmla="*/ 3370703 w 12187551"/>
              <a:gd name="connsiteY712" fmla="*/ 2115030 h 2526470"/>
              <a:gd name="connsiteX713" fmla="*/ 3393833 w 12187551"/>
              <a:gd name="connsiteY713" fmla="*/ 2064323 h 2526470"/>
              <a:gd name="connsiteX714" fmla="*/ 3259058 w 12187551"/>
              <a:gd name="connsiteY714" fmla="*/ 2064323 h 2526470"/>
              <a:gd name="connsiteX715" fmla="*/ 3391609 w 12187551"/>
              <a:gd name="connsiteY715" fmla="*/ 611157 h 2526470"/>
              <a:gd name="connsiteX716" fmla="*/ 3465446 w 12187551"/>
              <a:gd name="connsiteY716" fmla="*/ 605374 h 2526470"/>
              <a:gd name="connsiteX717" fmla="*/ 3511261 w 12187551"/>
              <a:gd name="connsiteY717" fmla="*/ 608933 h 2526470"/>
              <a:gd name="connsiteX718" fmla="*/ 3544621 w 12187551"/>
              <a:gd name="connsiteY718" fmla="*/ 584469 h 2526470"/>
              <a:gd name="connsiteX719" fmla="*/ 3517933 w 12187551"/>
              <a:gd name="connsiteY719" fmla="*/ 564898 h 2526470"/>
              <a:gd name="connsiteX720" fmla="*/ 3391609 w 12187551"/>
              <a:gd name="connsiteY720" fmla="*/ 611157 h 2526470"/>
              <a:gd name="connsiteX721" fmla="*/ 3010859 w 12187551"/>
              <a:gd name="connsiteY721" fmla="*/ 2155507 h 2526470"/>
              <a:gd name="connsiteX722" fmla="*/ 3065570 w 12187551"/>
              <a:gd name="connsiteY722" fmla="*/ 2146166 h 2526470"/>
              <a:gd name="connsiteX723" fmla="*/ 3046888 w 12187551"/>
              <a:gd name="connsiteY723" fmla="*/ 2116364 h 2526470"/>
              <a:gd name="connsiteX724" fmla="*/ 3069128 w 12187551"/>
              <a:gd name="connsiteY724" fmla="*/ 2066547 h 2526470"/>
              <a:gd name="connsiteX725" fmla="*/ 2995291 w 12187551"/>
              <a:gd name="connsiteY725" fmla="*/ 2111027 h 2526470"/>
              <a:gd name="connsiteX726" fmla="*/ 3010859 w 12187551"/>
              <a:gd name="connsiteY726" fmla="*/ 2155507 h 2526470"/>
              <a:gd name="connsiteX727" fmla="*/ 1990040 w 12187551"/>
              <a:gd name="connsiteY727" fmla="*/ 1849484 h 2526470"/>
              <a:gd name="connsiteX728" fmla="*/ 1991820 w 12187551"/>
              <a:gd name="connsiteY728" fmla="*/ 1838364 h 2526470"/>
              <a:gd name="connsiteX729" fmla="*/ 1881509 w 12187551"/>
              <a:gd name="connsiteY729" fmla="*/ 1792549 h 2526470"/>
              <a:gd name="connsiteX730" fmla="*/ 1920651 w 12187551"/>
              <a:gd name="connsiteY730" fmla="*/ 1871724 h 2526470"/>
              <a:gd name="connsiteX731" fmla="*/ 1990040 w 12187551"/>
              <a:gd name="connsiteY731" fmla="*/ 1849484 h 2526470"/>
              <a:gd name="connsiteX732" fmla="*/ 2360560 w 12187551"/>
              <a:gd name="connsiteY732" fmla="*/ 587582 h 2526470"/>
              <a:gd name="connsiteX733" fmla="*/ 2422832 w 12187551"/>
              <a:gd name="connsiteY733" fmla="*/ 595144 h 2526470"/>
              <a:gd name="connsiteX734" fmla="*/ 2443293 w 12187551"/>
              <a:gd name="connsiteY734" fmla="*/ 541323 h 2526470"/>
              <a:gd name="connsiteX735" fmla="*/ 2427725 w 12187551"/>
              <a:gd name="connsiteY735" fmla="*/ 531537 h 2526470"/>
              <a:gd name="connsiteX736" fmla="*/ 2360560 w 12187551"/>
              <a:gd name="connsiteY736" fmla="*/ 587582 h 2526470"/>
              <a:gd name="connsiteX737" fmla="*/ 389201 w 12187551"/>
              <a:gd name="connsiteY737" fmla="*/ 1368653 h 2526470"/>
              <a:gd name="connsiteX738" fmla="*/ 334935 w 12187551"/>
              <a:gd name="connsiteY738" fmla="*/ 1390004 h 2526470"/>
              <a:gd name="connsiteX739" fmla="*/ 363847 w 12187551"/>
              <a:gd name="connsiteY739" fmla="*/ 1381553 h 2526470"/>
              <a:gd name="connsiteX740" fmla="*/ 375412 w 12187551"/>
              <a:gd name="connsiteY740" fmla="*/ 1427367 h 2526470"/>
              <a:gd name="connsiteX741" fmla="*/ 385198 w 12187551"/>
              <a:gd name="connsiteY741" fmla="*/ 1400234 h 2526470"/>
              <a:gd name="connsiteX742" fmla="*/ 389201 w 12187551"/>
              <a:gd name="connsiteY742" fmla="*/ 1368653 h 2526470"/>
              <a:gd name="connsiteX743" fmla="*/ 625390 w 12187551"/>
              <a:gd name="connsiteY743" fmla="*/ 1044393 h 2526470"/>
              <a:gd name="connsiteX744" fmla="*/ 634731 w 12187551"/>
              <a:gd name="connsiteY744" fmla="*/ 1061741 h 2526470"/>
              <a:gd name="connsiteX745" fmla="*/ 679656 w 12187551"/>
              <a:gd name="connsiteY745" fmla="*/ 1046617 h 2526470"/>
              <a:gd name="connsiteX746" fmla="*/ 680546 w 12187551"/>
              <a:gd name="connsiteY746" fmla="*/ 1002137 h 2526470"/>
              <a:gd name="connsiteX747" fmla="*/ 625390 w 12187551"/>
              <a:gd name="connsiteY747" fmla="*/ 1044393 h 2526470"/>
              <a:gd name="connsiteX748" fmla="*/ 5415010 w 12187551"/>
              <a:gd name="connsiteY748" fmla="*/ 1553691 h 2526470"/>
              <a:gd name="connsiteX749" fmla="*/ 5447925 w 12187551"/>
              <a:gd name="connsiteY749" fmla="*/ 1472292 h 2526470"/>
              <a:gd name="connsiteX750" fmla="*/ 5415010 w 12187551"/>
              <a:gd name="connsiteY750" fmla="*/ 1553691 h 2526470"/>
              <a:gd name="connsiteX751" fmla="*/ 2508679 w 12187551"/>
              <a:gd name="connsiteY751" fmla="*/ 2075887 h 2526470"/>
              <a:gd name="connsiteX752" fmla="*/ 2455303 w 12187551"/>
              <a:gd name="connsiteY752" fmla="*/ 2098572 h 2526470"/>
              <a:gd name="connsiteX753" fmla="*/ 2477987 w 12187551"/>
              <a:gd name="connsiteY753" fmla="*/ 2126595 h 2526470"/>
              <a:gd name="connsiteX754" fmla="*/ 2508679 w 12187551"/>
              <a:gd name="connsiteY754" fmla="*/ 2075887 h 2526470"/>
              <a:gd name="connsiteX755" fmla="*/ 3749229 w 12187551"/>
              <a:gd name="connsiteY755" fmla="*/ 2162179 h 2526470"/>
              <a:gd name="connsiteX756" fmla="*/ 3727434 w 12187551"/>
              <a:gd name="connsiteY756" fmla="*/ 2163513 h 2526470"/>
              <a:gd name="connsiteX757" fmla="*/ 3727434 w 12187551"/>
              <a:gd name="connsiteY757" fmla="*/ 2215110 h 2526470"/>
              <a:gd name="connsiteX758" fmla="*/ 3758125 w 12187551"/>
              <a:gd name="connsiteY758" fmla="*/ 2212441 h 2526470"/>
              <a:gd name="connsiteX759" fmla="*/ 3749229 w 12187551"/>
              <a:gd name="connsiteY759" fmla="*/ 2162179 h 252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</a:cxnLst>
            <a:rect l="l" t="t" r="r" b="b"/>
            <a:pathLst>
              <a:path w="12187551" h="2526470">
                <a:moveTo>
                  <a:pt x="5844688" y="2279606"/>
                </a:moveTo>
                <a:cubicBezTo>
                  <a:pt x="5858032" y="2324531"/>
                  <a:pt x="5821558" y="2332538"/>
                  <a:pt x="5794425" y="2345437"/>
                </a:cubicBezTo>
                <a:cubicBezTo>
                  <a:pt x="5768182" y="2357447"/>
                  <a:pt x="5740159" y="2365898"/>
                  <a:pt x="5700127" y="2380576"/>
                </a:cubicBezTo>
                <a:cubicBezTo>
                  <a:pt x="5701462" y="2360116"/>
                  <a:pt x="5696569" y="2336986"/>
                  <a:pt x="5705020" y="2320528"/>
                </a:cubicBezTo>
                <a:cubicBezTo>
                  <a:pt x="5719699" y="2292506"/>
                  <a:pt x="5721478" y="2272045"/>
                  <a:pt x="5695679" y="2250694"/>
                </a:cubicBezTo>
                <a:cubicBezTo>
                  <a:pt x="5689897" y="2245802"/>
                  <a:pt x="5689897" y="2233347"/>
                  <a:pt x="5685894" y="2220893"/>
                </a:cubicBezTo>
                <a:cubicBezTo>
                  <a:pt x="5643638" y="2255142"/>
                  <a:pt x="5596934" y="2248470"/>
                  <a:pt x="5552008" y="2222227"/>
                </a:cubicBezTo>
                <a:cubicBezTo>
                  <a:pt x="5545336" y="2218224"/>
                  <a:pt x="5547560" y="2198653"/>
                  <a:pt x="5543557" y="2174189"/>
                </a:cubicBezTo>
                <a:cubicBezTo>
                  <a:pt x="5532882" y="2193315"/>
                  <a:pt x="5517759" y="2207993"/>
                  <a:pt x="5519093" y="2220893"/>
                </a:cubicBezTo>
                <a:cubicBezTo>
                  <a:pt x="5521762" y="2245802"/>
                  <a:pt x="5528879" y="2273379"/>
                  <a:pt x="5543112" y="2293395"/>
                </a:cubicBezTo>
                <a:cubicBezTo>
                  <a:pt x="5549340" y="2301846"/>
                  <a:pt x="5577807" y="2294730"/>
                  <a:pt x="5595599" y="2302291"/>
                </a:cubicBezTo>
                <a:cubicBezTo>
                  <a:pt x="5550674" y="2322752"/>
                  <a:pt x="5505304" y="2343658"/>
                  <a:pt x="5457711" y="2365008"/>
                </a:cubicBezTo>
                <a:cubicBezTo>
                  <a:pt x="5453263" y="2328090"/>
                  <a:pt x="5450149" y="2304515"/>
                  <a:pt x="5445256" y="2264483"/>
                </a:cubicBezTo>
                <a:cubicBezTo>
                  <a:pt x="5396328" y="2342323"/>
                  <a:pt x="5340283" y="2345882"/>
                  <a:pt x="5266891" y="2312077"/>
                </a:cubicBezTo>
                <a:cubicBezTo>
                  <a:pt x="5277121" y="2328979"/>
                  <a:pt x="5283349" y="2339210"/>
                  <a:pt x="5291800" y="2352554"/>
                </a:cubicBezTo>
                <a:cubicBezTo>
                  <a:pt x="5283793" y="2351664"/>
                  <a:pt x="5266001" y="2352554"/>
                  <a:pt x="5265111" y="2348995"/>
                </a:cubicBezTo>
                <a:cubicBezTo>
                  <a:pt x="5253547" y="2300067"/>
                  <a:pt x="5208177" y="2303181"/>
                  <a:pt x="5174817" y="2292061"/>
                </a:cubicBezTo>
                <a:cubicBezTo>
                  <a:pt x="5150353" y="2284054"/>
                  <a:pt x="5120551" y="2284054"/>
                  <a:pt x="5109431" y="2321418"/>
                </a:cubicBezTo>
                <a:cubicBezTo>
                  <a:pt x="5105873" y="2332982"/>
                  <a:pt x="5089860" y="2340544"/>
                  <a:pt x="5087191" y="2342768"/>
                </a:cubicBezTo>
                <a:cubicBezTo>
                  <a:pt x="5038263" y="2329869"/>
                  <a:pt x="4997341" y="2318749"/>
                  <a:pt x="4965316" y="2309853"/>
                </a:cubicBezTo>
                <a:cubicBezTo>
                  <a:pt x="4933735" y="2283610"/>
                  <a:pt x="4906157" y="2260480"/>
                  <a:pt x="4869684" y="2229789"/>
                </a:cubicBezTo>
                <a:cubicBezTo>
                  <a:pt x="4852336" y="2316080"/>
                  <a:pt x="4802074" y="2342323"/>
                  <a:pt x="4730905" y="2337430"/>
                </a:cubicBezTo>
                <a:cubicBezTo>
                  <a:pt x="4728237" y="2323197"/>
                  <a:pt x="4725123" y="2306294"/>
                  <a:pt x="4722009" y="2289392"/>
                </a:cubicBezTo>
                <a:cubicBezTo>
                  <a:pt x="4719785" y="2292950"/>
                  <a:pt x="4717561" y="2296064"/>
                  <a:pt x="4715337" y="2299622"/>
                </a:cubicBezTo>
                <a:cubicBezTo>
                  <a:pt x="4700659" y="2293395"/>
                  <a:pt x="4685091" y="2288502"/>
                  <a:pt x="4671747" y="2280051"/>
                </a:cubicBezTo>
                <a:cubicBezTo>
                  <a:pt x="4633939" y="2256922"/>
                  <a:pt x="4598355" y="2223561"/>
                  <a:pt x="4554764" y="2265818"/>
                </a:cubicBezTo>
                <a:cubicBezTo>
                  <a:pt x="4531634" y="2239130"/>
                  <a:pt x="4511618" y="2216445"/>
                  <a:pt x="4492937" y="2195094"/>
                </a:cubicBezTo>
                <a:cubicBezTo>
                  <a:pt x="4477369" y="2220448"/>
                  <a:pt x="4460911" y="2247136"/>
                  <a:pt x="4442674" y="2276938"/>
                </a:cubicBezTo>
                <a:cubicBezTo>
                  <a:pt x="4408869" y="2268486"/>
                  <a:pt x="4374175" y="2260035"/>
                  <a:pt x="4336812" y="2250694"/>
                </a:cubicBezTo>
                <a:cubicBezTo>
                  <a:pt x="4316351" y="2297843"/>
                  <a:pt x="4287439" y="2260480"/>
                  <a:pt x="4254079" y="2247136"/>
                </a:cubicBezTo>
                <a:cubicBezTo>
                  <a:pt x="4261640" y="2237795"/>
                  <a:pt x="4267867" y="2231123"/>
                  <a:pt x="4273650" y="2224006"/>
                </a:cubicBezTo>
                <a:cubicBezTo>
                  <a:pt x="4244293" y="2191981"/>
                  <a:pt x="4221163" y="2194649"/>
                  <a:pt x="4204261" y="2237350"/>
                </a:cubicBezTo>
                <a:cubicBezTo>
                  <a:pt x="4223387" y="2257811"/>
                  <a:pt x="4253189" y="2278717"/>
                  <a:pt x="4205595" y="2312522"/>
                </a:cubicBezTo>
                <a:cubicBezTo>
                  <a:pt x="4197589" y="2233347"/>
                  <a:pt x="4151774" y="2205769"/>
                  <a:pt x="4079716" y="2205769"/>
                </a:cubicBezTo>
                <a:cubicBezTo>
                  <a:pt x="4081496" y="2223561"/>
                  <a:pt x="4083275" y="2240464"/>
                  <a:pt x="4085499" y="2265818"/>
                </a:cubicBezTo>
                <a:cubicBezTo>
                  <a:pt x="4056587" y="2271155"/>
                  <a:pt x="4016999" y="2277827"/>
                  <a:pt x="3972964" y="2285834"/>
                </a:cubicBezTo>
                <a:cubicBezTo>
                  <a:pt x="3969406" y="2274714"/>
                  <a:pt x="3964958" y="2261814"/>
                  <a:pt x="3960510" y="2247136"/>
                </a:cubicBezTo>
                <a:cubicBezTo>
                  <a:pt x="3931153" y="2275158"/>
                  <a:pt x="3905799" y="2302291"/>
                  <a:pt x="3877332" y="2324976"/>
                </a:cubicBezTo>
                <a:cubicBezTo>
                  <a:pt x="3856426" y="2341434"/>
                  <a:pt x="3840858" y="2339210"/>
                  <a:pt x="3838634" y="2304960"/>
                </a:cubicBezTo>
                <a:cubicBezTo>
                  <a:pt x="3836855" y="2278717"/>
                  <a:pt x="3820397" y="2264038"/>
                  <a:pt x="3789261" y="2275158"/>
                </a:cubicBezTo>
                <a:cubicBezTo>
                  <a:pt x="3738999" y="2292950"/>
                  <a:pt x="3687402" y="2307184"/>
                  <a:pt x="3624685" y="2326755"/>
                </a:cubicBezTo>
                <a:cubicBezTo>
                  <a:pt x="3681619" y="2256922"/>
                  <a:pt x="3612230" y="2225785"/>
                  <a:pt x="3603779" y="2178637"/>
                </a:cubicBezTo>
                <a:cubicBezTo>
                  <a:pt x="3598442" y="2176857"/>
                  <a:pt x="3593549" y="2175523"/>
                  <a:pt x="3588211" y="2173744"/>
                </a:cubicBezTo>
                <a:cubicBezTo>
                  <a:pt x="3578426" y="2191091"/>
                  <a:pt x="3568640" y="2208438"/>
                  <a:pt x="3555741" y="2231568"/>
                </a:cubicBezTo>
                <a:cubicBezTo>
                  <a:pt x="3551293" y="2233347"/>
                  <a:pt x="3534390" y="2240019"/>
                  <a:pt x="3514374" y="2247581"/>
                </a:cubicBezTo>
                <a:cubicBezTo>
                  <a:pt x="3512595" y="2245357"/>
                  <a:pt x="3506368" y="2236906"/>
                  <a:pt x="3497027" y="2225341"/>
                </a:cubicBezTo>
                <a:cubicBezTo>
                  <a:pt x="3488131" y="2236461"/>
                  <a:pt x="3481014" y="2244912"/>
                  <a:pt x="3474342" y="2253808"/>
                </a:cubicBezTo>
                <a:cubicBezTo>
                  <a:pt x="3447209" y="2240019"/>
                  <a:pt x="3481459" y="2203990"/>
                  <a:pt x="3541507" y="2182195"/>
                </a:cubicBezTo>
                <a:cubicBezTo>
                  <a:pt x="3545955" y="2180416"/>
                  <a:pt x="3549958" y="2179081"/>
                  <a:pt x="3555296" y="2177302"/>
                </a:cubicBezTo>
                <a:cubicBezTo>
                  <a:pt x="3518822" y="2152838"/>
                  <a:pt x="3518822" y="2152838"/>
                  <a:pt x="3440982" y="2209328"/>
                </a:cubicBezTo>
                <a:cubicBezTo>
                  <a:pt x="3395612" y="2170630"/>
                  <a:pt x="3346684" y="2131488"/>
                  <a:pt x="3277295" y="2160400"/>
                </a:cubicBezTo>
                <a:cubicBezTo>
                  <a:pt x="3274181" y="2174189"/>
                  <a:pt x="3272402" y="2191536"/>
                  <a:pt x="3265730" y="2207104"/>
                </a:cubicBezTo>
                <a:cubicBezTo>
                  <a:pt x="3254165" y="2236016"/>
                  <a:pt x="3236818" y="2245802"/>
                  <a:pt x="3202124" y="2233792"/>
                </a:cubicBezTo>
                <a:cubicBezTo>
                  <a:pt x="3167874" y="2221782"/>
                  <a:pt x="3129176" y="2222672"/>
                  <a:pt x="3083362" y="2216889"/>
                </a:cubicBezTo>
                <a:cubicBezTo>
                  <a:pt x="3065125" y="2187977"/>
                  <a:pt x="3050891" y="2190201"/>
                  <a:pt x="3015307" y="2254253"/>
                </a:cubicBezTo>
                <a:cubicBezTo>
                  <a:pt x="2994402" y="2234682"/>
                  <a:pt x="2977054" y="2218669"/>
                  <a:pt x="2956149" y="2198653"/>
                </a:cubicBezTo>
                <a:cubicBezTo>
                  <a:pt x="2923678" y="2224896"/>
                  <a:pt x="2901883" y="2178192"/>
                  <a:pt x="2871636" y="2155062"/>
                </a:cubicBezTo>
                <a:cubicBezTo>
                  <a:pt x="2869857" y="2169296"/>
                  <a:pt x="2868523" y="2180861"/>
                  <a:pt x="2867188" y="2192425"/>
                </a:cubicBezTo>
                <a:cubicBezTo>
                  <a:pt x="2863185" y="2192870"/>
                  <a:pt x="2859627" y="2193760"/>
                  <a:pt x="2855624" y="2194205"/>
                </a:cubicBezTo>
                <a:cubicBezTo>
                  <a:pt x="2844059" y="2172854"/>
                  <a:pt x="2832049" y="2151504"/>
                  <a:pt x="2820484" y="2130153"/>
                </a:cubicBezTo>
                <a:cubicBezTo>
                  <a:pt x="2785790" y="2144832"/>
                  <a:pt x="2751095" y="2159510"/>
                  <a:pt x="2706171" y="2178637"/>
                </a:cubicBezTo>
                <a:cubicBezTo>
                  <a:pt x="2700388" y="2201766"/>
                  <a:pt x="2691047" y="2240019"/>
                  <a:pt x="2641229" y="2199542"/>
                </a:cubicBezTo>
                <a:cubicBezTo>
                  <a:pt x="2633668" y="2193315"/>
                  <a:pt x="2613207" y="2202656"/>
                  <a:pt x="2584740" y="2206659"/>
                </a:cubicBezTo>
                <a:cubicBezTo>
                  <a:pt x="2603866" y="2189312"/>
                  <a:pt x="2612762" y="2181305"/>
                  <a:pt x="2624772" y="2170185"/>
                </a:cubicBezTo>
                <a:cubicBezTo>
                  <a:pt x="2611873" y="2167516"/>
                  <a:pt x="2600308" y="2161289"/>
                  <a:pt x="2591412" y="2163958"/>
                </a:cubicBezTo>
                <a:cubicBezTo>
                  <a:pt x="2573175" y="2169740"/>
                  <a:pt x="2556717" y="2180416"/>
                  <a:pt x="2534922" y="2191536"/>
                </a:cubicBezTo>
                <a:cubicBezTo>
                  <a:pt x="2513571" y="2154617"/>
                  <a:pt x="2472650" y="2162624"/>
                  <a:pt x="2431728" y="2167516"/>
                </a:cubicBezTo>
                <a:cubicBezTo>
                  <a:pt x="2373014" y="2174633"/>
                  <a:pt x="2314301" y="2185309"/>
                  <a:pt x="2255587" y="2183974"/>
                </a:cubicBezTo>
                <a:cubicBezTo>
                  <a:pt x="2211107" y="2183085"/>
                  <a:pt x="2167071" y="2165737"/>
                  <a:pt x="2107913" y="2152838"/>
                </a:cubicBezTo>
                <a:cubicBezTo>
                  <a:pt x="2153283" y="2132377"/>
                  <a:pt x="2188422" y="2132822"/>
                  <a:pt x="2224896" y="2132822"/>
                </a:cubicBezTo>
                <a:cubicBezTo>
                  <a:pt x="2253363" y="2132822"/>
                  <a:pt x="2284499" y="2128374"/>
                  <a:pt x="2309408" y="2115920"/>
                </a:cubicBezTo>
                <a:cubicBezTo>
                  <a:pt x="2321862" y="2109692"/>
                  <a:pt x="2324531" y="2082115"/>
                  <a:pt x="2331203" y="2064323"/>
                </a:cubicBezTo>
                <a:cubicBezTo>
                  <a:pt x="2328090" y="2061654"/>
                  <a:pt x="2324976" y="2058985"/>
                  <a:pt x="2321862" y="2056316"/>
                </a:cubicBezTo>
                <a:cubicBezTo>
                  <a:pt x="2339654" y="2051868"/>
                  <a:pt x="2357446" y="2047420"/>
                  <a:pt x="2376573" y="2042527"/>
                </a:cubicBezTo>
                <a:cubicBezTo>
                  <a:pt x="2376573" y="2026515"/>
                  <a:pt x="2376573" y="2010946"/>
                  <a:pt x="2376573" y="2007833"/>
                </a:cubicBezTo>
                <a:cubicBezTo>
                  <a:pt x="2348995" y="1992710"/>
                  <a:pt x="2328534" y="1981145"/>
                  <a:pt x="2301846" y="1966466"/>
                </a:cubicBezTo>
                <a:cubicBezTo>
                  <a:pt x="2312522" y="1992265"/>
                  <a:pt x="2320083" y="2010946"/>
                  <a:pt x="2328090" y="2030518"/>
                </a:cubicBezTo>
                <a:cubicBezTo>
                  <a:pt x="2260035" y="2025625"/>
                  <a:pt x="2248025" y="2059875"/>
                  <a:pt x="2229344" y="2109692"/>
                </a:cubicBezTo>
                <a:cubicBezTo>
                  <a:pt x="2191091" y="2098572"/>
                  <a:pt x="2190201" y="2095903"/>
                  <a:pt x="2215110" y="2066102"/>
                </a:cubicBezTo>
                <a:cubicBezTo>
                  <a:pt x="2208883" y="2062099"/>
                  <a:pt x="2202211" y="2057651"/>
                  <a:pt x="2196428" y="2054092"/>
                </a:cubicBezTo>
                <a:cubicBezTo>
                  <a:pt x="2213776" y="2043862"/>
                  <a:pt x="2230678" y="2033187"/>
                  <a:pt x="2247580" y="2023401"/>
                </a:cubicBezTo>
                <a:cubicBezTo>
                  <a:pt x="2226230" y="2012281"/>
                  <a:pt x="2190646" y="2004274"/>
                  <a:pt x="2188867" y="1990930"/>
                </a:cubicBezTo>
                <a:cubicBezTo>
                  <a:pt x="2183084" y="1951343"/>
                  <a:pt x="2189312" y="1909532"/>
                  <a:pt x="2193315" y="1869055"/>
                </a:cubicBezTo>
                <a:cubicBezTo>
                  <a:pt x="2195094" y="1849928"/>
                  <a:pt x="2202656" y="1831247"/>
                  <a:pt x="2209328" y="1805893"/>
                </a:cubicBezTo>
                <a:cubicBezTo>
                  <a:pt x="2194204" y="1809451"/>
                  <a:pt x="2182640" y="1809451"/>
                  <a:pt x="2180860" y="1813455"/>
                </a:cubicBezTo>
                <a:cubicBezTo>
                  <a:pt x="2149279" y="1885512"/>
                  <a:pt x="2097682" y="1906418"/>
                  <a:pt x="2021621" y="1885512"/>
                </a:cubicBezTo>
                <a:cubicBezTo>
                  <a:pt x="2004274" y="1880620"/>
                  <a:pt x="1979810" y="1901525"/>
                  <a:pt x="1970914" y="1905529"/>
                </a:cubicBezTo>
                <a:cubicBezTo>
                  <a:pt x="1943336" y="1900636"/>
                  <a:pt x="1926434" y="1895298"/>
                  <a:pt x="1909976" y="1894853"/>
                </a:cubicBezTo>
                <a:cubicBezTo>
                  <a:pt x="1875727" y="1893519"/>
                  <a:pt x="1841477" y="1895743"/>
                  <a:pt x="1807227" y="1894409"/>
                </a:cubicBezTo>
                <a:cubicBezTo>
                  <a:pt x="1801890" y="1893964"/>
                  <a:pt x="1792994" y="1881954"/>
                  <a:pt x="1792104" y="1874392"/>
                </a:cubicBezTo>
                <a:cubicBezTo>
                  <a:pt x="1788546" y="1843256"/>
                  <a:pt x="1786766" y="1811675"/>
                  <a:pt x="1784542" y="1780095"/>
                </a:cubicBezTo>
                <a:cubicBezTo>
                  <a:pt x="1697806" y="1796997"/>
                  <a:pt x="1612404" y="1813899"/>
                  <a:pt x="1525223" y="1830802"/>
                </a:cubicBezTo>
                <a:cubicBezTo>
                  <a:pt x="1506542" y="1851708"/>
                  <a:pt x="1559918" y="1889516"/>
                  <a:pt x="1518996" y="1905973"/>
                </a:cubicBezTo>
                <a:cubicBezTo>
                  <a:pt x="1505652" y="1871279"/>
                  <a:pt x="1494087" y="1839698"/>
                  <a:pt x="1480743" y="1808562"/>
                </a:cubicBezTo>
                <a:cubicBezTo>
                  <a:pt x="1479409" y="1805003"/>
                  <a:pt x="1464286" y="1802779"/>
                  <a:pt x="1464286" y="1803224"/>
                </a:cubicBezTo>
                <a:cubicBezTo>
                  <a:pt x="1441601" y="1857045"/>
                  <a:pt x="1378884" y="1805893"/>
                  <a:pt x="1348192" y="1847704"/>
                </a:cubicBezTo>
                <a:cubicBezTo>
                  <a:pt x="1340186" y="1858380"/>
                  <a:pt x="1309050" y="1851708"/>
                  <a:pt x="1282807" y="1853487"/>
                </a:cubicBezTo>
                <a:cubicBezTo>
                  <a:pt x="1288589" y="1822795"/>
                  <a:pt x="1293482" y="1794773"/>
                  <a:pt x="1298819" y="1766750"/>
                </a:cubicBezTo>
                <a:cubicBezTo>
                  <a:pt x="1303267" y="1767195"/>
                  <a:pt x="1308160" y="1767640"/>
                  <a:pt x="1312608" y="1767640"/>
                </a:cubicBezTo>
                <a:cubicBezTo>
                  <a:pt x="1315277" y="1775202"/>
                  <a:pt x="1317501" y="1782319"/>
                  <a:pt x="1323284" y="1798331"/>
                </a:cubicBezTo>
                <a:cubicBezTo>
                  <a:pt x="1337072" y="1760523"/>
                  <a:pt x="1348192" y="1729832"/>
                  <a:pt x="1362426" y="1690245"/>
                </a:cubicBezTo>
                <a:cubicBezTo>
                  <a:pt x="1337517" y="1690245"/>
                  <a:pt x="1309495" y="1690245"/>
                  <a:pt x="1283696" y="1690245"/>
                </a:cubicBezTo>
                <a:cubicBezTo>
                  <a:pt x="1275690" y="1712930"/>
                  <a:pt x="1269018" y="1732946"/>
                  <a:pt x="1261901" y="1752962"/>
                </a:cubicBezTo>
                <a:cubicBezTo>
                  <a:pt x="1257898" y="1752517"/>
                  <a:pt x="1253450" y="1751627"/>
                  <a:pt x="1249447" y="1751182"/>
                </a:cubicBezTo>
                <a:cubicBezTo>
                  <a:pt x="1247667" y="1743176"/>
                  <a:pt x="1245888" y="1735614"/>
                  <a:pt x="1240995" y="1712485"/>
                </a:cubicBezTo>
                <a:cubicBezTo>
                  <a:pt x="1212083" y="1746734"/>
                  <a:pt x="1188954" y="1774312"/>
                  <a:pt x="1158707" y="1810341"/>
                </a:cubicBezTo>
                <a:cubicBezTo>
                  <a:pt x="1164045" y="1789880"/>
                  <a:pt x="1166713" y="1779205"/>
                  <a:pt x="1169827" y="1768085"/>
                </a:cubicBezTo>
                <a:cubicBezTo>
                  <a:pt x="1165379" y="1767195"/>
                  <a:pt x="1161376" y="1766306"/>
                  <a:pt x="1156928" y="1764971"/>
                </a:cubicBezTo>
                <a:cubicBezTo>
                  <a:pt x="1152480" y="1790325"/>
                  <a:pt x="1148032" y="1815679"/>
                  <a:pt x="1143139" y="1842367"/>
                </a:cubicBezTo>
                <a:cubicBezTo>
                  <a:pt x="1132464" y="1830357"/>
                  <a:pt x="1120454" y="1817013"/>
                  <a:pt x="1101773" y="1796107"/>
                </a:cubicBezTo>
                <a:cubicBezTo>
                  <a:pt x="1086649" y="1838364"/>
                  <a:pt x="1109334" y="1889516"/>
                  <a:pt x="1063520" y="1904194"/>
                </a:cubicBezTo>
                <a:cubicBezTo>
                  <a:pt x="1036387" y="1896188"/>
                  <a:pt x="1012812" y="1889071"/>
                  <a:pt x="980342" y="1879285"/>
                </a:cubicBezTo>
                <a:cubicBezTo>
                  <a:pt x="978118" y="1874392"/>
                  <a:pt x="971891" y="1858380"/>
                  <a:pt x="966553" y="1845036"/>
                </a:cubicBezTo>
                <a:cubicBezTo>
                  <a:pt x="987459" y="1830357"/>
                  <a:pt x="1005695" y="1817013"/>
                  <a:pt x="1023932" y="1804114"/>
                </a:cubicBezTo>
                <a:cubicBezTo>
                  <a:pt x="1034163" y="1822351"/>
                  <a:pt x="1044393" y="1840588"/>
                  <a:pt x="1056848" y="1862383"/>
                </a:cubicBezTo>
                <a:cubicBezTo>
                  <a:pt x="1059961" y="1829023"/>
                  <a:pt x="1063520" y="1794328"/>
                  <a:pt x="1067968" y="1750738"/>
                </a:cubicBezTo>
                <a:cubicBezTo>
                  <a:pt x="1040390" y="1768085"/>
                  <a:pt x="1014147" y="1798331"/>
                  <a:pt x="1002137" y="1744066"/>
                </a:cubicBezTo>
                <a:cubicBezTo>
                  <a:pt x="998134" y="1759634"/>
                  <a:pt x="994131" y="1775647"/>
                  <a:pt x="989683" y="1792549"/>
                </a:cubicBezTo>
                <a:cubicBezTo>
                  <a:pt x="986124" y="1783208"/>
                  <a:pt x="982121" y="1773423"/>
                  <a:pt x="978118" y="1762747"/>
                </a:cubicBezTo>
                <a:cubicBezTo>
                  <a:pt x="943423" y="1767640"/>
                  <a:pt x="930969" y="1784543"/>
                  <a:pt x="932303" y="1820571"/>
                </a:cubicBezTo>
                <a:cubicBezTo>
                  <a:pt x="932748" y="1836140"/>
                  <a:pt x="910063" y="1852597"/>
                  <a:pt x="895830" y="1871724"/>
                </a:cubicBezTo>
                <a:cubicBezTo>
                  <a:pt x="847791" y="1813010"/>
                  <a:pt x="825551" y="1849484"/>
                  <a:pt x="803311" y="1885068"/>
                </a:cubicBezTo>
                <a:cubicBezTo>
                  <a:pt x="790412" y="1870834"/>
                  <a:pt x="780626" y="1859269"/>
                  <a:pt x="761055" y="1837919"/>
                </a:cubicBezTo>
                <a:cubicBezTo>
                  <a:pt x="765058" y="1867276"/>
                  <a:pt x="767282" y="1881509"/>
                  <a:pt x="769061" y="1895743"/>
                </a:cubicBezTo>
                <a:cubicBezTo>
                  <a:pt x="731698" y="1873503"/>
                  <a:pt x="732143" y="1853042"/>
                  <a:pt x="760165" y="1825019"/>
                </a:cubicBezTo>
                <a:cubicBezTo>
                  <a:pt x="774844" y="1810341"/>
                  <a:pt x="776623" y="1782319"/>
                  <a:pt x="784185" y="1760078"/>
                </a:cubicBezTo>
                <a:cubicBezTo>
                  <a:pt x="831333" y="1753851"/>
                  <a:pt x="845122" y="1784987"/>
                  <a:pt x="859801" y="1825464"/>
                </a:cubicBezTo>
                <a:cubicBezTo>
                  <a:pt x="866917" y="1812120"/>
                  <a:pt x="874034" y="1798776"/>
                  <a:pt x="882041" y="1783208"/>
                </a:cubicBezTo>
                <a:cubicBezTo>
                  <a:pt x="888268" y="1788546"/>
                  <a:pt x="895385" y="1795218"/>
                  <a:pt x="909618" y="1807672"/>
                </a:cubicBezTo>
                <a:cubicBezTo>
                  <a:pt x="920738" y="1778315"/>
                  <a:pt x="930079" y="1754741"/>
                  <a:pt x="938975" y="1731166"/>
                </a:cubicBezTo>
                <a:cubicBezTo>
                  <a:pt x="899388" y="1746734"/>
                  <a:pt x="820658" y="1741842"/>
                  <a:pt x="805535" y="1720046"/>
                </a:cubicBezTo>
                <a:cubicBezTo>
                  <a:pt x="814431" y="1717378"/>
                  <a:pt x="823327" y="1714709"/>
                  <a:pt x="826885" y="1713374"/>
                </a:cubicBezTo>
                <a:cubicBezTo>
                  <a:pt x="816210" y="1692469"/>
                  <a:pt x="806869" y="1673787"/>
                  <a:pt x="794860" y="1650213"/>
                </a:cubicBezTo>
                <a:cubicBezTo>
                  <a:pt x="790412" y="1657774"/>
                  <a:pt x="777957" y="1670229"/>
                  <a:pt x="777512" y="1682683"/>
                </a:cubicBezTo>
                <a:cubicBezTo>
                  <a:pt x="776623" y="1708926"/>
                  <a:pt x="782405" y="1735170"/>
                  <a:pt x="785074" y="1761858"/>
                </a:cubicBezTo>
                <a:cubicBezTo>
                  <a:pt x="758831" y="1772088"/>
                  <a:pt x="732588" y="1782319"/>
                  <a:pt x="704120" y="1793439"/>
                </a:cubicBezTo>
                <a:cubicBezTo>
                  <a:pt x="704120" y="1791215"/>
                  <a:pt x="704120" y="1783208"/>
                  <a:pt x="703675" y="1775202"/>
                </a:cubicBezTo>
                <a:cubicBezTo>
                  <a:pt x="724136" y="1756965"/>
                  <a:pt x="744597" y="1739173"/>
                  <a:pt x="765058" y="1720936"/>
                </a:cubicBezTo>
                <a:cubicBezTo>
                  <a:pt x="763279" y="1716933"/>
                  <a:pt x="761944" y="1712930"/>
                  <a:pt x="760165" y="1708926"/>
                </a:cubicBezTo>
                <a:cubicBezTo>
                  <a:pt x="730808" y="1711595"/>
                  <a:pt x="701896" y="1713819"/>
                  <a:pt x="665423" y="1717378"/>
                </a:cubicBezTo>
                <a:cubicBezTo>
                  <a:pt x="680546" y="1739618"/>
                  <a:pt x="693000" y="1757854"/>
                  <a:pt x="705010" y="1775647"/>
                </a:cubicBezTo>
                <a:cubicBezTo>
                  <a:pt x="685439" y="1769864"/>
                  <a:pt x="665423" y="1764082"/>
                  <a:pt x="646296" y="1758299"/>
                </a:cubicBezTo>
                <a:cubicBezTo>
                  <a:pt x="640514" y="1704478"/>
                  <a:pt x="621387" y="1664891"/>
                  <a:pt x="563118" y="1656440"/>
                </a:cubicBezTo>
                <a:cubicBezTo>
                  <a:pt x="555557" y="1655105"/>
                  <a:pt x="549774" y="1642206"/>
                  <a:pt x="542213" y="1636424"/>
                </a:cubicBezTo>
                <a:cubicBezTo>
                  <a:pt x="530648" y="1627528"/>
                  <a:pt x="518638" y="1613294"/>
                  <a:pt x="506184" y="1612405"/>
                </a:cubicBezTo>
                <a:cubicBezTo>
                  <a:pt x="443467" y="1608846"/>
                  <a:pt x="380750" y="1608401"/>
                  <a:pt x="317588" y="1607512"/>
                </a:cubicBezTo>
                <a:cubicBezTo>
                  <a:pt x="308247" y="1607512"/>
                  <a:pt x="298017" y="1613294"/>
                  <a:pt x="290010" y="1611070"/>
                </a:cubicBezTo>
                <a:cubicBezTo>
                  <a:pt x="269994" y="1605288"/>
                  <a:pt x="231741" y="1633310"/>
                  <a:pt x="234410" y="1582158"/>
                </a:cubicBezTo>
                <a:cubicBezTo>
                  <a:pt x="234410" y="1579044"/>
                  <a:pt x="219287" y="1573707"/>
                  <a:pt x="210391" y="1572372"/>
                </a:cubicBezTo>
                <a:cubicBezTo>
                  <a:pt x="192599" y="1569259"/>
                  <a:pt x="174362" y="1568369"/>
                  <a:pt x="159239" y="1567035"/>
                </a:cubicBezTo>
                <a:cubicBezTo>
                  <a:pt x="157015" y="1530116"/>
                  <a:pt x="155236" y="1498980"/>
                  <a:pt x="153012" y="1465620"/>
                </a:cubicBezTo>
                <a:cubicBezTo>
                  <a:pt x="141002" y="1468289"/>
                  <a:pt x="136554" y="1469623"/>
                  <a:pt x="132106" y="1470068"/>
                </a:cubicBezTo>
                <a:cubicBezTo>
                  <a:pt x="115648" y="1470513"/>
                  <a:pt x="98746" y="1470958"/>
                  <a:pt x="82288" y="1471403"/>
                </a:cubicBezTo>
                <a:cubicBezTo>
                  <a:pt x="94298" y="1462506"/>
                  <a:pt x="106307" y="1453166"/>
                  <a:pt x="118762" y="1444714"/>
                </a:cubicBezTo>
                <a:cubicBezTo>
                  <a:pt x="129437" y="1437598"/>
                  <a:pt x="140557" y="1432260"/>
                  <a:pt x="151677" y="1426033"/>
                </a:cubicBezTo>
                <a:cubicBezTo>
                  <a:pt x="150343" y="1421585"/>
                  <a:pt x="149008" y="1417137"/>
                  <a:pt x="147674" y="1412244"/>
                </a:cubicBezTo>
                <a:cubicBezTo>
                  <a:pt x="99191" y="1414913"/>
                  <a:pt x="50263" y="1417582"/>
                  <a:pt x="1779" y="1420250"/>
                </a:cubicBezTo>
                <a:cubicBezTo>
                  <a:pt x="1334" y="1417137"/>
                  <a:pt x="445" y="1413578"/>
                  <a:pt x="0" y="1410465"/>
                </a:cubicBezTo>
                <a:cubicBezTo>
                  <a:pt x="5782" y="1406906"/>
                  <a:pt x="11120" y="1402458"/>
                  <a:pt x="16902" y="1400234"/>
                </a:cubicBezTo>
                <a:cubicBezTo>
                  <a:pt x="57379" y="1383777"/>
                  <a:pt x="94743" y="1365985"/>
                  <a:pt x="124544" y="1328621"/>
                </a:cubicBezTo>
                <a:cubicBezTo>
                  <a:pt x="161908" y="1281917"/>
                  <a:pt x="212170" y="1245888"/>
                  <a:pt x="253981" y="1201853"/>
                </a:cubicBezTo>
                <a:cubicBezTo>
                  <a:pt x="261098" y="1194291"/>
                  <a:pt x="253537" y="1172496"/>
                  <a:pt x="252202" y="1151590"/>
                </a:cubicBezTo>
                <a:cubicBezTo>
                  <a:pt x="270439" y="1156483"/>
                  <a:pt x="296238" y="1163155"/>
                  <a:pt x="320702" y="1169382"/>
                </a:cubicBezTo>
                <a:cubicBezTo>
                  <a:pt x="358065" y="1143139"/>
                  <a:pt x="397652" y="1115562"/>
                  <a:pt x="449249" y="1079088"/>
                </a:cubicBezTo>
                <a:cubicBezTo>
                  <a:pt x="382974" y="1055069"/>
                  <a:pt x="328263" y="1070637"/>
                  <a:pt x="275332" y="1073305"/>
                </a:cubicBezTo>
                <a:cubicBezTo>
                  <a:pt x="221956" y="1075974"/>
                  <a:pt x="169469" y="1085315"/>
                  <a:pt x="115648" y="1091542"/>
                </a:cubicBezTo>
                <a:cubicBezTo>
                  <a:pt x="119207" y="1056848"/>
                  <a:pt x="135664" y="1039501"/>
                  <a:pt x="168580" y="1035053"/>
                </a:cubicBezTo>
                <a:cubicBezTo>
                  <a:pt x="181034" y="1033273"/>
                  <a:pt x="194378" y="1024822"/>
                  <a:pt x="203719" y="1015926"/>
                </a:cubicBezTo>
                <a:cubicBezTo>
                  <a:pt x="231741" y="989238"/>
                  <a:pt x="255761" y="958102"/>
                  <a:pt x="286007" y="934083"/>
                </a:cubicBezTo>
                <a:cubicBezTo>
                  <a:pt x="301130" y="922518"/>
                  <a:pt x="326039" y="923407"/>
                  <a:pt x="351393" y="917180"/>
                </a:cubicBezTo>
                <a:cubicBezTo>
                  <a:pt x="353172" y="912732"/>
                  <a:pt x="358510" y="900278"/>
                  <a:pt x="363847" y="888268"/>
                </a:cubicBezTo>
                <a:cubicBezTo>
                  <a:pt x="370964" y="896275"/>
                  <a:pt x="376302" y="908284"/>
                  <a:pt x="385198" y="911843"/>
                </a:cubicBezTo>
                <a:cubicBezTo>
                  <a:pt x="405659" y="920294"/>
                  <a:pt x="427454" y="924742"/>
                  <a:pt x="453697" y="931859"/>
                </a:cubicBezTo>
                <a:cubicBezTo>
                  <a:pt x="492395" y="880262"/>
                  <a:pt x="543992" y="838450"/>
                  <a:pt x="624946" y="846012"/>
                </a:cubicBezTo>
                <a:cubicBezTo>
                  <a:pt x="641848" y="847791"/>
                  <a:pt x="673429" y="831778"/>
                  <a:pt x="676098" y="818879"/>
                </a:cubicBezTo>
                <a:cubicBezTo>
                  <a:pt x="683215" y="786853"/>
                  <a:pt x="718799" y="789522"/>
                  <a:pt x="723247" y="791746"/>
                </a:cubicBezTo>
                <a:cubicBezTo>
                  <a:pt x="758386" y="809093"/>
                  <a:pt x="783740" y="783740"/>
                  <a:pt x="813097" y="777513"/>
                </a:cubicBezTo>
                <a:cubicBezTo>
                  <a:pt x="857132" y="768172"/>
                  <a:pt x="902057" y="763279"/>
                  <a:pt x="946537" y="755717"/>
                </a:cubicBezTo>
                <a:cubicBezTo>
                  <a:pt x="958547" y="753493"/>
                  <a:pt x="975004" y="752159"/>
                  <a:pt x="981676" y="744152"/>
                </a:cubicBezTo>
                <a:cubicBezTo>
                  <a:pt x="1032384" y="682770"/>
                  <a:pt x="1097769" y="709903"/>
                  <a:pt x="1165824" y="705010"/>
                </a:cubicBezTo>
                <a:cubicBezTo>
                  <a:pt x="1168493" y="699672"/>
                  <a:pt x="1175609" y="685884"/>
                  <a:pt x="1180947" y="675653"/>
                </a:cubicBezTo>
                <a:cubicBezTo>
                  <a:pt x="1215642" y="668981"/>
                  <a:pt x="1247667" y="663199"/>
                  <a:pt x="1279693" y="657416"/>
                </a:cubicBezTo>
                <a:cubicBezTo>
                  <a:pt x="1279693" y="652079"/>
                  <a:pt x="1279248" y="647186"/>
                  <a:pt x="1279248" y="641848"/>
                </a:cubicBezTo>
                <a:cubicBezTo>
                  <a:pt x="1215642" y="641848"/>
                  <a:pt x="1151590" y="641848"/>
                  <a:pt x="1087094" y="641848"/>
                </a:cubicBezTo>
                <a:cubicBezTo>
                  <a:pt x="1103552" y="608043"/>
                  <a:pt x="1120899" y="601816"/>
                  <a:pt x="1160931" y="605819"/>
                </a:cubicBezTo>
                <a:cubicBezTo>
                  <a:pt x="1177833" y="607598"/>
                  <a:pt x="1196070" y="598702"/>
                  <a:pt x="1212083" y="597368"/>
                </a:cubicBezTo>
                <a:cubicBezTo>
                  <a:pt x="1253450" y="595589"/>
                  <a:pt x="1295261" y="595589"/>
                  <a:pt x="1336183" y="591586"/>
                </a:cubicBezTo>
                <a:cubicBezTo>
                  <a:pt x="1422029" y="582690"/>
                  <a:pt x="1506542" y="560450"/>
                  <a:pt x="1594612" y="579131"/>
                </a:cubicBezTo>
                <a:cubicBezTo>
                  <a:pt x="1623969" y="585358"/>
                  <a:pt x="1656440" y="577352"/>
                  <a:pt x="1692024" y="576018"/>
                </a:cubicBezTo>
                <a:cubicBezTo>
                  <a:pt x="1691579" y="577352"/>
                  <a:pt x="1689355" y="587582"/>
                  <a:pt x="1686241" y="597813"/>
                </a:cubicBezTo>
                <a:cubicBezTo>
                  <a:pt x="1682683" y="609378"/>
                  <a:pt x="1678235" y="620498"/>
                  <a:pt x="1673787" y="632063"/>
                </a:cubicBezTo>
                <a:cubicBezTo>
                  <a:pt x="1685352" y="628059"/>
                  <a:pt x="1696917" y="624501"/>
                  <a:pt x="1708037" y="620498"/>
                </a:cubicBezTo>
                <a:cubicBezTo>
                  <a:pt x="1713819" y="618274"/>
                  <a:pt x="1719157" y="615160"/>
                  <a:pt x="1728053" y="610267"/>
                </a:cubicBezTo>
                <a:cubicBezTo>
                  <a:pt x="1731611" y="623611"/>
                  <a:pt x="1734725" y="634731"/>
                  <a:pt x="1737393" y="643183"/>
                </a:cubicBezTo>
                <a:cubicBezTo>
                  <a:pt x="1807672" y="590251"/>
                  <a:pt x="1898411" y="603595"/>
                  <a:pt x="1973583" y="576907"/>
                </a:cubicBezTo>
                <a:cubicBezTo>
                  <a:pt x="1958904" y="557336"/>
                  <a:pt x="1948229" y="543102"/>
                  <a:pt x="1937109" y="528424"/>
                </a:cubicBezTo>
                <a:cubicBezTo>
                  <a:pt x="1937109" y="528424"/>
                  <a:pt x="1936664" y="529758"/>
                  <a:pt x="1936664" y="529758"/>
                </a:cubicBezTo>
                <a:cubicBezTo>
                  <a:pt x="1968690" y="519973"/>
                  <a:pt x="2001160" y="510187"/>
                  <a:pt x="2035855" y="499957"/>
                </a:cubicBezTo>
                <a:cubicBezTo>
                  <a:pt x="2027849" y="477717"/>
                  <a:pt x="2022066" y="462148"/>
                  <a:pt x="2010501" y="430568"/>
                </a:cubicBezTo>
                <a:cubicBezTo>
                  <a:pt x="2047420" y="438129"/>
                  <a:pt x="2073218" y="445246"/>
                  <a:pt x="2099462" y="447470"/>
                </a:cubicBezTo>
                <a:cubicBezTo>
                  <a:pt x="2142607" y="451028"/>
                  <a:pt x="2186643" y="447025"/>
                  <a:pt x="2229344" y="454142"/>
                </a:cubicBezTo>
                <a:cubicBezTo>
                  <a:pt x="2294729" y="465262"/>
                  <a:pt x="2360115" y="480830"/>
                  <a:pt x="2423722" y="500401"/>
                </a:cubicBezTo>
                <a:cubicBezTo>
                  <a:pt x="2438400" y="504849"/>
                  <a:pt x="2443738" y="534651"/>
                  <a:pt x="2456192" y="550219"/>
                </a:cubicBezTo>
                <a:cubicBezTo>
                  <a:pt x="2467312" y="563563"/>
                  <a:pt x="2481991" y="581355"/>
                  <a:pt x="2496669" y="583134"/>
                </a:cubicBezTo>
                <a:cubicBezTo>
                  <a:pt x="2529139" y="587138"/>
                  <a:pt x="2563389" y="584914"/>
                  <a:pt x="2595860" y="579576"/>
                </a:cubicBezTo>
                <a:cubicBezTo>
                  <a:pt x="2607425" y="577797"/>
                  <a:pt x="2616321" y="558670"/>
                  <a:pt x="2626551" y="547550"/>
                </a:cubicBezTo>
                <a:cubicBezTo>
                  <a:pt x="2653239" y="580466"/>
                  <a:pt x="2647901" y="603595"/>
                  <a:pt x="2617655" y="628949"/>
                </a:cubicBezTo>
                <a:cubicBezTo>
                  <a:pt x="2646122" y="607598"/>
                  <a:pt x="2675034" y="586248"/>
                  <a:pt x="2703502" y="564898"/>
                </a:cubicBezTo>
                <a:cubicBezTo>
                  <a:pt x="2680817" y="560005"/>
                  <a:pt x="2653684" y="554222"/>
                  <a:pt x="2626551" y="548440"/>
                </a:cubicBezTo>
                <a:cubicBezTo>
                  <a:pt x="2611428" y="545771"/>
                  <a:pt x="2596305" y="543102"/>
                  <a:pt x="2581181" y="540434"/>
                </a:cubicBezTo>
                <a:cubicBezTo>
                  <a:pt x="2580737" y="535096"/>
                  <a:pt x="2579847" y="529758"/>
                  <a:pt x="2579402" y="524865"/>
                </a:cubicBezTo>
                <a:cubicBezTo>
                  <a:pt x="2626996" y="517304"/>
                  <a:pt x="2675034" y="510187"/>
                  <a:pt x="2726631" y="502181"/>
                </a:cubicBezTo>
                <a:cubicBezTo>
                  <a:pt x="2699943" y="487947"/>
                  <a:pt x="2682151" y="477272"/>
                  <a:pt x="2663914" y="469265"/>
                </a:cubicBezTo>
                <a:cubicBezTo>
                  <a:pt x="2654573" y="465262"/>
                  <a:pt x="2643898" y="464372"/>
                  <a:pt x="2633223" y="463483"/>
                </a:cubicBezTo>
                <a:cubicBezTo>
                  <a:pt x="2582071" y="459480"/>
                  <a:pt x="2530029" y="458145"/>
                  <a:pt x="2479322" y="451028"/>
                </a:cubicBezTo>
                <a:cubicBezTo>
                  <a:pt x="2460640" y="448360"/>
                  <a:pt x="2443738" y="431902"/>
                  <a:pt x="2431283" y="424340"/>
                </a:cubicBezTo>
                <a:cubicBezTo>
                  <a:pt x="2393475" y="419892"/>
                  <a:pt x="2357002" y="419003"/>
                  <a:pt x="2322752" y="410107"/>
                </a:cubicBezTo>
                <a:cubicBezTo>
                  <a:pt x="2285833" y="399876"/>
                  <a:pt x="2251584" y="390091"/>
                  <a:pt x="2215555" y="412776"/>
                </a:cubicBezTo>
                <a:cubicBezTo>
                  <a:pt x="2212441" y="415000"/>
                  <a:pt x="2201321" y="404769"/>
                  <a:pt x="2188422" y="397208"/>
                </a:cubicBezTo>
                <a:cubicBezTo>
                  <a:pt x="2168851" y="395873"/>
                  <a:pt x="2140383" y="393649"/>
                  <a:pt x="2108802" y="391425"/>
                </a:cubicBezTo>
                <a:cubicBezTo>
                  <a:pt x="2129263" y="292679"/>
                  <a:pt x="2219558" y="358510"/>
                  <a:pt x="2265372" y="309137"/>
                </a:cubicBezTo>
                <a:cubicBezTo>
                  <a:pt x="2271600" y="333601"/>
                  <a:pt x="2276048" y="350503"/>
                  <a:pt x="2277827" y="357175"/>
                </a:cubicBezTo>
                <a:cubicBezTo>
                  <a:pt x="2314746" y="366071"/>
                  <a:pt x="2345882" y="377191"/>
                  <a:pt x="2378352" y="381195"/>
                </a:cubicBezTo>
                <a:cubicBezTo>
                  <a:pt x="2427280" y="386977"/>
                  <a:pt x="2476653" y="385643"/>
                  <a:pt x="2525581" y="390980"/>
                </a:cubicBezTo>
                <a:cubicBezTo>
                  <a:pt x="2565613" y="394984"/>
                  <a:pt x="2605201" y="403880"/>
                  <a:pt x="2644788" y="411441"/>
                </a:cubicBezTo>
                <a:cubicBezTo>
                  <a:pt x="2656797" y="413665"/>
                  <a:pt x="2668362" y="420337"/>
                  <a:pt x="2679927" y="420337"/>
                </a:cubicBezTo>
                <a:cubicBezTo>
                  <a:pt x="2775559" y="422561"/>
                  <a:pt x="2870302" y="427009"/>
                  <a:pt x="2961486" y="463038"/>
                </a:cubicBezTo>
                <a:cubicBezTo>
                  <a:pt x="2979278" y="470155"/>
                  <a:pt x="3005966" y="453697"/>
                  <a:pt x="3028206" y="447915"/>
                </a:cubicBezTo>
                <a:cubicBezTo>
                  <a:pt x="3050891" y="441688"/>
                  <a:pt x="3073576" y="435460"/>
                  <a:pt x="3096261" y="428788"/>
                </a:cubicBezTo>
                <a:cubicBezTo>
                  <a:pt x="3098040" y="433236"/>
                  <a:pt x="3099375" y="438129"/>
                  <a:pt x="3101154" y="442577"/>
                </a:cubicBezTo>
                <a:cubicBezTo>
                  <a:pt x="3095816" y="449249"/>
                  <a:pt x="3090924" y="456366"/>
                  <a:pt x="3079804" y="470600"/>
                </a:cubicBezTo>
                <a:cubicBezTo>
                  <a:pt x="3112719" y="478606"/>
                  <a:pt x="3141186" y="488837"/>
                  <a:pt x="3170098" y="491505"/>
                </a:cubicBezTo>
                <a:cubicBezTo>
                  <a:pt x="3182997" y="492840"/>
                  <a:pt x="3198121" y="480830"/>
                  <a:pt x="3211020" y="472824"/>
                </a:cubicBezTo>
                <a:cubicBezTo>
                  <a:pt x="3220361" y="467041"/>
                  <a:pt x="3230146" y="449249"/>
                  <a:pt x="3234149" y="451028"/>
                </a:cubicBezTo>
                <a:cubicBezTo>
                  <a:pt x="3247493" y="455921"/>
                  <a:pt x="3258169" y="467041"/>
                  <a:pt x="3269289" y="476827"/>
                </a:cubicBezTo>
                <a:cubicBezTo>
                  <a:pt x="3275516" y="482165"/>
                  <a:pt x="3279519" y="490171"/>
                  <a:pt x="3284857" y="496843"/>
                </a:cubicBezTo>
                <a:cubicBezTo>
                  <a:pt x="3290639" y="489281"/>
                  <a:pt x="3296866" y="481720"/>
                  <a:pt x="3299535" y="478606"/>
                </a:cubicBezTo>
                <a:cubicBezTo>
                  <a:pt x="3346239" y="485278"/>
                  <a:pt x="3387161" y="527534"/>
                  <a:pt x="3434755" y="483499"/>
                </a:cubicBezTo>
                <a:cubicBezTo>
                  <a:pt x="3437423" y="481275"/>
                  <a:pt x="3454771" y="494619"/>
                  <a:pt x="3465001" y="501291"/>
                </a:cubicBezTo>
                <a:cubicBezTo>
                  <a:pt x="3487241" y="515080"/>
                  <a:pt x="3508147" y="532427"/>
                  <a:pt x="3531721" y="541768"/>
                </a:cubicBezTo>
                <a:cubicBezTo>
                  <a:pt x="3551737" y="549330"/>
                  <a:pt x="3571309" y="552888"/>
                  <a:pt x="3590435" y="525755"/>
                </a:cubicBezTo>
                <a:cubicBezTo>
                  <a:pt x="3612675" y="494619"/>
                  <a:pt x="3698522" y="517749"/>
                  <a:pt x="3712756" y="557336"/>
                </a:cubicBezTo>
                <a:cubicBezTo>
                  <a:pt x="3722096" y="542658"/>
                  <a:pt x="3730103" y="530203"/>
                  <a:pt x="3731882" y="527534"/>
                </a:cubicBezTo>
                <a:cubicBezTo>
                  <a:pt x="3771469" y="527534"/>
                  <a:pt x="3803495" y="527534"/>
                  <a:pt x="3843082" y="527534"/>
                </a:cubicBezTo>
                <a:cubicBezTo>
                  <a:pt x="3835521" y="542658"/>
                  <a:pt x="3827959" y="557781"/>
                  <a:pt x="3820397" y="573349"/>
                </a:cubicBezTo>
                <a:cubicBezTo>
                  <a:pt x="3868881" y="530203"/>
                  <a:pt x="3926705" y="525310"/>
                  <a:pt x="3990311" y="522197"/>
                </a:cubicBezTo>
                <a:cubicBezTo>
                  <a:pt x="3977412" y="542213"/>
                  <a:pt x="3968961" y="555557"/>
                  <a:pt x="3960510" y="568901"/>
                </a:cubicBezTo>
                <a:cubicBezTo>
                  <a:pt x="3985419" y="579131"/>
                  <a:pt x="4009438" y="592920"/>
                  <a:pt x="4035681" y="598702"/>
                </a:cubicBezTo>
                <a:cubicBezTo>
                  <a:pt x="4082830" y="608933"/>
                  <a:pt x="4131313" y="613826"/>
                  <a:pt x="4178462" y="622722"/>
                </a:cubicBezTo>
                <a:cubicBezTo>
                  <a:pt x="4190917" y="624946"/>
                  <a:pt x="4202037" y="633842"/>
                  <a:pt x="4213602" y="639624"/>
                </a:cubicBezTo>
                <a:cubicBezTo>
                  <a:pt x="4210043" y="643627"/>
                  <a:pt x="4206485" y="647631"/>
                  <a:pt x="4202927" y="651634"/>
                </a:cubicBezTo>
                <a:cubicBezTo>
                  <a:pt x="4237621" y="638735"/>
                  <a:pt x="4272760" y="626280"/>
                  <a:pt x="4307455" y="613381"/>
                </a:cubicBezTo>
                <a:cubicBezTo>
                  <a:pt x="4295445" y="580021"/>
                  <a:pt x="4298114" y="577352"/>
                  <a:pt x="4349711" y="584024"/>
                </a:cubicBezTo>
                <a:cubicBezTo>
                  <a:pt x="4346152" y="589806"/>
                  <a:pt x="4343484" y="594699"/>
                  <a:pt x="4340815" y="599147"/>
                </a:cubicBezTo>
                <a:cubicBezTo>
                  <a:pt x="4339036" y="602706"/>
                  <a:pt x="4337256" y="606264"/>
                  <a:pt x="4335477" y="609823"/>
                </a:cubicBezTo>
                <a:cubicBezTo>
                  <a:pt x="4375954" y="612047"/>
                  <a:pt x="4413762" y="614271"/>
                  <a:pt x="4454239" y="616495"/>
                </a:cubicBezTo>
                <a:cubicBezTo>
                  <a:pt x="4448902" y="627615"/>
                  <a:pt x="4444454" y="636955"/>
                  <a:pt x="4439561" y="646741"/>
                </a:cubicBezTo>
                <a:cubicBezTo>
                  <a:pt x="4476924" y="640514"/>
                  <a:pt x="4512063" y="636511"/>
                  <a:pt x="4546313" y="627615"/>
                </a:cubicBezTo>
                <a:cubicBezTo>
                  <a:pt x="4554320" y="625391"/>
                  <a:pt x="4559657" y="608933"/>
                  <a:pt x="4564550" y="598258"/>
                </a:cubicBezTo>
                <a:cubicBezTo>
                  <a:pt x="4571667" y="584024"/>
                  <a:pt x="4577449" y="569346"/>
                  <a:pt x="4583676" y="554667"/>
                </a:cubicBezTo>
                <a:cubicBezTo>
                  <a:pt x="4588569" y="556446"/>
                  <a:pt x="4593907" y="558670"/>
                  <a:pt x="4598800" y="560450"/>
                </a:cubicBezTo>
                <a:cubicBezTo>
                  <a:pt x="4594796" y="581355"/>
                  <a:pt x="4591238" y="602261"/>
                  <a:pt x="4587235" y="624056"/>
                </a:cubicBezTo>
                <a:cubicBezTo>
                  <a:pt x="4649062" y="639624"/>
                  <a:pt x="4710889" y="654747"/>
                  <a:pt x="4778944" y="671650"/>
                </a:cubicBezTo>
                <a:cubicBezTo>
                  <a:pt x="4772272" y="680101"/>
                  <a:pt x="4773606" y="676543"/>
                  <a:pt x="4776275" y="675208"/>
                </a:cubicBezTo>
                <a:cubicBezTo>
                  <a:pt x="4808301" y="661864"/>
                  <a:pt x="4842996" y="652968"/>
                  <a:pt x="4872352" y="634731"/>
                </a:cubicBezTo>
                <a:cubicBezTo>
                  <a:pt x="4894592" y="620498"/>
                  <a:pt x="4909716" y="594699"/>
                  <a:pt x="4927952" y="574238"/>
                </a:cubicBezTo>
                <a:cubicBezTo>
                  <a:pt x="4931956" y="576462"/>
                  <a:pt x="4935959" y="578686"/>
                  <a:pt x="4939517" y="581355"/>
                </a:cubicBezTo>
                <a:cubicBezTo>
                  <a:pt x="4936849" y="599147"/>
                  <a:pt x="4933735" y="616939"/>
                  <a:pt x="4929732" y="643183"/>
                </a:cubicBezTo>
                <a:cubicBezTo>
                  <a:pt x="5011130" y="644072"/>
                  <a:pt x="5090305" y="678322"/>
                  <a:pt x="5177931" y="646741"/>
                </a:cubicBezTo>
                <a:cubicBezTo>
                  <a:pt x="5190830" y="656082"/>
                  <a:pt x="5207733" y="668536"/>
                  <a:pt x="5222855" y="679656"/>
                </a:cubicBezTo>
                <a:cubicBezTo>
                  <a:pt x="5276231" y="649410"/>
                  <a:pt x="5318488" y="599147"/>
                  <a:pt x="5397218" y="630283"/>
                </a:cubicBezTo>
                <a:cubicBezTo>
                  <a:pt x="5381205" y="635621"/>
                  <a:pt x="5375422" y="638290"/>
                  <a:pt x="5369195" y="639179"/>
                </a:cubicBezTo>
                <a:cubicBezTo>
                  <a:pt x="5361634" y="640069"/>
                  <a:pt x="5354072" y="639624"/>
                  <a:pt x="5342952" y="639624"/>
                </a:cubicBezTo>
                <a:cubicBezTo>
                  <a:pt x="5342952" y="675653"/>
                  <a:pt x="5342952" y="709013"/>
                  <a:pt x="5342952" y="741928"/>
                </a:cubicBezTo>
                <a:cubicBezTo>
                  <a:pt x="5348734" y="743708"/>
                  <a:pt x="5354517" y="745487"/>
                  <a:pt x="5360299" y="747266"/>
                </a:cubicBezTo>
                <a:cubicBezTo>
                  <a:pt x="5368750" y="733477"/>
                  <a:pt x="5380760" y="720133"/>
                  <a:pt x="5384318" y="705455"/>
                </a:cubicBezTo>
                <a:cubicBezTo>
                  <a:pt x="5390546" y="678767"/>
                  <a:pt x="5399442" y="668091"/>
                  <a:pt x="5429688" y="673874"/>
                </a:cubicBezTo>
                <a:cubicBezTo>
                  <a:pt x="5459490" y="679212"/>
                  <a:pt x="5491515" y="672984"/>
                  <a:pt x="5522207" y="675653"/>
                </a:cubicBezTo>
                <a:cubicBezTo>
                  <a:pt x="5552453" y="678322"/>
                  <a:pt x="5585814" y="661419"/>
                  <a:pt x="5612502" y="692556"/>
                </a:cubicBezTo>
                <a:cubicBezTo>
                  <a:pt x="5616060" y="696559"/>
                  <a:pt x="5641858" y="681436"/>
                  <a:pt x="5658760" y="674764"/>
                </a:cubicBezTo>
                <a:cubicBezTo>
                  <a:pt x="5659650" y="678767"/>
                  <a:pt x="5661874" y="691221"/>
                  <a:pt x="5664988" y="710348"/>
                </a:cubicBezTo>
                <a:cubicBezTo>
                  <a:pt x="5691231" y="688108"/>
                  <a:pt x="5730819" y="702786"/>
                  <a:pt x="5743718" y="662309"/>
                </a:cubicBezTo>
                <a:cubicBezTo>
                  <a:pt x="5745942" y="654747"/>
                  <a:pt x="5770851" y="647186"/>
                  <a:pt x="5781526" y="650744"/>
                </a:cubicBezTo>
                <a:cubicBezTo>
                  <a:pt x="5824227" y="665423"/>
                  <a:pt x="5865148" y="684549"/>
                  <a:pt x="5897174" y="697893"/>
                </a:cubicBezTo>
                <a:cubicBezTo>
                  <a:pt x="5946992" y="681436"/>
                  <a:pt x="5990583" y="667202"/>
                  <a:pt x="6033728" y="652079"/>
                </a:cubicBezTo>
                <a:cubicBezTo>
                  <a:pt x="6050186" y="646296"/>
                  <a:pt x="6065754" y="639624"/>
                  <a:pt x="6089773" y="629839"/>
                </a:cubicBezTo>
                <a:cubicBezTo>
                  <a:pt x="6103562" y="631173"/>
                  <a:pt x="6130250" y="633842"/>
                  <a:pt x="6156938" y="636511"/>
                </a:cubicBezTo>
                <a:cubicBezTo>
                  <a:pt x="6157828" y="633397"/>
                  <a:pt x="6159162" y="629839"/>
                  <a:pt x="6160052" y="626725"/>
                </a:cubicBezTo>
                <a:cubicBezTo>
                  <a:pt x="6144928" y="614715"/>
                  <a:pt x="6130250" y="603150"/>
                  <a:pt x="6115127" y="591141"/>
                </a:cubicBezTo>
                <a:cubicBezTo>
                  <a:pt x="6116016" y="587138"/>
                  <a:pt x="6116906" y="583134"/>
                  <a:pt x="6117796" y="579131"/>
                </a:cubicBezTo>
                <a:cubicBezTo>
                  <a:pt x="6158272" y="575573"/>
                  <a:pt x="6198749" y="571570"/>
                  <a:pt x="6239226" y="568011"/>
                </a:cubicBezTo>
                <a:cubicBezTo>
                  <a:pt x="6242340" y="575128"/>
                  <a:pt x="6245453" y="582690"/>
                  <a:pt x="6249012" y="589806"/>
                </a:cubicBezTo>
                <a:cubicBezTo>
                  <a:pt x="6240561" y="593810"/>
                  <a:pt x="6230330" y="596034"/>
                  <a:pt x="6224548" y="602261"/>
                </a:cubicBezTo>
                <a:cubicBezTo>
                  <a:pt x="6216986" y="610712"/>
                  <a:pt x="6207645" y="623611"/>
                  <a:pt x="6208980" y="632507"/>
                </a:cubicBezTo>
                <a:cubicBezTo>
                  <a:pt x="6210314" y="639624"/>
                  <a:pt x="6225882" y="648075"/>
                  <a:pt x="6236557" y="649855"/>
                </a:cubicBezTo>
                <a:cubicBezTo>
                  <a:pt x="6268583" y="655192"/>
                  <a:pt x="6308170" y="680546"/>
                  <a:pt x="6317066" y="616939"/>
                </a:cubicBezTo>
                <a:cubicBezTo>
                  <a:pt x="6318846" y="604040"/>
                  <a:pt x="6356209" y="596478"/>
                  <a:pt x="6378449" y="585803"/>
                </a:cubicBezTo>
                <a:cubicBezTo>
                  <a:pt x="6382008" y="598702"/>
                  <a:pt x="6387790" y="617829"/>
                  <a:pt x="6390458" y="627615"/>
                </a:cubicBezTo>
                <a:cubicBezTo>
                  <a:pt x="6422929" y="631618"/>
                  <a:pt x="6447393" y="634731"/>
                  <a:pt x="6471857" y="637845"/>
                </a:cubicBezTo>
                <a:cubicBezTo>
                  <a:pt x="6472302" y="641848"/>
                  <a:pt x="6472302" y="645851"/>
                  <a:pt x="6472747" y="649855"/>
                </a:cubicBezTo>
                <a:cubicBezTo>
                  <a:pt x="6483867" y="641848"/>
                  <a:pt x="6494542" y="634287"/>
                  <a:pt x="6506997" y="625391"/>
                </a:cubicBezTo>
                <a:cubicBezTo>
                  <a:pt x="6517672" y="634731"/>
                  <a:pt x="6528347" y="643627"/>
                  <a:pt x="6539022" y="652968"/>
                </a:cubicBezTo>
                <a:cubicBezTo>
                  <a:pt x="6539022" y="648965"/>
                  <a:pt x="6539022" y="645407"/>
                  <a:pt x="6539467" y="641403"/>
                </a:cubicBezTo>
                <a:cubicBezTo>
                  <a:pt x="6555035" y="639624"/>
                  <a:pt x="6570603" y="639179"/>
                  <a:pt x="6586171" y="636511"/>
                </a:cubicBezTo>
                <a:cubicBezTo>
                  <a:pt x="6610635" y="631618"/>
                  <a:pt x="6634654" y="625835"/>
                  <a:pt x="6658674" y="618274"/>
                </a:cubicBezTo>
                <a:cubicBezTo>
                  <a:pt x="6660898" y="617384"/>
                  <a:pt x="6662232" y="602261"/>
                  <a:pt x="6658674" y="597368"/>
                </a:cubicBezTo>
                <a:cubicBezTo>
                  <a:pt x="6654226" y="591141"/>
                  <a:pt x="6644440" y="587582"/>
                  <a:pt x="6636434" y="584914"/>
                </a:cubicBezTo>
                <a:cubicBezTo>
                  <a:pt x="6624424" y="580466"/>
                  <a:pt x="6611525" y="577352"/>
                  <a:pt x="6588395" y="570235"/>
                </a:cubicBezTo>
                <a:cubicBezTo>
                  <a:pt x="6659563" y="537765"/>
                  <a:pt x="6731177" y="593365"/>
                  <a:pt x="6787221" y="529313"/>
                </a:cubicBezTo>
                <a:cubicBezTo>
                  <a:pt x="6778770" y="555557"/>
                  <a:pt x="6769874" y="581800"/>
                  <a:pt x="6758754" y="615605"/>
                </a:cubicBezTo>
                <a:cubicBezTo>
                  <a:pt x="6761423" y="616939"/>
                  <a:pt x="6776546" y="628504"/>
                  <a:pt x="6783218" y="624946"/>
                </a:cubicBezTo>
                <a:cubicBezTo>
                  <a:pt x="6811241" y="609378"/>
                  <a:pt x="6859724" y="632507"/>
                  <a:pt x="6869065" y="576018"/>
                </a:cubicBezTo>
                <a:cubicBezTo>
                  <a:pt x="6871289" y="561339"/>
                  <a:pt x="6908207" y="552443"/>
                  <a:pt x="6929113" y="541323"/>
                </a:cubicBezTo>
                <a:cubicBezTo>
                  <a:pt x="6931782" y="546216"/>
                  <a:pt x="6934450" y="551109"/>
                  <a:pt x="6937119" y="556446"/>
                </a:cubicBezTo>
                <a:cubicBezTo>
                  <a:pt x="6925999" y="563563"/>
                  <a:pt x="6915324" y="570680"/>
                  <a:pt x="6899756" y="580466"/>
                </a:cubicBezTo>
                <a:cubicBezTo>
                  <a:pt x="6932226" y="598702"/>
                  <a:pt x="6958915" y="639179"/>
                  <a:pt x="6986492" y="579576"/>
                </a:cubicBezTo>
                <a:cubicBezTo>
                  <a:pt x="6987827" y="576462"/>
                  <a:pt x="7010511" y="580021"/>
                  <a:pt x="7020297" y="585358"/>
                </a:cubicBezTo>
                <a:cubicBezTo>
                  <a:pt x="7030527" y="591141"/>
                  <a:pt x="7037644" y="602706"/>
                  <a:pt x="7050988" y="617384"/>
                </a:cubicBezTo>
                <a:cubicBezTo>
                  <a:pt x="7065667" y="581800"/>
                  <a:pt x="7077676" y="551109"/>
                  <a:pt x="7092800" y="514635"/>
                </a:cubicBezTo>
                <a:cubicBezTo>
                  <a:pt x="7127050" y="552443"/>
                  <a:pt x="7156406" y="584914"/>
                  <a:pt x="7185318" y="616939"/>
                </a:cubicBezTo>
                <a:cubicBezTo>
                  <a:pt x="7191101" y="614271"/>
                  <a:pt x="7196883" y="611602"/>
                  <a:pt x="7202666" y="608933"/>
                </a:cubicBezTo>
                <a:cubicBezTo>
                  <a:pt x="7185318" y="560894"/>
                  <a:pt x="7121267" y="506629"/>
                  <a:pt x="7217344" y="471045"/>
                </a:cubicBezTo>
                <a:cubicBezTo>
                  <a:pt x="7217789" y="497288"/>
                  <a:pt x="7170640" y="523086"/>
                  <a:pt x="7216010" y="542213"/>
                </a:cubicBezTo>
                <a:cubicBezTo>
                  <a:pt x="7230688" y="548440"/>
                  <a:pt x="7261379" y="548440"/>
                  <a:pt x="7265827" y="540878"/>
                </a:cubicBezTo>
                <a:cubicBezTo>
                  <a:pt x="7280951" y="513745"/>
                  <a:pt x="7300077" y="498177"/>
                  <a:pt x="7325875" y="514635"/>
                </a:cubicBezTo>
                <a:cubicBezTo>
                  <a:pt x="7342333" y="525310"/>
                  <a:pt x="7349005" y="551109"/>
                  <a:pt x="7359236" y="568901"/>
                </a:cubicBezTo>
                <a:cubicBezTo>
                  <a:pt x="7389037" y="568901"/>
                  <a:pt x="7425066" y="568901"/>
                  <a:pt x="7463319" y="568901"/>
                </a:cubicBezTo>
                <a:cubicBezTo>
                  <a:pt x="7462874" y="559115"/>
                  <a:pt x="7461985" y="541768"/>
                  <a:pt x="7460650" y="516859"/>
                </a:cubicBezTo>
                <a:cubicBezTo>
                  <a:pt x="7490452" y="556002"/>
                  <a:pt x="7504685" y="438574"/>
                  <a:pt x="7538491" y="526200"/>
                </a:cubicBezTo>
                <a:cubicBezTo>
                  <a:pt x="7545607" y="511521"/>
                  <a:pt x="7547387" y="502625"/>
                  <a:pt x="7552724" y="496843"/>
                </a:cubicBezTo>
                <a:cubicBezTo>
                  <a:pt x="7569627" y="479051"/>
                  <a:pt x="7586084" y="459924"/>
                  <a:pt x="7606100" y="445691"/>
                </a:cubicBezTo>
                <a:cubicBezTo>
                  <a:pt x="7631454" y="427454"/>
                  <a:pt x="7645243" y="443467"/>
                  <a:pt x="7666148" y="463038"/>
                </a:cubicBezTo>
                <a:cubicBezTo>
                  <a:pt x="7684830" y="480385"/>
                  <a:pt x="7722193" y="483944"/>
                  <a:pt x="7751105" y="483054"/>
                </a:cubicBezTo>
                <a:cubicBezTo>
                  <a:pt x="7804037" y="481720"/>
                  <a:pt x="7856523" y="472379"/>
                  <a:pt x="7912568" y="466152"/>
                </a:cubicBezTo>
                <a:cubicBezTo>
                  <a:pt x="7914792" y="474158"/>
                  <a:pt x="7918350" y="485278"/>
                  <a:pt x="7925468" y="507963"/>
                </a:cubicBezTo>
                <a:cubicBezTo>
                  <a:pt x="7937477" y="484833"/>
                  <a:pt x="7944594" y="471045"/>
                  <a:pt x="7953045" y="454587"/>
                </a:cubicBezTo>
                <a:cubicBezTo>
                  <a:pt x="7961052" y="461704"/>
                  <a:pt x="7968613" y="468376"/>
                  <a:pt x="7975730" y="474603"/>
                </a:cubicBezTo>
                <a:cubicBezTo>
                  <a:pt x="8003308" y="435905"/>
                  <a:pt x="8048233" y="447915"/>
                  <a:pt x="8086041" y="445691"/>
                </a:cubicBezTo>
                <a:cubicBezTo>
                  <a:pt x="8128297" y="443022"/>
                  <a:pt x="8169218" y="443022"/>
                  <a:pt x="8209695" y="426564"/>
                </a:cubicBezTo>
                <a:cubicBezTo>
                  <a:pt x="8223929" y="420782"/>
                  <a:pt x="8243501" y="430123"/>
                  <a:pt x="8260403" y="430568"/>
                </a:cubicBezTo>
                <a:cubicBezTo>
                  <a:pt x="8290649" y="431457"/>
                  <a:pt x="8321341" y="431012"/>
                  <a:pt x="8351587" y="431012"/>
                </a:cubicBezTo>
                <a:cubicBezTo>
                  <a:pt x="8352477" y="435460"/>
                  <a:pt x="8353811" y="439464"/>
                  <a:pt x="8354701" y="443912"/>
                </a:cubicBezTo>
                <a:cubicBezTo>
                  <a:pt x="8364486" y="428788"/>
                  <a:pt x="8374272" y="413665"/>
                  <a:pt x="8383168" y="399432"/>
                </a:cubicBezTo>
                <a:cubicBezTo>
                  <a:pt x="8419197" y="415444"/>
                  <a:pt x="8450777" y="430123"/>
                  <a:pt x="8483248" y="443022"/>
                </a:cubicBezTo>
                <a:cubicBezTo>
                  <a:pt x="8488586" y="445246"/>
                  <a:pt x="8499706" y="441243"/>
                  <a:pt x="8503709" y="436350"/>
                </a:cubicBezTo>
                <a:cubicBezTo>
                  <a:pt x="8534845" y="396763"/>
                  <a:pt x="8570429" y="395873"/>
                  <a:pt x="8610461" y="420782"/>
                </a:cubicBezTo>
                <a:cubicBezTo>
                  <a:pt x="8616688" y="424785"/>
                  <a:pt x="8629143" y="431012"/>
                  <a:pt x="8631367" y="428788"/>
                </a:cubicBezTo>
                <a:cubicBezTo>
                  <a:pt x="8661168" y="401211"/>
                  <a:pt x="8723886" y="418113"/>
                  <a:pt x="8728778" y="357175"/>
                </a:cubicBezTo>
                <a:cubicBezTo>
                  <a:pt x="8728778" y="355841"/>
                  <a:pt x="8734116" y="354507"/>
                  <a:pt x="8740788" y="351838"/>
                </a:cubicBezTo>
                <a:cubicBezTo>
                  <a:pt x="8742567" y="363847"/>
                  <a:pt x="8743012" y="375412"/>
                  <a:pt x="8746126" y="386087"/>
                </a:cubicBezTo>
                <a:cubicBezTo>
                  <a:pt x="8748350" y="393649"/>
                  <a:pt x="8754132" y="406548"/>
                  <a:pt x="8758135" y="406548"/>
                </a:cubicBezTo>
                <a:cubicBezTo>
                  <a:pt x="8767476" y="406548"/>
                  <a:pt x="8782599" y="402100"/>
                  <a:pt x="8785268" y="395873"/>
                </a:cubicBezTo>
                <a:cubicBezTo>
                  <a:pt x="8797722" y="361623"/>
                  <a:pt x="8817294" y="374967"/>
                  <a:pt x="8841758" y="388756"/>
                </a:cubicBezTo>
                <a:cubicBezTo>
                  <a:pt x="8835975" y="374523"/>
                  <a:pt x="8832417" y="365182"/>
                  <a:pt x="8825745" y="348724"/>
                </a:cubicBezTo>
                <a:cubicBezTo>
                  <a:pt x="8843982" y="347835"/>
                  <a:pt x="8864887" y="340273"/>
                  <a:pt x="8874228" y="347835"/>
                </a:cubicBezTo>
                <a:cubicBezTo>
                  <a:pt x="8883124" y="354951"/>
                  <a:pt x="8880011" y="377191"/>
                  <a:pt x="8882679" y="397652"/>
                </a:cubicBezTo>
                <a:cubicBezTo>
                  <a:pt x="8950734" y="367406"/>
                  <a:pt x="9022792" y="346055"/>
                  <a:pt x="9084619" y="402545"/>
                </a:cubicBezTo>
                <a:cubicBezTo>
                  <a:pt x="9108193" y="384308"/>
                  <a:pt x="9126875" y="365182"/>
                  <a:pt x="9149115" y="354951"/>
                </a:cubicBezTo>
                <a:cubicBezTo>
                  <a:pt x="9176248" y="342497"/>
                  <a:pt x="9206939" y="337159"/>
                  <a:pt x="9235851" y="328708"/>
                </a:cubicBezTo>
                <a:cubicBezTo>
                  <a:pt x="9251419" y="324260"/>
                  <a:pt x="9266543" y="318033"/>
                  <a:pt x="9282555" y="317143"/>
                </a:cubicBezTo>
                <a:cubicBezTo>
                  <a:pt x="9309688" y="315809"/>
                  <a:pt x="9340379" y="310916"/>
                  <a:pt x="9363954" y="320702"/>
                </a:cubicBezTo>
                <a:cubicBezTo>
                  <a:pt x="9415106" y="342497"/>
                  <a:pt x="9461366" y="349169"/>
                  <a:pt x="9511184" y="317588"/>
                </a:cubicBezTo>
                <a:cubicBezTo>
                  <a:pt x="9532534" y="304244"/>
                  <a:pt x="9559222" y="290900"/>
                  <a:pt x="9585020" y="313585"/>
                </a:cubicBezTo>
                <a:cubicBezTo>
                  <a:pt x="9589024" y="317143"/>
                  <a:pt x="9598809" y="319812"/>
                  <a:pt x="9602368" y="317588"/>
                </a:cubicBezTo>
                <a:cubicBezTo>
                  <a:pt x="9705561" y="257540"/>
                  <a:pt x="9825213" y="280670"/>
                  <a:pt x="9933745" y="250868"/>
                </a:cubicBezTo>
                <a:cubicBezTo>
                  <a:pt x="9968884" y="241082"/>
                  <a:pt x="9998685" y="213949"/>
                  <a:pt x="10032490" y="197937"/>
                </a:cubicBezTo>
                <a:cubicBezTo>
                  <a:pt x="10045834" y="191709"/>
                  <a:pt x="10063181" y="193933"/>
                  <a:pt x="10078305" y="193044"/>
                </a:cubicBezTo>
                <a:cubicBezTo>
                  <a:pt x="10096097" y="192154"/>
                  <a:pt x="10113889" y="191709"/>
                  <a:pt x="10132125" y="191265"/>
                </a:cubicBezTo>
                <a:cubicBezTo>
                  <a:pt x="10132125" y="185482"/>
                  <a:pt x="10132125" y="180144"/>
                  <a:pt x="10132125" y="174362"/>
                </a:cubicBezTo>
                <a:cubicBezTo>
                  <a:pt x="10123229" y="172138"/>
                  <a:pt x="10114333" y="169914"/>
                  <a:pt x="10104993" y="167690"/>
                </a:cubicBezTo>
                <a:cubicBezTo>
                  <a:pt x="10105437" y="163242"/>
                  <a:pt x="10106328" y="158349"/>
                  <a:pt x="10106772" y="153901"/>
                </a:cubicBezTo>
                <a:cubicBezTo>
                  <a:pt x="10129012" y="157460"/>
                  <a:pt x="10150808" y="163687"/>
                  <a:pt x="10173048" y="163242"/>
                </a:cubicBezTo>
                <a:cubicBezTo>
                  <a:pt x="10198401" y="162797"/>
                  <a:pt x="10226424" y="162797"/>
                  <a:pt x="10247774" y="152122"/>
                </a:cubicBezTo>
                <a:cubicBezTo>
                  <a:pt x="10283358" y="134330"/>
                  <a:pt x="10314494" y="140112"/>
                  <a:pt x="10349189" y="151232"/>
                </a:cubicBezTo>
                <a:cubicBezTo>
                  <a:pt x="10364757" y="156125"/>
                  <a:pt x="10382994" y="152122"/>
                  <a:pt x="10400341" y="152122"/>
                </a:cubicBezTo>
                <a:cubicBezTo>
                  <a:pt x="10403010" y="145895"/>
                  <a:pt x="10406123" y="140112"/>
                  <a:pt x="10408793" y="133885"/>
                </a:cubicBezTo>
                <a:cubicBezTo>
                  <a:pt x="10394558" y="129882"/>
                  <a:pt x="10380325" y="125434"/>
                  <a:pt x="10366091" y="121431"/>
                </a:cubicBezTo>
                <a:cubicBezTo>
                  <a:pt x="10368760" y="114314"/>
                  <a:pt x="10371429" y="107197"/>
                  <a:pt x="10374542" y="100080"/>
                </a:cubicBezTo>
                <a:cubicBezTo>
                  <a:pt x="10402121" y="95187"/>
                  <a:pt x="10430142" y="91629"/>
                  <a:pt x="10457275" y="84512"/>
                </a:cubicBezTo>
                <a:cubicBezTo>
                  <a:pt x="10483518" y="77395"/>
                  <a:pt x="10508873" y="65831"/>
                  <a:pt x="10529778" y="48928"/>
                </a:cubicBezTo>
                <a:cubicBezTo>
                  <a:pt x="10550238" y="50263"/>
                  <a:pt x="10570700" y="51597"/>
                  <a:pt x="10591605" y="53376"/>
                </a:cubicBezTo>
                <a:cubicBezTo>
                  <a:pt x="10592940" y="49818"/>
                  <a:pt x="10594274" y="45815"/>
                  <a:pt x="10595609" y="42256"/>
                </a:cubicBezTo>
                <a:cubicBezTo>
                  <a:pt x="10589381" y="35139"/>
                  <a:pt x="10583154" y="28467"/>
                  <a:pt x="10572479" y="16013"/>
                </a:cubicBezTo>
                <a:cubicBezTo>
                  <a:pt x="10587602" y="10230"/>
                  <a:pt x="10600501" y="4893"/>
                  <a:pt x="10613401" y="0"/>
                </a:cubicBezTo>
                <a:cubicBezTo>
                  <a:pt x="10630748" y="38698"/>
                  <a:pt x="10636975" y="70279"/>
                  <a:pt x="10590716" y="86291"/>
                </a:cubicBezTo>
                <a:cubicBezTo>
                  <a:pt x="10588047" y="87181"/>
                  <a:pt x="10584044" y="90739"/>
                  <a:pt x="10584044" y="92519"/>
                </a:cubicBezTo>
                <a:cubicBezTo>
                  <a:pt x="10593385" y="170804"/>
                  <a:pt x="10532892" y="162797"/>
                  <a:pt x="10486188" y="172138"/>
                </a:cubicBezTo>
                <a:cubicBezTo>
                  <a:pt x="10481740" y="159239"/>
                  <a:pt x="10477737" y="146340"/>
                  <a:pt x="10473289" y="133440"/>
                </a:cubicBezTo>
                <a:cubicBezTo>
                  <a:pt x="10451049" y="146784"/>
                  <a:pt x="10427029" y="157460"/>
                  <a:pt x="10407013" y="173917"/>
                </a:cubicBezTo>
                <a:cubicBezTo>
                  <a:pt x="10393669" y="184593"/>
                  <a:pt x="10386552" y="203274"/>
                  <a:pt x="10379435" y="214394"/>
                </a:cubicBezTo>
                <a:cubicBezTo>
                  <a:pt x="10391001" y="225069"/>
                  <a:pt x="10403899" y="238413"/>
                  <a:pt x="10418133" y="249978"/>
                </a:cubicBezTo>
                <a:cubicBezTo>
                  <a:pt x="10425250" y="255761"/>
                  <a:pt x="10440373" y="264657"/>
                  <a:pt x="10441707" y="263322"/>
                </a:cubicBezTo>
                <a:cubicBezTo>
                  <a:pt x="10473289" y="227293"/>
                  <a:pt x="10510206" y="250423"/>
                  <a:pt x="10545346" y="249534"/>
                </a:cubicBezTo>
                <a:cubicBezTo>
                  <a:pt x="10556466" y="249089"/>
                  <a:pt x="10566697" y="225514"/>
                  <a:pt x="10573813" y="216618"/>
                </a:cubicBezTo>
                <a:cubicBezTo>
                  <a:pt x="10634307" y="206833"/>
                  <a:pt x="10691241" y="197492"/>
                  <a:pt x="10748175" y="188151"/>
                </a:cubicBezTo>
                <a:cubicBezTo>
                  <a:pt x="10748620" y="241082"/>
                  <a:pt x="10765523" y="252647"/>
                  <a:pt x="10814895" y="229962"/>
                </a:cubicBezTo>
                <a:cubicBezTo>
                  <a:pt x="10830463" y="222845"/>
                  <a:pt x="10845587" y="213505"/>
                  <a:pt x="10860266" y="204164"/>
                </a:cubicBezTo>
                <a:cubicBezTo>
                  <a:pt x="10885619" y="187706"/>
                  <a:pt x="10907859" y="180144"/>
                  <a:pt x="10928765" y="212615"/>
                </a:cubicBezTo>
                <a:cubicBezTo>
                  <a:pt x="10934991" y="221956"/>
                  <a:pt x="10956787" y="230407"/>
                  <a:pt x="10967018" y="226849"/>
                </a:cubicBezTo>
                <a:cubicBezTo>
                  <a:pt x="11007050" y="211725"/>
                  <a:pt x="11045302" y="191265"/>
                  <a:pt x="11084445" y="173472"/>
                </a:cubicBezTo>
                <a:cubicBezTo>
                  <a:pt x="11089782" y="171248"/>
                  <a:pt x="11096455" y="172583"/>
                  <a:pt x="11115136" y="171693"/>
                </a:cubicBezTo>
                <a:cubicBezTo>
                  <a:pt x="11108020" y="203274"/>
                  <a:pt x="11101792" y="229962"/>
                  <a:pt x="11095565" y="257095"/>
                </a:cubicBezTo>
                <a:cubicBezTo>
                  <a:pt x="11105796" y="257540"/>
                  <a:pt x="11123588" y="263322"/>
                  <a:pt x="11138711" y="258430"/>
                </a:cubicBezTo>
                <a:cubicBezTo>
                  <a:pt x="11151611" y="254426"/>
                  <a:pt x="11163175" y="240193"/>
                  <a:pt x="11170292" y="227738"/>
                </a:cubicBezTo>
                <a:cubicBezTo>
                  <a:pt x="11177853" y="214839"/>
                  <a:pt x="11180967" y="185482"/>
                  <a:pt x="11184971" y="185482"/>
                </a:cubicBezTo>
                <a:cubicBezTo>
                  <a:pt x="11206320" y="186372"/>
                  <a:pt x="11227227" y="194378"/>
                  <a:pt x="11248576" y="199716"/>
                </a:cubicBezTo>
                <a:cubicBezTo>
                  <a:pt x="11219220" y="236634"/>
                  <a:pt x="11196091" y="265991"/>
                  <a:pt x="11166733" y="302465"/>
                </a:cubicBezTo>
                <a:cubicBezTo>
                  <a:pt x="11198315" y="306468"/>
                  <a:pt x="11224557" y="309582"/>
                  <a:pt x="11251246" y="312695"/>
                </a:cubicBezTo>
                <a:cubicBezTo>
                  <a:pt x="11237012" y="323371"/>
                  <a:pt x="11222333" y="334491"/>
                  <a:pt x="11207655" y="345611"/>
                </a:cubicBezTo>
                <a:cubicBezTo>
                  <a:pt x="11240126" y="394094"/>
                  <a:pt x="11192532" y="422116"/>
                  <a:pt x="11112468" y="420782"/>
                </a:cubicBezTo>
                <a:cubicBezTo>
                  <a:pt x="11124477" y="431902"/>
                  <a:pt x="11134263" y="439019"/>
                  <a:pt x="11140490" y="447915"/>
                </a:cubicBezTo>
                <a:cubicBezTo>
                  <a:pt x="11147607" y="458145"/>
                  <a:pt x="11151611" y="470600"/>
                  <a:pt x="11159616" y="487502"/>
                </a:cubicBezTo>
                <a:cubicBezTo>
                  <a:pt x="11144048" y="481275"/>
                  <a:pt x="11132039" y="476382"/>
                  <a:pt x="11117805" y="470600"/>
                </a:cubicBezTo>
                <a:cubicBezTo>
                  <a:pt x="11120029" y="476382"/>
                  <a:pt x="11120474" y="483054"/>
                  <a:pt x="11122698" y="483499"/>
                </a:cubicBezTo>
                <a:cubicBezTo>
                  <a:pt x="11164509" y="493285"/>
                  <a:pt x="11206765" y="509742"/>
                  <a:pt x="11248576" y="510187"/>
                </a:cubicBezTo>
                <a:cubicBezTo>
                  <a:pt x="11299728" y="510632"/>
                  <a:pt x="11299728" y="504405"/>
                  <a:pt x="11317520" y="467931"/>
                </a:cubicBezTo>
                <a:cubicBezTo>
                  <a:pt x="11338427" y="464817"/>
                  <a:pt x="11366004" y="467486"/>
                  <a:pt x="11370452" y="458145"/>
                </a:cubicBezTo>
                <a:cubicBezTo>
                  <a:pt x="11378459" y="442132"/>
                  <a:pt x="11378903" y="415889"/>
                  <a:pt x="11371787" y="398987"/>
                </a:cubicBezTo>
                <a:cubicBezTo>
                  <a:pt x="11353105" y="354062"/>
                  <a:pt x="11359777" y="326484"/>
                  <a:pt x="11399809" y="298017"/>
                </a:cubicBezTo>
                <a:cubicBezTo>
                  <a:pt x="11418491" y="284673"/>
                  <a:pt x="11432725" y="265102"/>
                  <a:pt x="11450071" y="249978"/>
                </a:cubicBezTo>
                <a:cubicBezTo>
                  <a:pt x="11471867" y="230407"/>
                  <a:pt x="11494997" y="212170"/>
                  <a:pt x="11521240" y="197047"/>
                </a:cubicBezTo>
                <a:cubicBezTo>
                  <a:pt x="11539921" y="149008"/>
                  <a:pt x="11542590" y="149453"/>
                  <a:pt x="11587960" y="176141"/>
                </a:cubicBezTo>
                <a:cubicBezTo>
                  <a:pt x="11607976" y="188151"/>
                  <a:pt x="11634664" y="188596"/>
                  <a:pt x="11658684" y="193933"/>
                </a:cubicBezTo>
                <a:cubicBezTo>
                  <a:pt x="11676031" y="116538"/>
                  <a:pt x="11676031" y="116538"/>
                  <a:pt x="11631996" y="108087"/>
                </a:cubicBezTo>
                <a:cubicBezTo>
                  <a:pt x="11655569" y="48039"/>
                  <a:pt x="11712060" y="108532"/>
                  <a:pt x="11733855" y="80064"/>
                </a:cubicBezTo>
                <a:cubicBezTo>
                  <a:pt x="11747199" y="95187"/>
                  <a:pt x="11756095" y="110756"/>
                  <a:pt x="11769439" y="118762"/>
                </a:cubicBezTo>
                <a:cubicBezTo>
                  <a:pt x="11819256" y="149453"/>
                  <a:pt x="11882863" y="167690"/>
                  <a:pt x="11917113" y="210391"/>
                </a:cubicBezTo>
                <a:cubicBezTo>
                  <a:pt x="11946914" y="248199"/>
                  <a:pt x="11979830" y="238413"/>
                  <a:pt x="12010521" y="248644"/>
                </a:cubicBezTo>
                <a:cubicBezTo>
                  <a:pt x="12080354" y="271329"/>
                  <a:pt x="12132397" y="317143"/>
                  <a:pt x="12179545" y="372299"/>
                </a:cubicBezTo>
                <a:cubicBezTo>
                  <a:pt x="12128393" y="345611"/>
                  <a:pt x="12079021" y="314474"/>
                  <a:pt x="12025645" y="293124"/>
                </a:cubicBezTo>
                <a:cubicBezTo>
                  <a:pt x="11974493" y="272663"/>
                  <a:pt x="11919337" y="262433"/>
                  <a:pt x="11860178" y="255761"/>
                </a:cubicBezTo>
                <a:cubicBezTo>
                  <a:pt x="11900655" y="279335"/>
                  <a:pt x="11938463" y="310916"/>
                  <a:pt x="11981609" y="324705"/>
                </a:cubicBezTo>
                <a:cubicBezTo>
                  <a:pt x="12042992" y="344276"/>
                  <a:pt x="12087917" y="375857"/>
                  <a:pt x="12118608" y="444356"/>
                </a:cubicBezTo>
                <a:cubicBezTo>
                  <a:pt x="12079910" y="453252"/>
                  <a:pt x="12045216" y="465707"/>
                  <a:pt x="12009632" y="468376"/>
                </a:cubicBezTo>
                <a:cubicBezTo>
                  <a:pt x="11983833" y="470155"/>
                  <a:pt x="11950029" y="468376"/>
                  <a:pt x="11966930" y="421672"/>
                </a:cubicBezTo>
                <a:cubicBezTo>
                  <a:pt x="11973158" y="404769"/>
                  <a:pt x="11922450" y="366516"/>
                  <a:pt x="11901545" y="371409"/>
                </a:cubicBezTo>
                <a:cubicBezTo>
                  <a:pt x="11870409" y="378526"/>
                  <a:pt x="11880639" y="399876"/>
                  <a:pt x="11887311" y="419892"/>
                </a:cubicBezTo>
                <a:cubicBezTo>
                  <a:pt x="11888201" y="422561"/>
                  <a:pt x="11882863" y="427454"/>
                  <a:pt x="11877081" y="435460"/>
                </a:cubicBezTo>
                <a:cubicBezTo>
                  <a:pt x="11870854" y="422116"/>
                  <a:pt x="11865961" y="412331"/>
                  <a:pt x="11860178" y="399876"/>
                </a:cubicBezTo>
                <a:cubicBezTo>
                  <a:pt x="11845944" y="418558"/>
                  <a:pt x="11833490" y="435016"/>
                  <a:pt x="11814808" y="459480"/>
                </a:cubicBezTo>
                <a:cubicBezTo>
                  <a:pt x="11803688" y="418113"/>
                  <a:pt x="11790790" y="398542"/>
                  <a:pt x="11750312" y="417224"/>
                </a:cubicBezTo>
                <a:cubicBezTo>
                  <a:pt x="11737413" y="423006"/>
                  <a:pt x="11701829" y="400766"/>
                  <a:pt x="11690264" y="382974"/>
                </a:cubicBezTo>
                <a:cubicBezTo>
                  <a:pt x="11675585" y="360289"/>
                  <a:pt x="11700495" y="350948"/>
                  <a:pt x="11720956" y="341163"/>
                </a:cubicBezTo>
                <a:cubicBezTo>
                  <a:pt x="11740527" y="331822"/>
                  <a:pt x="11760988" y="318033"/>
                  <a:pt x="11728072" y="294014"/>
                </a:cubicBezTo>
                <a:cubicBezTo>
                  <a:pt x="11716952" y="286007"/>
                  <a:pt x="11716952" y="262433"/>
                  <a:pt x="11711170" y="241972"/>
                </a:cubicBezTo>
                <a:cubicBezTo>
                  <a:pt x="11676476" y="241082"/>
                  <a:pt x="11648897" y="249089"/>
                  <a:pt x="11635109" y="294014"/>
                </a:cubicBezTo>
                <a:cubicBezTo>
                  <a:pt x="11623544" y="332267"/>
                  <a:pt x="11598636" y="366961"/>
                  <a:pt x="11579064" y="402990"/>
                </a:cubicBezTo>
                <a:cubicBezTo>
                  <a:pt x="11576396" y="407883"/>
                  <a:pt x="11569278" y="412776"/>
                  <a:pt x="11563941" y="413665"/>
                </a:cubicBezTo>
                <a:cubicBezTo>
                  <a:pt x="11511009" y="423006"/>
                  <a:pt x="11487880" y="473713"/>
                  <a:pt x="11445179" y="497288"/>
                </a:cubicBezTo>
                <a:cubicBezTo>
                  <a:pt x="11395361" y="524865"/>
                  <a:pt x="11416267" y="561784"/>
                  <a:pt x="11426497" y="599147"/>
                </a:cubicBezTo>
                <a:cubicBezTo>
                  <a:pt x="11445179" y="596923"/>
                  <a:pt x="11459413" y="595144"/>
                  <a:pt x="11471867" y="593365"/>
                </a:cubicBezTo>
                <a:cubicBezTo>
                  <a:pt x="11473201" y="619608"/>
                  <a:pt x="11474535" y="641848"/>
                  <a:pt x="11476315" y="668536"/>
                </a:cubicBezTo>
                <a:cubicBezTo>
                  <a:pt x="11473201" y="669871"/>
                  <a:pt x="11461637" y="674764"/>
                  <a:pt x="11450071" y="679656"/>
                </a:cubicBezTo>
                <a:cubicBezTo>
                  <a:pt x="11451851" y="684994"/>
                  <a:pt x="11452741" y="687663"/>
                  <a:pt x="11453185" y="687663"/>
                </a:cubicBezTo>
                <a:cubicBezTo>
                  <a:pt x="11524353" y="669871"/>
                  <a:pt x="11560828" y="757052"/>
                  <a:pt x="11630661" y="747266"/>
                </a:cubicBezTo>
                <a:cubicBezTo>
                  <a:pt x="11635553" y="746376"/>
                  <a:pt x="11647119" y="766837"/>
                  <a:pt x="11649788" y="778847"/>
                </a:cubicBezTo>
                <a:cubicBezTo>
                  <a:pt x="11662241" y="835337"/>
                  <a:pt x="11664465" y="831778"/>
                  <a:pt x="11719176" y="819324"/>
                </a:cubicBezTo>
                <a:cubicBezTo>
                  <a:pt x="11758764" y="810428"/>
                  <a:pt x="11779670" y="798418"/>
                  <a:pt x="11782338" y="757052"/>
                </a:cubicBezTo>
                <a:cubicBezTo>
                  <a:pt x="11782783" y="748600"/>
                  <a:pt x="11796127" y="741039"/>
                  <a:pt x="11809026" y="727250"/>
                </a:cubicBezTo>
                <a:cubicBezTo>
                  <a:pt x="11836159" y="767282"/>
                  <a:pt x="11861513" y="805090"/>
                  <a:pt x="11886422" y="842454"/>
                </a:cubicBezTo>
                <a:cubicBezTo>
                  <a:pt x="11853506" y="862914"/>
                  <a:pt x="11817922" y="884710"/>
                  <a:pt x="11781894" y="907395"/>
                </a:cubicBezTo>
                <a:cubicBezTo>
                  <a:pt x="11822815" y="928300"/>
                  <a:pt x="11853062" y="943423"/>
                  <a:pt x="11885977" y="960326"/>
                </a:cubicBezTo>
                <a:cubicBezTo>
                  <a:pt x="11880194" y="970112"/>
                  <a:pt x="11875302" y="977228"/>
                  <a:pt x="11870409" y="985680"/>
                </a:cubicBezTo>
                <a:cubicBezTo>
                  <a:pt x="11922450" y="1021264"/>
                  <a:pt x="11956255" y="1067523"/>
                  <a:pt x="11964706" y="1135578"/>
                </a:cubicBezTo>
                <a:cubicBezTo>
                  <a:pt x="11969154" y="1136022"/>
                  <a:pt x="11984278" y="1132909"/>
                  <a:pt x="11987837" y="1138246"/>
                </a:cubicBezTo>
                <a:cubicBezTo>
                  <a:pt x="12011856" y="1170272"/>
                  <a:pt x="12024310" y="1144474"/>
                  <a:pt x="12042102" y="1131130"/>
                </a:cubicBezTo>
                <a:cubicBezTo>
                  <a:pt x="12074128" y="1107555"/>
                  <a:pt x="12107043" y="1083091"/>
                  <a:pt x="12143072" y="1066633"/>
                </a:cubicBezTo>
                <a:cubicBezTo>
                  <a:pt x="12171984" y="1053734"/>
                  <a:pt x="12192000" y="1068413"/>
                  <a:pt x="12189331" y="1104886"/>
                </a:cubicBezTo>
                <a:cubicBezTo>
                  <a:pt x="12185773" y="1149366"/>
                  <a:pt x="12187997" y="1194736"/>
                  <a:pt x="12179991" y="1238327"/>
                </a:cubicBezTo>
                <a:cubicBezTo>
                  <a:pt x="12175987" y="1260567"/>
                  <a:pt x="12155527" y="1280138"/>
                  <a:pt x="12143072" y="1301044"/>
                </a:cubicBezTo>
                <a:cubicBezTo>
                  <a:pt x="12125280" y="1331290"/>
                  <a:pt x="12104374" y="1360647"/>
                  <a:pt x="12092365" y="1393562"/>
                </a:cubicBezTo>
                <a:cubicBezTo>
                  <a:pt x="12079910" y="1428257"/>
                  <a:pt x="12060784" y="1419806"/>
                  <a:pt x="12039433" y="1414468"/>
                </a:cubicBezTo>
                <a:cubicBezTo>
                  <a:pt x="12042546" y="1386001"/>
                  <a:pt x="12045216" y="1360202"/>
                  <a:pt x="12049218" y="1322394"/>
                </a:cubicBezTo>
                <a:cubicBezTo>
                  <a:pt x="12006962" y="1354420"/>
                  <a:pt x="11980719" y="1349972"/>
                  <a:pt x="11957590" y="1317946"/>
                </a:cubicBezTo>
                <a:cubicBezTo>
                  <a:pt x="11952253" y="1310829"/>
                  <a:pt x="11934905" y="1303713"/>
                  <a:pt x="11929122" y="1307271"/>
                </a:cubicBezTo>
                <a:cubicBezTo>
                  <a:pt x="11871743" y="1338852"/>
                  <a:pt x="11784118" y="1300154"/>
                  <a:pt x="11748533" y="1385111"/>
                </a:cubicBezTo>
                <a:cubicBezTo>
                  <a:pt x="11746309" y="1390449"/>
                  <a:pt x="11719176" y="1386001"/>
                  <a:pt x="11704053" y="1386001"/>
                </a:cubicBezTo>
                <a:cubicBezTo>
                  <a:pt x="11682703" y="1390004"/>
                  <a:pt x="11660908" y="1394452"/>
                  <a:pt x="11633329" y="1399789"/>
                </a:cubicBezTo>
                <a:cubicBezTo>
                  <a:pt x="11633775" y="1432705"/>
                  <a:pt x="11613758" y="1452276"/>
                  <a:pt x="11567944" y="1460282"/>
                </a:cubicBezTo>
                <a:cubicBezTo>
                  <a:pt x="11535918" y="1466065"/>
                  <a:pt x="11523909" y="1505207"/>
                  <a:pt x="11525243" y="1553691"/>
                </a:cubicBezTo>
                <a:cubicBezTo>
                  <a:pt x="11503448" y="1535454"/>
                  <a:pt x="11490993" y="1524779"/>
                  <a:pt x="11478539" y="1514548"/>
                </a:cubicBezTo>
                <a:cubicBezTo>
                  <a:pt x="11441621" y="1519886"/>
                  <a:pt x="11400254" y="1526113"/>
                  <a:pt x="11345099" y="1534564"/>
                </a:cubicBezTo>
                <a:cubicBezTo>
                  <a:pt x="11373121" y="1559473"/>
                  <a:pt x="11391803" y="1585272"/>
                  <a:pt x="11416711" y="1596392"/>
                </a:cubicBezTo>
                <a:cubicBezTo>
                  <a:pt x="11447403" y="1610181"/>
                  <a:pt x="11441621" y="1628417"/>
                  <a:pt x="11435838" y="1650213"/>
                </a:cubicBezTo>
                <a:cubicBezTo>
                  <a:pt x="11424718" y="1690245"/>
                  <a:pt x="11442955" y="1710706"/>
                  <a:pt x="11482987" y="1712040"/>
                </a:cubicBezTo>
                <a:cubicBezTo>
                  <a:pt x="11532805" y="1714264"/>
                  <a:pt x="11579064" y="1700920"/>
                  <a:pt x="11627103" y="1692469"/>
                </a:cubicBezTo>
                <a:cubicBezTo>
                  <a:pt x="11660017" y="1686686"/>
                  <a:pt x="11696936" y="1702699"/>
                  <a:pt x="11732076" y="1708482"/>
                </a:cubicBezTo>
                <a:cubicBezTo>
                  <a:pt x="11773442" y="1715598"/>
                  <a:pt x="11814808" y="1722715"/>
                  <a:pt x="11855286" y="1729387"/>
                </a:cubicBezTo>
                <a:cubicBezTo>
                  <a:pt x="11862402" y="1701810"/>
                  <a:pt x="11869519" y="1673342"/>
                  <a:pt x="11876636" y="1645320"/>
                </a:cubicBezTo>
                <a:cubicBezTo>
                  <a:pt x="11887311" y="1650657"/>
                  <a:pt x="11897986" y="1655550"/>
                  <a:pt x="11896207" y="1655105"/>
                </a:cubicBezTo>
                <a:cubicBezTo>
                  <a:pt x="11928233" y="1648433"/>
                  <a:pt x="11951807" y="1636869"/>
                  <a:pt x="11971378" y="1641317"/>
                </a:cubicBezTo>
                <a:cubicBezTo>
                  <a:pt x="11983389" y="1644430"/>
                  <a:pt x="11993174" y="1671118"/>
                  <a:pt x="11997177" y="1688466"/>
                </a:cubicBezTo>
                <a:cubicBezTo>
                  <a:pt x="12010077" y="1744510"/>
                  <a:pt x="12019862" y="1801445"/>
                  <a:pt x="12031426" y="1863717"/>
                </a:cubicBezTo>
                <a:cubicBezTo>
                  <a:pt x="11994509" y="1903749"/>
                  <a:pt x="11966486" y="1910421"/>
                  <a:pt x="11902879" y="1887736"/>
                </a:cubicBezTo>
                <a:cubicBezTo>
                  <a:pt x="11867295" y="1942892"/>
                  <a:pt x="11806802" y="1932217"/>
                  <a:pt x="11751202" y="1942892"/>
                </a:cubicBezTo>
                <a:cubicBezTo>
                  <a:pt x="11747199" y="1961129"/>
                  <a:pt x="11743196" y="1980700"/>
                  <a:pt x="11738748" y="2000716"/>
                </a:cubicBezTo>
                <a:cubicBezTo>
                  <a:pt x="11714728" y="2000716"/>
                  <a:pt x="11691599" y="2000716"/>
                  <a:pt x="11664021" y="2000716"/>
                </a:cubicBezTo>
                <a:cubicBezTo>
                  <a:pt x="11665356" y="1989596"/>
                  <a:pt x="11666689" y="1978476"/>
                  <a:pt x="11668024" y="1966911"/>
                </a:cubicBezTo>
                <a:cubicBezTo>
                  <a:pt x="11647119" y="1966911"/>
                  <a:pt x="11625324" y="1966911"/>
                  <a:pt x="11595521" y="1966911"/>
                </a:cubicBezTo>
                <a:cubicBezTo>
                  <a:pt x="11603973" y="1985148"/>
                  <a:pt x="11611980" y="1996713"/>
                  <a:pt x="11613758" y="2009167"/>
                </a:cubicBezTo>
                <a:cubicBezTo>
                  <a:pt x="11615093" y="2019398"/>
                  <a:pt x="11610645" y="2032297"/>
                  <a:pt x="11604417" y="2040748"/>
                </a:cubicBezTo>
                <a:cubicBezTo>
                  <a:pt x="11602193" y="2043862"/>
                  <a:pt x="11586181" y="2037635"/>
                  <a:pt x="11577285" y="2034076"/>
                </a:cubicBezTo>
                <a:cubicBezTo>
                  <a:pt x="11533249" y="2015839"/>
                  <a:pt x="11490549" y="1993599"/>
                  <a:pt x="11445179" y="1980255"/>
                </a:cubicBezTo>
                <a:cubicBezTo>
                  <a:pt x="11418935" y="1972249"/>
                  <a:pt x="11341985" y="2035855"/>
                  <a:pt x="11329975" y="2070105"/>
                </a:cubicBezTo>
                <a:cubicBezTo>
                  <a:pt x="11298839" y="2038969"/>
                  <a:pt x="11273040" y="2047865"/>
                  <a:pt x="11245908" y="2077667"/>
                </a:cubicBezTo>
                <a:cubicBezTo>
                  <a:pt x="11234343" y="2090566"/>
                  <a:pt x="11213883" y="2095014"/>
                  <a:pt x="11197869" y="2103465"/>
                </a:cubicBezTo>
                <a:cubicBezTo>
                  <a:pt x="11195200" y="2100796"/>
                  <a:pt x="11192087" y="2097683"/>
                  <a:pt x="11189419" y="2095014"/>
                </a:cubicBezTo>
                <a:cubicBezTo>
                  <a:pt x="11182747" y="2110582"/>
                  <a:pt x="11178299" y="2128374"/>
                  <a:pt x="11168068" y="2141273"/>
                </a:cubicBezTo>
                <a:cubicBezTo>
                  <a:pt x="11162285" y="2148835"/>
                  <a:pt x="11146272" y="2148390"/>
                  <a:pt x="11135152" y="2151504"/>
                </a:cubicBezTo>
                <a:cubicBezTo>
                  <a:pt x="11125812" y="2154172"/>
                  <a:pt x="11112468" y="2154172"/>
                  <a:pt x="11108464" y="2160400"/>
                </a:cubicBezTo>
                <a:cubicBezTo>
                  <a:pt x="11079552" y="2203101"/>
                  <a:pt x="11042189" y="2206214"/>
                  <a:pt x="10995930" y="2184864"/>
                </a:cubicBezTo>
                <a:cubicBezTo>
                  <a:pt x="10993706" y="2197763"/>
                  <a:pt x="10991926" y="2207549"/>
                  <a:pt x="10989702" y="2218669"/>
                </a:cubicBezTo>
                <a:cubicBezTo>
                  <a:pt x="10977248" y="2210662"/>
                  <a:pt x="10965683" y="2203101"/>
                  <a:pt x="10953674" y="2195539"/>
                </a:cubicBezTo>
                <a:cubicBezTo>
                  <a:pt x="10951005" y="2197763"/>
                  <a:pt x="10948336" y="2199987"/>
                  <a:pt x="10945222" y="2202211"/>
                </a:cubicBezTo>
                <a:cubicBezTo>
                  <a:pt x="10959456" y="2229344"/>
                  <a:pt x="10973690" y="2256477"/>
                  <a:pt x="10989702" y="2286723"/>
                </a:cubicBezTo>
                <a:cubicBezTo>
                  <a:pt x="10979472" y="2290726"/>
                  <a:pt x="10971466" y="2293840"/>
                  <a:pt x="10959011" y="2298288"/>
                </a:cubicBezTo>
                <a:cubicBezTo>
                  <a:pt x="10967462" y="2303181"/>
                  <a:pt x="10971910" y="2307629"/>
                  <a:pt x="10974579" y="2306739"/>
                </a:cubicBezTo>
                <a:cubicBezTo>
                  <a:pt x="11009718" y="2295619"/>
                  <a:pt x="11049306" y="2291171"/>
                  <a:pt x="11078218" y="2270710"/>
                </a:cubicBezTo>
                <a:cubicBezTo>
                  <a:pt x="11156948" y="2215110"/>
                  <a:pt x="11255694" y="2223117"/>
                  <a:pt x="11337982" y="2180416"/>
                </a:cubicBezTo>
                <a:cubicBezTo>
                  <a:pt x="11356219" y="2171075"/>
                  <a:pt x="11386465" y="2156396"/>
                  <a:pt x="11403813" y="2191981"/>
                </a:cubicBezTo>
                <a:cubicBezTo>
                  <a:pt x="11405147" y="2195094"/>
                  <a:pt x="11430055" y="2190646"/>
                  <a:pt x="11440731" y="2184419"/>
                </a:cubicBezTo>
                <a:cubicBezTo>
                  <a:pt x="11456743" y="2175523"/>
                  <a:pt x="11468753" y="2159510"/>
                  <a:pt x="11484766" y="2151059"/>
                </a:cubicBezTo>
                <a:cubicBezTo>
                  <a:pt x="11512344" y="2137270"/>
                  <a:pt x="11541256" y="2123926"/>
                  <a:pt x="11571057" y="2116809"/>
                </a:cubicBezTo>
                <a:cubicBezTo>
                  <a:pt x="11584401" y="2113696"/>
                  <a:pt x="11602638" y="2124371"/>
                  <a:pt x="11616428" y="2131932"/>
                </a:cubicBezTo>
                <a:cubicBezTo>
                  <a:pt x="11624879" y="2136380"/>
                  <a:pt x="11630216" y="2147056"/>
                  <a:pt x="11637777" y="2155952"/>
                </a:cubicBezTo>
                <a:cubicBezTo>
                  <a:pt x="11627992" y="2162179"/>
                  <a:pt x="11615537" y="2170185"/>
                  <a:pt x="11609310" y="2174633"/>
                </a:cubicBezTo>
                <a:cubicBezTo>
                  <a:pt x="11623544" y="2220003"/>
                  <a:pt x="11640892" y="2260035"/>
                  <a:pt x="11646229" y="2301846"/>
                </a:cubicBezTo>
                <a:cubicBezTo>
                  <a:pt x="11648897" y="2321418"/>
                  <a:pt x="11627548" y="2344102"/>
                  <a:pt x="11617317" y="2365453"/>
                </a:cubicBezTo>
                <a:cubicBezTo>
                  <a:pt x="11598190" y="2354778"/>
                  <a:pt x="11577729" y="2346327"/>
                  <a:pt x="11560382" y="2333427"/>
                </a:cubicBezTo>
                <a:cubicBezTo>
                  <a:pt x="11540366" y="2318749"/>
                  <a:pt x="11521685" y="2301846"/>
                  <a:pt x="11504782" y="2283610"/>
                </a:cubicBezTo>
                <a:cubicBezTo>
                  <a:pt x="11496776" y="2275158"/>
                  <a:pt x="11493662" y="2261814"/>
                  <a:pt x="11488325" y="2250694"/>
                </a:cubicBezTo>
                <a:cubicBezTo>
                  <a:pt x="11503893" y="2249360"/>
                  <a:pt x="11519461" y="2248026"/>
                  <a:pt x="11531470" y="2247136"/>
                </a:cubicBezTo>
                <a:cubicBezTo>
                  <a:pt x="11525243" y="2218669"/>
                  <a:pt x="11520795" y="2198208"/>
                  <a:pt x="11516347" y="2178192"/>
                </a:cubicBezTo>
                <a:cubicBezTo>
                  <a:pt x="11480318" y="2187088"/>
                  <a:pt x="11480318" y="2187088"/>
                  <a:pt x="11489659" y="2252029"/>
                </a:cubicBezTo>
                <a:cubicBezTo>
                  <a:pt x="11462971" y="2262259"/>
                  <a:pt x="11435838" y="2282720"/>
                  <a:pt x="11413153" y="2242688"/>
                </a:cubicBezTo>
                <a:cubicBezTo>
                  <a:pt x="11410039" y="2236906"/>
                  <a:pt x="11377569" y="2236906"/>
                  <a:pt x="11374011" y="2243133"/>
                </a:cubicBezTo>
                <a:cubicBezTo>
                  <a:pt x="11355329" y="2276048"/>
                  <a:pt x="11325527" y="2258701"/>
                  <a:pt x="11301063" y="2264483"/>
                </a:cubicBezTo>
                <a:cubicBezTo>
                  <a:pt x="11288608" y="2267597"/>
                  <a:pt x="11278379" y="2279162"/>
                  <a:pt x="11267703" y="2288058"/>
                </a:cubicBezTo>
                <a:cubicBezTo>
                  <a:pt x="11252580" y="2300957"/>
                  <a:pt x="11238347" y="2315190"/>
                  <a:pt x="11218775" y="2333427"/>
                </a:cubicBezTo>
                <a:cubicBezTo>
                  <a:pt x="11205431" y="2279606"/>
                  <a:pt x="11172516" y="2284499"/>
                  <a:pt x="11127146" y="2301846"/>
                </a:cubicBezTo>
                <a:cubicBezTo>
                  <a:pt x="11153389" y="2311632"/>
                  <a:pt x="11172516" y="2319194"/>
                  <a:pt x="11197869" y="2328534"/>
                </a:cubicBezTo>
                <a:cubicBezTo>
                  <a:pt x="11166733" y="2339654"/>
                  <a:pt x="11204987" y="2391252"/>
                  <a:pt x="11156059" y="2386804"/>
                </a:cubicBezTo>
                <a:cubicBezTo>
                  <a:pt x="11144493" y="2385914"/>
                  <a:pt x="11134263" y="2364564"/>
                  <a:pt x="11117805" y="2345882"/>
                </a:cubicBezTo>
                <a:cubicBezTo>
                  <a:pt x="11087114" y="2354778"/>
                  <a:pt x="11049306" y="2364564"/>
                  <a:pt x="11011942" y="2377018"/>
                </a:cubicBezTo>
                <a:cubicBezTo>
                  <a:pt x="10986589" y="2385469"/>
                  <a:pt x="10962570" y="2398813"/>
                  <a:pt x="10936771" y="2405485"/>
                </a:cubicBezTo>
                <a:cubicBezTo>
                  <a:pt x="10930543" y="2407264"/>
                  <a:pt x="10918534" y="2393476"/>
                  <a:pt x="10911862" y="2385024"/>
                </a:cubicBezTo>
                <a:cubicBezTo>
                  <a:pt x="10901187" y="2370791"/>
                  <a:pt x="10892735" y="2354778"/>
                  <a:pt x="10882950" y="2339654"/>
                </a:cubicBezTo>
                <a:cubicBezTo>
                  <a:pt x="10878947" y="2342323"/>
                  <a:pt x="10874499" y="2344992"/>
                  <a:pt x="10870495" y="2347216"/>
                </a:cubicBezTo>
                <a:cubicBezTo>
                  <a:pt x="10875834" y="2361895"/>
                  <a:pt x="10881171" y="2376573"/>
                  <a:pt x="10882506" y="2380576"/>
                </a:cubicBezTo>
                <a:cubicBezTo>
                  <a:pt x="10829574" y="2414826"/>
                  <a:pt x="10781535" y="2445962"/>
                  <a:pt x="10727715" y="2480212"/>
                </a:cubicBezTo>
                <a:cubicBezTo>
                  <a:pt x="10727715" y="2455748"/>
                  <a:pt x="10727715" y="2437066"/>
                  <a:pt x="10727715" y="2409044"/>
                </a:cubicBezTo>
                <a:cubicBezTo>
                  <a:pt x="10688572" y="2424612"/>
                  <a:pt x="10656101" y="2437066"/>
                  <a:pt x="10623631" y="2449965"/>
                </a:cubicBezTo>
                <a:cubicBezTo>
                  <a:pt x="10617849" y="2452189"/>
                  <a:pt x="10612066" y="2456637"/>
                  <a:pt x="10606284" y="2456637"/>
                </a:cubicBezTo>
                <a:cubicBezTo>
                  <a:pt x="10569810" y="2455748"/>
                  <a:pt x="10532446" y="2456637"/>
                  <a:pt x="10496418" y="2450855"/>
                </a:cubicBezTo>
                <a:cubicBezTo>
                  <a:pt x="10479961" y="2448186"/>
                  <a:pt x="10466171" y="2431728"/>
                  <a:pt x="10448379" y="2419719"/>
                </a:cubicBezTo>
                <a:cubicBezTo>
                  <a:pt x="10446601" y="2423277"/>
                  <a:pt x="10443042" y="2431728"/>
                  <a:pt x="10439038" y="2441069"/>
                </a:cubicBezTo>
                <a:cubicBezTo>
                  <a:pt x="10417243" y="2430839"/>
                  <a:pt x="10396782" y="2421053"/>
                  <a:pt x="10364757" y="2405930"/>
                </a:cubicBezTo>
                <a:cubicBezTo>
                  <a:pt x="10376766" y="2433508"/>
                  <a:pt x="10382994" y="2448186"/>
                  <a:pt x="10389221" y="2462420"/>
                </a:cubicBezTo>
                <a:cubicBezTo>
                  <a:pt x="10342962" y="2470426"/>
                  <a:pt x="10301150" y="2477098"/>
                  <a:pt x="10271348" y="2482436"/>
                </a:cubicBezTo>
                <a:cubicBezTo>
                  <a:pt x="10258450" y="2454413"/>
                  <a:pt x="10253556" y="2425946"/>
                  <a:pt x="10236654" y="2411712"/>
                </a:cubicBezTo>
                <a:cubicBezTo>
                  <a:pt x="10211745" y="2390362"/>
                  <a:pt x="10135684" y="2408599"/>
                  <a:pt x="10118781" y="2435732"/>
                </a:cubicBezTo>
                <a:cubicBezTo>
                  <a:pt x="10095652" y="2389028"/>
                  <a:pt x="10064516" y="2402372"/>
                  <a:pt x="10028932" y="2419274"/>
                </a:cubicBezTo>
                <a:cubicBezTo>
                  <a:pt x="10003133" y="2431284"/>
                  <a:pt x="9972887" y="2434397"/>
                  <a:pt x="9946643" y="2449965"/>
                </a:cubicBezTo>
                <a:cubicBezTo>
                  <a:pt x="9987121" y="2448631"/>
                  <a:pt x="10024929" y="2516241"/>
                  <a:pt x="10064072" y="2449520"/>
                </a:cubicBezTo>
                <a:cubicBezTo>
                  <a:pt x="10047169" y="2505566"/>
                  <a:pt x="10046724" y="2502897"/>
                  <a:pt x="9992903" y="2503786"/>
                </a:cubicBezTo>
                <a:cubicBezTo>
                  <a:pt x="9951981" y="2504231"/>
                  <a:pt x="9911505" y="2514906"/>
                  <a:pt x="9870138" y="2518020"/>
                </a:cubicBezTo>
                <a:cubicBezTo>
                  <a:pt x="9843450" y="2519799"/>
                  <a:pt x="9816762" y="2515796"/>
                  <a:pt x="9778064" y="2514017"/>
                </a:cubicBezTo>
                <a:cubicBezTo>
                  <a:pt x="9809200" y="2490442"/>
                  <a:pt x="9827882" y="2476209"/>
                  <a:pt x="9850122" y="2459306"/>
                </a:cubicBezTo>
                <a:cubicBezTo>
                  <a:pt x="9869693" y="2465088"/>
                  <a:pt x="9901719" y="2490442"/>
                  <a:pt x="9907501" y="2429060"/>
                </a:cubicBezTo>
                <a:cubicBezTo>
                  <a:pt x="9866579" y="2426391"/>
                  <a:pt x="9826103" y="2419719"/>
                  <a:pt x="9786515" y="2423277"/>
                </a:cubicBezTo>
                <a:cubicBezTo>
                  <a:pt x="9775840" y="2424167"/>
                  <a:pt x="9757159" y="2458416"/>
                  <a:pt x="9760716" y="2473540"/>
                </a:cubicBezTo>
                <a:cubicBezTo>
                  <a:pt x="9772282" y="2525137"/>
                  <a:pt x="9745148" y="2531364"/>
                  <a:pt x="9706007" y="2530474"/>
                </a:cubicBezTo>
                <a:cubicBezTo>
                  <a:pt x="9682432" y="2530030"/>
                  <a:pt x="9659303" y="2530474"/>
                  <a:pt x="9628167" y="2530474"/>
                </a:cubicBezTo>
                <a:cubicBezTo>
                  <a:pt x="9649516" y="2493111"/>
                  <a:pt x="9674871" y="2478877"/>
                  <a:pt x="9710455" y="2477988"/>
                </a:cubicBezTo>
                <a:cubicBezTo>
                  <a:pt x="9722908" y="2477543"/>
                  <a:pt x="9735363" y="2472650"/>
                  <a:pt x="9747818" y="2469981"/>
                </a:cubicBezTo>
                <a:cubicBezTo>
                  <a:pt x="9735363" y="2456637"/>
                  <a:pt x="9723799" y="2431728"/>
                  <a:pt x="9710899" y="2431284"/>
                </a:cubicBezTo>
                <a:cubicBezTo>
                  <a:pt x="9621939" y="2427280"/>
                  <a:pt x="9533868" y="2427725"/>
                  <a:pt x="9450246" y="2388138"/>
                </a:cubicBezTo>
                <a:cubicBezTo>
                  <a:pt x="9432454" y="2379687"/>
                  <a:pt x="9405321" y="2391252"/>
                  <a:pt x="9382635" y="2393031"/>
                </a:cubicBezTo>
                <a:cubicBezTo>
                  <a:pt x="9331039" y="2397034"/>
                  <a:pt x="9278998" y="2401037"/>
                  <a:pt x="9226955" y="2403706"/>
                </a:cubicBezTo>
                <a:cubicBezTo>
                  <a:pt x="9198933" y="2405040"/>
                  <a:pt x="9170911" y="2404151"/>
                  <a:pt x="9142888" y="2404151"/>
                </a:cubicBezTo>
                <a:cubicBezTo>
                  <a:pt x="9142443" y="2399703"/>
                  <a:pt x="9141553" y="2395255"/>
                  <a:pt x="9141109" y="2390807"/>
                </a:cubicBezTo>
                <a:cubicBezTo>
                  <a:pt x="9157121" y="2385914"/>
                  <a:pt x="9172689" y="2380576"/>
                  <a:pt x="9175359" y="2380132"/>
                </a:cubicBezTo>
                <a:cubicBezTo>
                  <a:pt x="9175359" y="2352999"/>
                  <a:pt x="9176693" y="2334762"/>
                  <a:pt x="9174913" y="2316970"/>
                </a:cubicBezTo>
                <a:cubicBezTo>
                  <a:pt x="9174024" y="2309408"/>
                  <a:pt x="9167352" y="2302736"/>
                  <a:pt x="9162904" y="2295619"/>
                </a:cubicBezTo>
                <a:cubicBezTo>
                  <a:pt x="9156232" y="2300512"/>
                  <a:pt x="9145557" y="2304070"/>
                  <a:pt x="9143333" y="2310742"/>
                </a:cubicBezTo>
                <a:cubicBezTo>
                  <a:pt x="9137995" y="2328090"/>
                  <a:pt x="9140219" y="2360560"/>
                  <a:pt x="9133103" y="2362340"/>
                </a:cubicBezTo>
                <a:cubicBezTo>
                  <a:pt x="9098408" y="2371680"/>
                  <a:pt x="9061489" y="2373460"/>
                  <a:pt x="9025460" y="2376573"/>
                </a:cubicBezTo>
                <a:cubicBezTo>
                  <a:pt x="9003665" y="2378352"/>
                  <a:pt x="8981425" y="2377018"/>
                  <a:pt x="8956072" y="2377018"/>
                </a:cubicBezTo>
                <a:cubicBezTo>
                  <a:pt x="8940059" y="2335651"/>
                  <a:pt x="8902695" y="2351664"/>
                  <a:pt x="8871115" y="2357002"/>
                </a:cubicBezTo>
                <a:cubicBezTo>
                  <a:pt x="8858215" y="2359226"/>
                  <a:pt x="8847540" y="2375239"/>
                  <a:pt x="8827079" y="2392141"/>
                </a:cubicBezTo>
                <a:cubicBezTo>
                  <a:pt x="8791495" y="2378797"/>
                  <a:pt x="8740788" y="2440624"/>
                  <a:pt x="8681629" y="2389028"/>
                </a:cubicBezTo>
                <a:cubicBezTo>
                  <a:pt x="8704314" y="2382356"/>
                  <a:pt x="8720327" y="2377463"/>
                  <a:pt x="8736340" y="2372570"/>
                </a:cubicBezTo>
                <a:cubicBezTo>
                  <a:pt x="8735450" y="2368122"/>
                  <a:pt x="8735006" y="2363229"/>
                  <a:pt x="8734116" y="2358781"/>
                </a:cubicBezTo>
                <a:cubicBezTo>
                  <a:pt x="8690080" y="2370791"/>
                  <a:pt x="8646490" y="2383245"/>
                  <a:pt x="8604234" y="2394810"/>
                </a:cubicBezTo>
                <a:cubicBezTo>
                  <a:pt x="8591779" y="2362784"/>
                  <a:pt x="8580215" y="2333427"/>
                  <a:pt x="8565536" y="2295174"/>
                </a:cubicBezTo>
                <a:cubicBezTo>
                  <a:pt x="8547299" y="2340099"/>
                  <a:pt x="8533510" y="2374349"/>
                  <a:pt x="8519722" y="2407709"/>
                </a:cubicBezTo>
                <a:cubicBezTo>
                  <a:pt x="8490810" y="2402816"/>
                  <a:pt x="8468570" y="2398813"/>
                  <a:pt x="8442771" y="2394365"/>
                </a:cubicBezTo>
                <a:cubicBezTo>
                  <a:pt x="8472573" y="2369901"/>
                  <a:pt x="8485472" y="2343658"/>
                  <a:pt x="8462787" y="2317414"/>
                </a:cubicBezTo>
                <a:cubicBezTo>
                  <a:pt x="8432541" y="2322307"/>
                  <a:pt x="8407631" y="2324531"/>
                  <a:pt x="8384058" y="2330758"/>
                </a:cubicBezTo>
                <a:cubicBezTo>
                  <a:pt x="8370714" y="2334317"/>
                  <a:pt x="8350697" y="2341434"/>
                  <a:pt x="8347584" y="2351664"/>
                </a:cubicBezTo>
                <a:cubicBezTo>
                  <a:pt x="8334240" y="2393031"/>
                  <a:pt x="8295542" y="2390362"/>
                  <a:pt x="8266185" y="2400592"/>
                </a:cubicBezTo>
                <a:cubicBezTo>
                  <a:pt x="8238163" y="2410823"/>
                  <a:pt x="8206582" y="2412602"/>
                  <a:pt x="8176335" y="2415716"/>
                </a:cubicBezTo>
                <a:cubicBezTo>
                  <a:pt x="8167439" y="2416605"/>
                  <a:pt x="8157209" y="2409044"/>
                  <a:pt x="8145199" y="2404596"/>
                </a:cubicBezTo>
                <a:cubicBezTo>
                  <a:pt x="8157654" y="2389917"/>
                  <a:pt x="8166994" y="2378797"/>
                  <a:pt x="8182118" y="2360560"/>
                </a:cubicBezTo>
                <a:cubicBezTo>
                  <a:pt x="8153206" y="2357892"/>
                  <a:pt x="8131410" y="2355667"/>
                  <a:pt x="8112284" y="2353888"/>
                </a:cubicBezTo>
                <a:cubicBezTo>
                  <a:pt x="8107836" y="2380576"/>
                  <a:pt x="8104722" y="2401482"/>
                  <a:pt x="8101164" y="2421943"/>
                </a:cubicBezTo>
                <a:cubicBezTo>
                  <a:pt x="8091378" y="2409488"/>
                  <a:pt x="8081593" y="2397479"/>
                  <a:pt x="8066914" y="2379242"/>
                </a:cubicBezTo>
                <a:cubicBezTo>
                  <a:pt x="8028217" y="2387693"/>
                  <a:pt x="7983737" y="2386359"/>
                  <a:pt x="7953490" y="2328090"/>
                </a:cubicBezTo>
                <a:cubicBezTo>
                  <a:pt x="7987295" y="2332982"/>
                  <a:pt x="8016652" y="2336986"/>
                  <a:pt x="8050457" y="2341878"/>
                </a:cubicBezTo>
                <a:cubicBezTo>
                  <a:pt x="8029996" y="2320973"/>
                  <a:pt x="8015762" y="2301402"/>
                  <a:pt x="7997081" y="2289837"/>
                </a:cubicBezTo>
                <a:cubicBezTo>
                  <a:pt x="7983737" y="2281830"/>
                  <a:pt x="7961941" y="2279162"/>
                  <a:pt x="7948152" y="2284944"/>
                </a:cubicBezTo>
                <a:cubicBezTo>
                  <a:pt x="7939256" y="2288502"/>
                  <a:pt x="7938366" y="2311632"/>
                  <a:pt x="7934364" y="2326310"/>
                </a:cubicBezTo>
                <a:cubicBezTo>
                  <a:pt x="7929026" y="2348551"/>
                  <a:pt x="7924133" y="2370791"/>
                  <a:pt x="7919240" y="2392586"/>
                </a:cubicBezTo>
                <a:cubicBezTo>
                  <a:pt x="7885880" y="2392586"/>
                  <a:pt x="7851186" y="2392586"/>
                  <a:pt x="7810709" y="2392586"/>
                </a:cubicBezTo>
                <a:cubicBezTo>
                  <a:pt x="7818270" y="2376128"/>
                  <a:pt x="7823608" y="2364564"/>
                  <a:pt x="7826277" y="2358781"/>
                </a:cubicBezTo>
                <a:cubicBezTo>
                  <a:pt x="7793361" y="2332093"/>
                  <a:pt x="7763115" y="2307629"/>
                  <a:pt x="7727531" y="2279162"/>
                </a:cubicBezTo>
                <a:cubicBezTo>
                  <a:pt x="7727531" y="2301402"/>
                  <a:pt x="7727531" y="2316525"/>
                  <a:pt x="7727531" y="2331203"/>
                </a:cubicBezTo>
                <a:cubicBezTo>
                  <a:pt x="7723973" y="2332093"/>
                  <a:pt x="7720414" y="2332982"/>
                  <a:pt x="7716856" y="2334317"/>
                </a:cubicBezTo>
                <a:cubicBezTo>
                  <a:pt x="7712408" y="2321862"/>
                  <a:pt x="7709739" y="2308074"/>
                  <a:pt x="7702622" y="2297398"/>
                </a:cubicBezTo>
                <a:cubicBezTo>
                  <a:pt x="7697729" y="2290282"/>
                  <a:pt x="7684385" y="2282275"/>
                  <a:pt x="7677268" y="2284054"/>
                </a:cubicBezTo>
                <a:cubicBezTo>
                  <a:pt x="7669262" y="2285834"/>
                  <a:pt x="7658142" y="2297843"/>
                  <a:pt x="7657697" y="2306294"/>
                </a:cubicBezTo>
                <a:cubicBezTo>
                  <a:pt x="7654584" y="2352554"/>
                  <a:pt x="7638126" y="2370791"/>
                  <a:pt x="7600763" y="2376573"/>
                </a:cubicBezTo>
                <a:cubicBezTo>
                  <a:pt x="7577188" y="2356112"/>
                  <a:pt x="7559841" y="2340989"/>
                  <a:pt x="7542493" y="2325866"/>
                </a:cubicBezTo>
                <a:cubicBezTo>
                  <a:pt x="7538045" y="2342323"/>
                  <a:pt x="7534043" y="2358336"/>
                  <a:pt x="7527815" y="2381911"/>
                </a:cubicBezTo>
                <a:cubicBezTo>
                  <a:pt x="7490452" y="2418384"/>
                  <a:pt x="7464653" y="2360560"/>
                  <a:pt x="7421952" y="2364564"/>
                </a:cubicBezTo>
                <a:cubicBezTo>
                  <a:pt x="7451754" y="2343213"/>
                  <a:pt x="7473549" y="2328090"/>
                  <a:pt x="7499348" y="2309853"/>
                </a:cubicBezTo>
                <a:cubicBezTo>
                  <a:pt x="7469546" y="2292061"/>
                  <a:pt x="7444637" y="2266707"/>
                  <a:pt x="7426845" y="2320083"/>
                </a:cubicBezTo>
                <a:cubicBezTo>
                  <a:pt x="7420173" y="2340544"/>
                  <a:pt x="7380141" y="2343658"/>
                  <a:pt x="7392151" y="2377463"/>
                </a:cubicBezTo>
                <a:cubicBezTo>
                  <a:pt x="7368576" y="2381466"/>
                  <a:pt x="7345002" y="2385914"/>
                  <a:pt x="7321427" y="2389917"/>
                </a:cubicBezTo>
                <a:cubicBezTo>
                  <a:pt x="7318759" y="2385469"/>
                  <a:pt x="7316535" y="2381021"/>
                  <a:pt x="7313866" y="2377018"/>
                </a:cubicBezTo>
                <a:cubicBezTo>
                  <a:pt x="7336106" y="2350775"/>
                  <a:pt x="7359236" y="2324976"/>
                  <a:pt x="7380586" y="2297843"/>
                </a:cubicBezTo>
                <a:cubicBezTo>
                  <a:pt x="7386813" y="2290282"/>
                  <a:pt x="7389482" y="2280496"/>
                  <a:pt x="7393930" y="2271600"/>
                </a:cubicBezTo>
                <a:cubicBezTo>
                  <a:pt x="7383700" y="2273379"/>
                  <a:pt x="7372135" y="2272490"/>
                  <a:pt x="7362794" y="2276938"/>
                </a:cubicBezTo>
                <a:cubicBezTo>
                  <a:pt x="7332992" y="2291171"/>
                  <a:pt x="7304525" y="2314746"/>
                  <a:pt x="7270720" y="2275158"/>
                </a:cubicBezTo>
                <a:cubicBezTo>
                  <a:pt x="7249370" y="2303181"/>
                  <a:pt x="7229799" y="2328534"/>
                  <a:pt x="7205334" y="2359671"/>
                </a:cubicBezTo>
                <a:cubicBezTo>
                  <a:pt x="7191101" y="2331648"/>
                  <a:pt x="7177312" y="2304515"/>
                  <a:pt x="7157296" y="2264928"/>
                </a:cubicBezTo>
                <a:cubicBezTo>
                  <a:pt x="7133722" y="2276048"/>
                  <a:pt x="7107034" y="2288502"/>
                  <a:pt x="7080790" y="2300957"/>
                </a:cubicBezTo>
                <a:cubicBezTo>
                  <a:pt x="7081680" y="2305850"/>
                  <a:pt x="7082569" y="2310742"/>
                  <a:pt x="7083904" y="2316080"/>
                </a:cubicBezTo>
                <a:cubicBezTo>
                  <a:pt x="7092800" y="2320973"/>
                  <a:pt x="7101251" y="2325421"/>
                  <a:pt x="7110147" y="2329869"/>
                </a:cubicBezTo>
                <a:cubicBezTo>
                  <a:pt x="7118154" y="2333872"/>
                  <a:pt x="7130163" y="2335651"/>
                  <a:pt x="7133722" y="2341878"/>
                </a:cubicBezTo>
                <a:cubicBezTo>
                  <a:pt x="7136390" y="2347661"/>
                  <a:pt x="7131942" y="2363674"/>
                  <a:pt x="7127050" y="2365453"/>
                </a:cubicBezTo>
                <a:cubicBezTo>
                  <a:pt x="7117708" y="2368567"/>
                  <a:pt x="7103920" y="2368122"/>
                  <a:pt x="7096358" y="2362784"/>
                </a:cubicBezTo>
                <a:cubicBezTo>
                  <a:pt x="7082569" y="2353888"/>
                  <a:pt x="7071449" y="2340544"/>
                  <a:pt x="7055881" y="2325866"/>
                </a:cubicBezTo>
                <a:cubicBezTo>
                  <a:pt x="7024745" y="2413936"/>
                  <a:pt x="6943791" y="2328090"/>
                  <a:pt x="6903759" y="2384580"/>
                </a:cubicBezTo>
                <a:cubicBezTo>
                  <a:pt x="6900201" y="2381021"/>
                  <a:pt x="6896642" y="2377463"/>
                  <a:pt x="6892639" y="2373904"/>
                </a:cubicBezTo>
                <a:cubicBezTo>
                  <a:pt x="6898422" y="2355667"/>
                  <a:pt x="6906428" y="2337875"/>
                  <a:pt x="6909986" y="2319638"/>
                </a:cubicBezTo>
                <a:cubicBezTo>
                  <a:pt x="6915324" y="2291171"/>
                  <a:pt x="6918438" y="2262704"/>
                  <a:pt x="6919772" y="2233792"/>
                </a:cubicBezTo>
                <a:cubicBezTo>
                  <a:pt x="6920217" y="2227565"/>
                  <a:pt x="6907762" y="2214221"/>
                  <a:pt x="6904649" y="2215110"/>
                </a:cubicBezTo>
                <a:cubicBezTo>
                  <a:pt x="6885967" y="2221337"/>
                  <a:pt x="6865506" y="2227565"/>
                  <a:pt x="6850383" y="2240019"/>
                </a:cubicBezTo>
                <a:cubicBezTo>
                  <a:pt x="6839263" y="2249360"/>
                  <a:pt x="6835705" y="2267597"/>
                  <a:pt x="6829922" y="2278717"/>
                </a:cubicBezTo>
                <a:cubicBezTo>
                  <a:pt x="6778770" y="2278717"/>
                  <a:pt x="6729842" y="2278717"/>
                  <a:pt x="6676021" y="2278717"/>
                </a:cubicBezTo>
                <a:cubicBezTo>
                  <a:pt x="6699595" y="2330758"/>
                  <a:pt x="6653781" y="2336986"/>
                  <a:pt x="6621755" y="2360116"/>
                </a:cubicBezTo>
                <a:cubicBezTo>
                  <a:pt x="6642216" y="2373904"/>
                  <a:pt x="6659563" y="2385469"/>
                  <a:pt x="6678245" y="2398368"/>
                </a:cubicBezTo>
                <a:cubicBezTo>
                  <a:pt x="6675131" y="2410823"/>
                  <a:pt x="6671573" y="2423722"/>
                  <a:pt x="6664011" y="2451744"/>
                </a:cubicBezTo>
                <a:cubicBezTo>
                  <a:pt x="6634210" y="2410823"/>
                  <a:pt x="6611525" y="2379242"/>
                  <a:pt x="6580389" y="2336096"/>
                </a:cubicBezTo>
                <a:cubicBezTo>
                  <a:pt x="6589730" y="2332982"/>
                  <a:pt x="6602629" y="2328534"/>
                  <a:pt x="6615528" y="2323642"/>
                </a:cubicBezTo>
                <a:cubicBezTo>
                  <a:pt x="6612859" y="2320528"/>
                  <a:pt x="6610635" y="2316970"/>
                  <a:pt x="6607966" y="2313856"/>
                </a:cubicBezTo>
                <a:cubicBezTo>
                  <a:pt x="6603074" y="2315635"/>
                  <a:pt x="6597736" y="2316525"/>
                  <a:pt x="6593288" y="2318749"/>
                </a:cubicBezTo>
                <a:cubicBezTo>
                  <a:pt x="6569713" y="2329424"/>
                  <a:pt x="6551921" y="2342768"/>
                  <a:pt x="6571048" y="2374349"/>
                </a:cubicBezTo>
                <a:cubicBezTo>
                  <a:pt x="6546139" y="2374349"/>
                  <a:pt x="6522120" y="2374349"/>
                  <a:pt x="6497211" y="2374349"/>
                </a:cubicBezTo>
                <a:cubicBezTo>
                  <a:pt x="6496766" y="2341434"/>
                  <a:pt x="6496766" y="2341434"/>
                  <a:pt x="6534574" y="2353888"/>
                </a:cubicBezTo>
                <a:cubicBezTo>
                  <a:pt x="6539912" y="2340989"/>
                  <a:pt x="6548808" y="2328534"/>
                  <a:pt x="6550142" y="2315190"/>
                </a:cubicBezTo>
                <a:cubicBezTo>
                  <a:pt x="6551477" y="2299622"/>
                  <a:pt x="6546139" y="2283610"/>
                  <a:pt x="6543470" y="2267597"/>
                </a:cubicBezTo>
                <a:cubicBezTo>
                  <a:pt x="6528792" y="2274269"/>
                  <a:pt x="6511000" y="2277827"/>
                  <a:pt x="6499435" y="2288058"/>
                </a:cubicBezTo>
                <a:cubicBezTo>
                  <a:pt x="6470078" y="2314301"/>
                  <a:pt x="6425153" y="2319638"/>
                  <a:pt x="6395352" y="2296954"/>
                </a:cubicBezTo>
                <a:cubicBezTo>
                  <a:pt x="6379338" y="2284944"/>
                  <a:pt x="6398465" y="2252474"/>
                  <a:pt x="6364660" y="2249360"/>
                </a:cubicBezTo>
                <a:cubicBezTo>
                  <a:pt x="6340641" y="2247136"/>
                  <a:pt x="6319735" y="2228454"/>
                  <a:pt x="6294826" y="2255587"/>
                </a:cubicBezTo>
                <a:cubicBezTo>
                  <a:pt x="6262356" y="2290726"/>
                  <a:pt x="6214317" y="2290282"/>
                  <a:pt x="6169837" y="2294730"/>
                </a:cubicBezTo>
                <a:cubicBezTo>
                  <a:pt x="6183181" y="2268042"/>
                  <a:pt x="6104896" y="2281830"/>
                  <a:pt x="6146263" y="2238240"/>
                </a:cubicBezTo>
                <a:cubicBezTo>
                  <a:pt x="6163165" y="2220448"/>
                  <a:pt x="6128471" y="2183085"/>
                  <a:pt x="6091997" y="2176857"/>
                </a:cubicBezTo>
                <a:cubicBezTo>
                  <a:pt x="6055523" y="2170185"/>
                  <a:pt x="6013712" y="2172854"/>
                  <a:pt x="5998589" y="2116809"/>
                </a:cubicBezTo>
                <a:cubicBezTo>
                  <a:pt x="5967897" y="2137270"/>
                  <a:pt x="5942099" y="2155062"/>
                  <a:pt x="5914521" y="2173744"/>
                </a:cubicBezTo>
                <a:cubicBezTo>
                  <a:pt x="5924752" y="2186643"/>
                  <a:pt x="5935872" y="2199987"/>
                  <a:pt x="5946992" y="2213776"/>
                </a:cubicBezTo>
                <a:lnTo>
                  <a:pt x="5945657" y="2212441"/>
                </a:lnTo>
                <a:cubicBezTo>
                  <a:pt x="5953664" y="2269376"/>
                  <a:pt x="5905180" y="2302291"/>
                  <a:pt x="5838460" y="2284944"/>
                </a:cubicBezTo>
                <a:cubicBezTo>
                  <a:pt x="5854918" y="2264038"/>
                  <a:pt x="5871376" y="2242688"/>
                  <a:pt x="5887388" y="2221782"/>
                </a:cubicBezTo>
                <a:cubicBezTo>
                  <a:pt x="5910073" y="2192425"/>
                  <a:pt x="5898508" y="2179971"/>
                  <a:pt x="5881161" y="2175968"/>
                </a:cubicBezTo>
                <a:cubicBezTo>
                  <a:pt x="5857587" y="2198208"/>
                  <a:pt x="5842908" y="2211552"/>
                  <a:pt x="5829120" y="2225341"/>
                </a:cubicBezTo>
                <a:cubicBezTo>
                  <a:pt x="5816220" y="2238240"/>
                  <a:pt x="5804655" y="2251584"/>
                  <a:pt x="5792201" y="2264483"/>
                </a:cubicBezTo>
                <a:cubicBezTo>
                  <a:pt x="5813107" y="2266707"/>
                  <a:pt x="5828675" y="2273379"/>
                  <a:pt x="5844688" y="2279606"/>
                </a:cubicBezTo>
                <a:close/>
                <a:moveTo>
                  <a:pt x="1135133" y="958102"/>
                </a:moveTo>
                <a:cubicBezTo>
                  <a:pt x="1077308" y="971446"/>
                  <a:pt x="1018150" y="931414"/>
                  <a:pt x="992796" y="999024"/>
                </a:cubicBezTo>
                <a:cubicBezTo>
                  <a:pt x="1019929" y="999024"/>
                  <a:pt x="1046617" y="999024"/>
                  <a:pt x="1077753" y="999024"/>
                </a:cubicBezTo>
                <a:cubicBezTo>
                  <a:pt x="1068412" y="1010144"/>
                  <a:pt x="1059516" y="1018150"/>
                  <a:pt x="1060851" y="1020374"/>
                </a:cubicBezTo>
                <a:cubicBezTo>
                  <a:pt x="1073750" y="1042169"/>
                  <a:pt x="1150256" y="1063965"/>
                  <a:pt x="1173830" y="1048397"/>
                </a:cubicBezTo>
                <a:cubicBezTo>
                  <a:pt x="1192512" y="1035942"/>
                  <a:pt x="1204522" y="1014147"/>
                  <a:pt x="1224538" y="989683"/>
                </a:cubicBezTo>
                <a:cubicBezTo>
                  <a:pt x="1175165" y="1001692"/>
                  <a:pt x="1139581" y="1010588"/>
                  <a:pt x="1092877" y="1021708"/>
                </a:cubicBezTo>
                <a:cubicBezTo>
                  <a:pt x="1108889" y="998579"/>
                  <a:pt x="1118230" y="984345"/>
                  <a:pt x="1135133" y="958102"/>
                </a:cubicBezTo>
                <a:close/>
                <a:moveTo>
                  <a:pt x="347835" y="1476740"/>
                </a:moveTo>
                <a:cubicBezTo>
                  <a:pt x="342497" y="1476295"/>
                  <a:pt x="337604" y="1475406"/>
                  <a:pt x="332266" y="1474961"/>
                </a:cubicBezTo>
                <a:cubicBezTo>
                  <a:pt x="322926" y="1502094"/>
                  <a:pt x="306023" y="1529671"/>
                  <a:pt x="306023" y="1556804"/>
                </a:cubicBezTo>
                <a:cubicBezTo>
                  <a:pt x="306023" y="1575931"/>
                  <a:pt x="389201" y="1580824"/>
                  <a:pt x="418558" y="1566590"/>
                </a:cubicBezTo>
                <a:cubicBezTo>
                  <a:pt x="457256" y="1547908"/>
                  <a:pt x="447470" y="1522110"/>
                  <a:pt x="432792" y="1488305"/>
                </a:cubicBezTo>
                <a:cubicBezTo>
                  <a:pt x="401655" y="1502983"/>
                  <a:pt x="366071" y="1538123"/>
                  <a:pt x="347835" y="1476740"/>
                </a:cubicBezTo>
                <a:close/>
                <a:moveTo>
                  <a:pt x="246420" y="1484747"/>
                </a:moveTo>
                <a:cubicBezTo>
                  <a:pt x="272218" y="1478519"/>
                  <a:pt x="302465" y="1470958"/>
                  <a:pt x="333156" y="1463396"/>
                </a:cubicBezTo>
                <a:cubicBezTo>
                  <a:pt x="334046" y="1458503"/>
                  <a:pt x="335380" y="1453166"/>
                  <a:pt x="336270" y="1448273"/>
                </a:cubicBezTo>
                <a:cubicBezTo>
                  <a:pt x="317143" y="1433594"/>
                  <a:pt x="298017" y="1418916"/>
                  <a:pt x="278001" y="1403348"/>
                </a:cubicBezTo>
                <a:cubicBezTo>
                  <a:pt x="285562" y="1400234"/>
                  <a:pt x="294903" y="1396231"/>
                  <a:pt x="307358" y="1390449"/>
                </a:cubicBezTo>
                <a:cubicBezTo>
                  <a:pt x="298462" y="1377105"/>
                  <a:pt x="291345" y="1365985"/>
                  <a:pt x="288231" y="1361537"/>
                </a:cubicBezTo>
                <a:cubicBezTo>
                  <a:pt x="255316" y="1381997"/>
                  <a:pt x="225069" y="1400234"/>
                  <a:pt x="193044" y="1420250"/>
                </a:cubicBezTo>
                <a:cubicBezTo>
                  <a:pt x="205943" y="1434929"/>
                  <a:pt x="222401" y="1455390"/>
                  <a:pt x="246420" y="1484747"/>
                </a:cubicBezTo>
                <a:close/>
                <a:moveTo>
                  <a:pt x="3082028" y="1999826"/>
                </a:moveTo>
                <a:cubicBezTo>
                  <a:pt x="3121170" y="2066547"/>
                  <a:pt x="3123839" y="1978476"/>
                  <a:pt x="3149192" y="1983814"/>
                </a:cubicBezTo>
                <a:cubicBezTo>
                  <a:pt x="3128732" y="1981590"/>
                  <a:pt x="3108271" y="1979366"/>
                  <a:pt x="3086920" y="1977142"/>
                </a:cubicBezTo>
                <a:cubicBezTo>
                  <a:pt x="3090034" y="1955346"/>
                  <a:pt x="3122949" y="1925989"/>
                  <a:pt x="3062901" y="1910421"/>
                </a:cubicBezTo>
                <a:cubicBezTo>
                  <a:pt x="3056229" y="1952677"/>
                  <a:pt x="3049557" y="1993154"/>
                  <a:pt x="3043330" y="2033187"/>
                </a:cubicBezTo>
                <a:cubicBezTo>
                  <a:pt x="3047333" y="2034966"/>
                  <a:pt x="3051336" y="2036745"/>
                  <a:pt x="3055784" y="2038079"/>
                </a:cubicBezTo>
                <a:cubicBezTo>
                  <a:pt x="3062901" y="2026959"/>
                  <a:pt x="3070907" y="2015394"/>
                  <a:pt x="3082028" y="1999826"/>
                </a:cubicBezTo>
                <a:close/>
                <a:moveTo>
                  <a:pt x="3259058" y="2064323"/>
                </a:moveTo>
                <a:cubicBezTo>
                  <a:pt x="3259503" y="2068771"/>
                  <a:pt x="3259503" y="2073663"/>
                  <a:pt x="3259948" y="2078111"/>
                </a:cubicBezTo>
                <a:cubicBezTo>
                  <a:pt x="3280409" y="2084339"/>
                  <a:pt x="3300869" y="2090121"/>
                  <a:pt x="3320886" y="2097238"/>
                </a:cubicBezTo>
                <a:cubicBezTo>
                  <a:pt x="3338233" y="2103020"/>
                  <a:pt x="3364476" y="2120812"/>
                  <a:pt x="3370703" y="2115030"/>
                </a:cubicBezTo>
                <a:cubicBezTo>
                  <a:pt x="3384492" y="2102575"/>
                  <a:pt x="3388051" y="2079001"/>
                  <a:pt x="3393833" y="2064323"/>
                </a:cubicBezTo>
                <a:cubicBezTo>
                  <a:pt x="3344015" y="2064323"/>
                  <a:pt x="3301314" y="2064323"/>
                  <a:pt x="3259058" y="2064323"/>
                </a:cubicBezTo>
                <a:close/>
                <a:moveTo>
                  <a:pt x="3391609" y="611157"/>
                </a:moveTo>
                <a:cubicBezTo>
                  <a:pt x="3425859" y="608488"/>
                  <a:pt x="3445430" y="605374"/>
                  <a:pt x="3465446" y="605374"/>
                </a:cubicBezTo>
                <a:cubicBezTo>
                  <a:pt x="3481014" y="605374"/>
                  <a:pt x="3497027" y="612047"/>
                  <a:pt x="3511261" y="608933"/>
                </a:cubicBezTo>
                <a:cubicBezTo>
                  <a:pt x="3523715" y="605819"/>
                  <a:pt x="3533501" y="592920"/>
                  <a:pt x="3544621" y="584469"/>
                </a:cubicBezTo>
                <a:cubicBezTo>
                  <a:pt x="3535725" y="577797"/>
                  <a:pt x="3527718" y="569346"/>
                  <a:pt x="3517933" y="564898"/>
                </a:cubicBezTo>
                <a:cubicBezTo>
                  <a:pt x="3462777" y="540434"/>
                  <a:pt x="3437423" y="588472"/>
                  <a:pt x="3391609" y="611157"/>
                </a:cubicBezTo>
                <a:close/>
                <a:moveTo>
                  <a:pt x="3010859" y="2155507"/>
                </a:moveTo>
                <a:cubicBezTo>
                  <a:pt x="3026427" y="2152838"/>
                  <a:pt x="3044664" y="2149724"/>
                  <a:pt x="3065570" y="2146166"/>
                </a:cubicBezTo>
                <a:cubicBezTo>
                  <a:pt x="3058898" y="2135491"/>
                  <a:pt x="3053115" y="2126150"/>
                  <a:pt x="3046888" y="2116364"/>
                </a:cubicBezTo>
                <a:cubicBezTo>
                  <a:pt x="3060677" y="2099462"/>
                  <a:pt x="3107826" y="2095014"/>
                  <a:pt x="3069128" y="2066547"/>
                </a:cubicBezTo>
                <a:cubicBezTo>
                  <a:pt x="3042885" y="2082115"/>
                  <a:pt x="3018866" y="2096793"/>
                  <a:pt x="2995291" y="2111027"/>
                </a:cubicBezTo>
                <a:cubicBezTo>
                  <a:pt x="3000184" y="2123926"/>
                  <a:pt x="3005077" y="2138604"/>
                  <a:pt x="3010859" y="2155507"/>
                </a:cubicBezTo>
                <a:close/>
                <a:moveTo>
                  <a:pt x="1990040" y="1849484"/>
                </a:moveTo>
                <a:cubicBezTo>
                  <a:pt x="1990485" y="1845925"/>
                  <a:pt x="1991375" y="1842367"/>
                  <a:pt x="1991820" y="1838364"/>
                </a:cubicBezTo>
                <a:cubicBezTo>
                  <a:pt x="1958460" y="1824575"/>
                  <a:pt x="1925099" y="1810786"/>
                  <a:pt x="1881509" y="1792549"/>
                </a:cubicBezTo>
                <a:cubicBezTo>
                  <a:pt x="1897967" y="1825464"/>
                  <a:pt x="1908642" y="1847704"/>
                  <a:pt x="1920651" y="1871724"/>
                </a:cubicBezTo>
                <a:cubicBezTo>
                  <a:pt x="1943781" y="1864607"/>
                  <a:pt x="1966911" y="1857045"/>
                  <a:pt x="1990040" y="1849484"/>
                </a:cubicBezTo>
                <a:close/>
                <a:moveTo>
                  <a:pt x="2360560" y="587582"/>
                </a:moveTo>
                <a:cubicBezTo>
                  <a:pt x="2389917" y="592030"/>
                  <a:pt x="2414381" y="602706"/>
                  <a:pt x="2422832" y="595144"/>
                </a:cubicBezTo>
                <a:cubicBezTo>
                  <a:pt x="2435731" y="584024"/>
                  <a:pt x="2437066" y="560005"/>
                  <a:pt x="2443293" y="541323"/>
                </a:cubicBezTo>
                <a:cubicBezTo>
                  <a:pt x="2437955" y="538210"/>
                  <a:pt x="2432618" y="534651"/>
                  <a:pt x="2427725" y="531537"/>
                </a:cubicBezTo>
                <a:cubicBezTo>
                  <a:pt x="2409043" y="547106"/>
                  <a:pt x="2390362" y="562674"/>
                  <a:pt x="2360560" y="587582"/>
                </a:cubicBezTo>
                <a:close/>
                <a:moveTo>
                  <a:pt x="389201" y="1368653"/>
                </a:moveTo>
                <a:cubicBezTo>
                  <a:pt x="332711" y="1359757"/>
                  <a:pt x="332711" y="1359757"/>
                  <a:pt x="334935" y="1390004"/>
                </a:cubicBezTo>
                <a:cubicBezTo>
                  <a:pt x="345166" y="1386890"/>
                  <a:pt x="354951" y="1384221"/>
                  <a:pt x="363847" y="1381553"/>
                </a:cubicBezTo>
                <a:cubicBezTo>
                  <a:pt x="367851" y="1398010"/>
                  <a:pt x="371409" y="1412689"/>
                  <a:pt x="375412" y="1427367"/>
                </a:cubicBezTo>
                <a:cubicBezTo>
                  <a:pt x="383419" y="1417137"/>
                  <a:pt x="384308" y="1408686"/>
                  <a:pt x="385198" y="1400234"/>
                </a:cubicBezTo>
                <a:cubicBezTo>
                  <a:pt x="386087" y="1390004"/>
                  <a:pt x="387422" y="1379329"/>
                  <a:pt x="389201" y="1368653"/>
                </a:cubicBezTo>
                <a:close/>
                <a:moveTo>
                  <a:pt x="625390" y="1044393"/>
                </a:moveTo>
                <a:cubicBezTo>
                  <a:pt x="628504" y="1050176"/>
                  <a:pt x="631618" y="1055958"/>
                  <a:pt x="634731" y="1061741"/>
                </a:cubicBezTo>
                <a:cubicBezTo>
                  <a:pt x="649855" y="1056848"/>
                  <a:pt x="666757" y="1054624"/>
                  <a:pt x="679656" y="1046617"/>
                </a:cubicBezTo>
                <a:cubicBezTo>
                  <a:pt x="684549" y="1043504"/>
                  <a:pt x="680546" y="1026601"/>
                  <a:pt x="680546" y="1002137"/>
                </a:cubicBezTo>
                <a:cubicBezTo>
                  <a:pt x="654303" y="1021708"/>
                  <a:pt x="639624" y="1032829"/>
                  <a:pt x="625390" y="1044393"/>
                </a:cubicBezTo>
                <a:close/>
                <a:moveTo>
                  <a:pt x="5415010" y="1553691"/>
                </a:moveTo>
                <a:cubicBezTo>
                  <a:pt x="5463048" y="1526558"/>
                  <a:pt x="5469720" y="1508766"/>
                  <a:pt x="5447925" y="1472292"/>
                </a:cubicBezTo>
                <a:cubicBezTo>
                  <a:pt x="5437695" y="1498535"/>
                  <a:pt x="5427019" y="1524334"/>
                  <a:pt x="5415010" y="1553691"/>
                </a:cubicBezTo>
                <a:close/>
                <a:moveTo>
                  <a:pt x="2508679" y="2075887"/>
                </a:moveTo>
                <a:cubicBezTo>
                  <a:pt x="2482880" y="2061209"/>
                  <a:pt x="2463754" y="2074108"/>
                  <a:pt x="2455303" y="2098572"/>
                </a:cubicBezTo>
                <a:cubicBezTo>
                  <a:pt x="2452634" y="2105244"/>
                  <a:pt x="2472205" y="2119923"/>
                  <a:pt x="2477987" y="2126595"/>
                </a:cubicBezTo>
                <a:cubicBezTo>
                  <a:pt x="2491776" y="2104355"/>
                  <a:pt x="2500227" y="2090566"/>
                  <a:pt x="2508679" y="2075887"/>
                </a:cubicBezTo>
                <a:close/>
                <a:moveTo>
                  <a:pt x="3749229" y="2162179"/>
                </a:moveTo>
                <a:cubicBezTo>
                  <a:pt x="3742112" y="2162624"/>
                  <a:pt x="3734551" y="2163068"/>
                  <a:pt x="3727434" y="2163513"/>
                </a:cubicBezTo>
                <a:cubicBezTo>
                  <a:pt x="3727434" y="2180861"/>
                  <a:pt x="3727434" y="2197763"/>
                  <a:pt x="3727434" y="2215110"/>
                </a:cubicBezTo>
                <a:cubicBezTo>
                  <a:pt x="3737664" y="2214221"/>
                  <a:pt x="3747895" y="2213331"/>
                  <a:pt x="3758125" y="2212441"/>
                </a:cubicBezTo>
                <a:cubicBezTo>
                  <a:pt x="3755012" y="2195539"/>
                  <a:pt x="3752343" y="2179081"/>
                  <a:pt x="3749229" y="2162179"/>
                </a:cubicBezTo>
                <a:close/>
              </a:path>
            </a:pathLst>
          </a:custGeom>
          <a:solidFill>
            <a:srgbClr val="195EBB"/>
          </a:solidFill>
          <a:ln w="4448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40814" y="2761361"/>
            <a:ext cx="706538" cy="935878"/>
            <a:chOff x="6431213" y="2009143"/>
            <a:chExt cx="505656" cy="941241"/>
          </a:xfrm>
          <a:gradFill flip="none" rotWithShape="1">
            <a:gsLst>
              <a:gs pos="19000">
                <a:srgbClr val="41CCFD"/>
              </a:gs>
              <a:gs pos="100000">
                <a:srgbClr val="0863AD"/>
              </a:gs>
            </a:gsLst>
            <a:lin ang="16200000" scaled="1"/>
            <a:tileRect/>
          </a:gradFill>
        </p:grpSpPr>
        <p:sp>
          <p:nvSpPr>
            <p:cNvPr id="28" name="Freeform 1243"/>
            <p:cNvSpPr/>
            <p:nvPr/>
          </p:nvSpPr>
          <p:spPr bwMode="auto">
            <a:xfrm>
              <a:off x="6459973" y="2087318"/>
              <a:ext cx="476896" cy="799530"/>
            </a:xfrm>
            <a:custGeom>
              <a:avLst/>
              <a:gdLst>
                <a:gd name="T0" fmla="*/ 235 w 1554"/>
                <a:gd name="T1" fmla="*/ 947 h 2606"/>
                <a:gd name="T2" fmla="*/ 280 w 1554"/>
                <a:gd name="T3" fmla="*/ 718 h 2606"/>
                <a:gd name="T4" fmla="*/ 258 w 1554"/>
                <a:gd name="T5" fmla="*/ 756 h 2606"/>
                <a:gd name="T6" fmla="*/ 221 w 1554"/>
                <a:gd name="T7" fmla="*/ 271 h 2606"/>
                <a:gd name="T8" fmla="*/ 321 w 1554"/>
                <a:gd name="T9" fmla="*/ 595 h 2606"/>
                <a:gd name="T10" fmla="*/ 373 w 1554"/>
                <a:gd name="T11" fmla="*/ 474 h 2606"/>
                <a:gd name="T12" fmla="*/ 415 w 1554"/>
                <a:gd name="T13" fmla="*/ 390 h 2606"/>
                <a:gd name="T14" fmla="*/ 415 w 1554"/>
                <a:gd name="T15" fmla="*/ 363 h 2606"/>
                <a:gd name="T16" fmla="*/ 363 w 1554"/>
                <a:gd name="T17" fmla="*/ 154 h 2606"/>
                <a:gd name="T18" fmla="*/ 408 w 1554"/>
                <a:gd name="T19" fmla="*/ 0 h 2606"/>
                <a:gd name="T20" fmla="*/ 489 w 1554"/>
                <a:gd name="T21" fmla="*/ 266 h 2606"/>
                <a:gd name="T22" fmla="*/ 541 w 1554"/>
                <a:gd name="T23" fmla="*/ 195 h 2606"/>
                <a:gd name="T24" fmla="*/ 654 w 1554"/>
                <a:gd name="T25" fmla="*/ 69 h 2606"/>
                <a:gd name="T26" fmla="*/ 869 w 1554"/>
                <a:gd name="T27" fmla="*/ 50 h 2606"/>
                <a:gd name="T28" fmla="*/ 647 w 1554"/>
                <a:gd name="T29" fmla="*/ 204 h 2606"/>
                <a:gd name="T30" fmla="*/ 569 w 1554"/>
                <a:gd name="T31" fmla="*/ 195 h 2606"/>
                <a:gd name="T32" fmla="*/ 546 w 1554"/>
                <a:gd name="T33" fmla="*/ 204 h 2606"/>
                <a:gd name="T34" fmla="*/ 467 w 1554"/>
                <a:gd name="T35" fmla="*/ 344 h 2606"/>
                <a:gd name="T36" fmla="*/ 444 w 1554"/>
                <a:gd name="T37" fmla="*/ 390 h 2606"/>
                <a:gd name="T38" fmla="*/ 391 w 1554"/>
                <a:gd name="T39" fmla="*/ 476 h 2606"/>
                <a:gd name="T40" fmla="*/ 349 w 1554"/>
                <a:gd name="T41" fmla="*/ 579 h 2606"/>
                <a:gd name="T42" fmla="*/ 318 w 1554"/>
                <a:gd name="T43" fmla="*/ 683 h 2606"/>
                <a:gd name="T44" fmla="*/ 292 w 1554"/>
                <a:gd name="T45" fmla="*/ 789 h 2606"/>
                <a:gd name="T46" fmla="*/ 294 w 1554"/>
                <a:gd name="T47" fmla="*/ 795 h 2606"/>
                <a:gd name="T48" fmla="*/ 465 w 1554"/>
                <a:gd name="T49" fmla="*/ 640 h 2606"/>
                <a:gd name="T50" fmla="*/ 562 w 1554"/>
                <a:gd name="T51" fmla="*/ 615 h 2606"/>
                <a:gd name="T52" fmla="*/ 272 w 1554"/>
                <a:gd name="T53" fmla="*/ 916 h 2606"/>
                <a:gd name="T54" fmla="*/ 274 w 1554"/>
                <a:gd name="T55" fmla="*/ 1293 h 2606"/>
                <a:gd name="T56" fmla="*/ 522 w 1554"/>
                <a:gd name="T57" fmla="*/ 901 h 2606"/>
                <a:gd name="T58" fmla="*/ 276 w 1554"/>
                <a:gd name="T59" fmla="*/ 1324 h 2606"/>
                <a:gd name="T60" fmla="*/ 349 w 1554"/>
                <a:gd name="T61" fmla="*/ 1619 h 2606"/>
                <a:gd name="T62" fmla="*/ 530 w 1554"/>
                <a:gd name="T63" fmla="*/ 1226 h 2606"/>
                <a:gd name="T64" fmla="*/ 549 w 1554"/>
                <a:gd name="T65" fmla="*/ 1311 h 2606"/>
                <a:gd name="T66" fmla="*/ 504 w 1554"/>
                <a:gd name="T67" fmla="*/ 1613 h 2606"/>
                <a:gd name="T68" fmla="*/ 408 w 1554"/>
                <a:gd name="T69" fmla="*/ 1734 h 2606"/>
                <a:gd name="T70" fmla="*/ 401 w 1554"/>
                <a:gd name="T71" fmla="*/ 1758 h 2606"/>
                <a:gd name="T72" fmla="*/ 566 w 1554"/>
                <a:gd name="T73" fmla="*/ 2031 h 2606"/>
                <a:gd name="T74" fmla="*/ 576 w 1554"/>
                <a:gd name="T75" fmla="*/ 2040 h 2606"/>
                <a:gd name="T76" fmla="*/ 538 w 1554"/>
                <a:gd name="T77" fmla="*/ 1760 h 2606"/>
                <a:gd name="T78" fmla="*/ 640 w 1554"/>
                <a:gd name="T79" fmla="*/ 1501 h 2606"/>
                <a:gd name="T80" fmla="*/ 717 w 1554"/>
                <a:gd name="T81" fmla="*/ 1682 h 2606"/>
                <a:gd name="T82" fmla="*/ 644 w 1554"/>
                <a:gd name="T83" fmla="*/ 2092 h 2606"/>
                <a:gd name="T84" fmla="*/ 647 w 1554"/>
                <a:gd name="T85" fmla="*/ 2128 h 2606"/>
                <a:gd name="T86" fmla="*/ 1232 w 1554"/>
                <a:gd name="T87" fmla="*/ 2487 h 2606"/>
                <a:gd name="T88" fmla="*/ 1520 w 1554"/>
                <a:gd name="T89" fmla="*/ 2525 h 2606"/>
                <a:gd name="T90" fmla="*/ 1554 w 1554"/>
                <a:gd name="T91" fmla="*/ 2525 h 2606"/>
                <a:gd name="T92" fmla="*/ 1550 w 1554"/>
                <a:gd name="T93" fmla="*/ 2605 h 2606"/>
                <a:gd name="T94" fmla="*/ 547 w 1554"/>
                <a:gd name="T95" fmla="*/ 2115 h 2606"/>
                <a:gd name="T96" fmla="*/ 560 w 1554"/>
                <a:gd name="T97" fmla="*/ 2141 h 2606"/>
                <a:gd name="T98" fmla="*/ 576 w 1554"/>
                <a:gd name="T99" fmla="*/ 2174 h 2606"/>
                <a:gd name="T100" fmla="*/ 315 w 1554"/>
                <a:gd name="T101" fmla="*/ 2154 h 2606"/>
                <a:gd name="T102" fmla="*/ 66 w 1554"/>
                <a:gd name="T103" fmla="*/ 1922 h 2606"/>
                <a:gd name="T104" fmla="*/ 489 w 1554"/>
                <a:gd name="T105" fmla="*/ 2031 h 2606"/>
                <a:gd name="T106" fmla="*/ 477 w 1554"/>
                <a:gd name="T107" fmla="*/ 2012 h 2606"/>
                <a:gd name="T108" fmla="*/ 272 w 1554"/>
                <a:gd name="T109" fmla="*/ 1537 h 2606"/>
                <a:gd name="T110" fmla="*/ 227 w 1554"/>
                <a:gd name="T111" fmla="*/ 1114 h 2606"/>
                <a:gd name="T112" fmla="*/ 209 w 1554"/>
                <a:gd name="T113" fmla="*/ 1082 h 2606"/>
                <a:gd name="T114" fmla="*/ 1 w 1554"/>
                <a:gd name="T115" fmla="*/ 731 h 2606"/>
                <a:gd name="T116" fmla="*/ 1 w 1554"/>
                <a:gd name="T117" fmla="*/ 696 h 2606"/>
                <a:gd name="T118" fmla="*/ 235 w 1554"/>
                <a:gd name="T119" fmla="*/ 947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54" h="2606">
                  <a:moveTo>
                    <a:pt x="235" y="947"/>
                  </a:moveTo>
                  <a:cubicBezTo>
                    <a:pt x="250" y="869"/>
                    <a:pt x="265" y="794"/>
                    <a:pt x="280" y="718"/>
                  </a:cubicBezTo>
                  <a:cubicBezTo>
                    <a:pt x="273" y="730"/>
                    <a:pt x="266" y="743"/>
                    <a:pt x="258" y="756"/>
                  </a:cubicBezTo>
                  <a:cubicBezTo>
                    <a:pt x="157" y="629"/>
                    <a:pt x="128" y="411"/>
                    <a:pt x="221" y="271"/>
                  </a:cubicBezTo>
                  <a:cubicBezTo>
                    <a:pt x="296" y="366"/>
                    <a:pt x="331" y="473"/>
                    <a:pt x="321" y="595"/>
                  </a:cubicBezTo>
                  <a:cubicBezTo>
                    <a:pt x="338" y="555"/>
                    <a:pt x="355" y="514"/>
                    <a:pt x="373" y="474"/>
                  </a:cubicBezTo>
                  <a:cubicBezTo>
                    <a:pt x="386" y="446"/>
                    <a:pt x="400" y="418"/>
                    <a:pt x="415" y="390"/>
                  </a:cubicBezTo>
                  <a:cubicBezTo>
                    <a:pt x="421" y="380"/>
                    <a:pt x="420" y="373"/>
                    <a:pt x="415" y="363"/>
                  </a:cubicBezTo>
                  <a:cubicBezTo>
                    <a:pt x="380" y="298"/>
                    <a:pt x="360" y="228"/>
                    <a:pt x="363" y="154"/>
                  </a:cubicBezTo>
                  <a:cubicBezTo>
                    <a:pt x="365" y="99"/>
                    <a:pt x="379" y="49"/>
                    <a:pt x="408" y="0"/>
                  </a:cubicBezTo>
                  <a:cubicBezTo>
                    <a:pt x="471" y="77"/>
                    <a:pt x="498" y="163"/>
                    <a:pt x="489" y="266"/>
                  </a:cubicBezTo>
                  <a:cubicBezTo>
                    <a:pt x="509" y="239"/>
                    <a:pt x="528" y="219"/>
                    <a:pt x="541" y="195"/>
                  </a:cubicBezTo>
                  <a:cubicBezTo>
                    <a:pt x="573" y="134"/>
                    <a:pt x="587" y="108"/>
                    <a:pt x="654" y="69"/>
                  </a:cubicBezTo>
                  <a:cubicBezTo>
                    <a:pt x="720" y="30"/>
                    <a:pt x="794" y="18"/>
                    <a:pt x="869" y="50"/>
                  </a:cubicBezTo>
                  <a:cubicBezTo>
                    <a:pt x="832" y="131"/>
                    <a:pt x="736" y="206"/>
                    <a:pt x="647" y="204"/>
                  </a:cubicBezTo>
                  <a:cubicBezTo>
                    <a:pt x="621" y="203"/>
                    <a:pt x="595" y="197"/>
                    <a:pt x="569" y="195"/>
                  </a:cubicBezTo>
                  <a:cubicBezTo>
                    <a:pt x="561" y="195"/>
                    <a:pt x="550" y="198"/>
                    <a:pt x="546" y="204"/>
                  </a:cubicBezTo>
                  <a:cubicBezTo>
                    <a:pt x="514" y="247"/>
                    <a:pt x="481" y="291"/>
                    <a:pt x="467" y="344"/>
                  </a:cubicBezTo>
                  <a:cubicBezTo>
                    <a:pt x="462" y="361"/>
                    <a:pt x="456" y="384"/>
                    <a:pt x="444" y="390"/>
                  </a:cubicBezTo>
                  <a:cubicBezTo>
                    <a:pt x="408" y="409"/>
                    <a:pt x="406" y="446"/>
                    <a:pt x="391" y="476"/>
                  </a:cubicBezTo>
                  <a:cubicBezTo>
                    <a:pt x="374" y="508"/>
                    <a:pt x="362" y="544"/>
                    <a:pt x="349" y="579"/>
                  </a:cubicBezTo>
                  <a:cubicBezTo>
                    <a:pt x="337" y="613"/>
                    <a:pt x="327" y="648"/>
                    <a:pt x="318" y="683"/>
                  </a:cubicBezTo>
                  <a:cubicBezTo>
                    <a:pt x="308" y="718"/>
                    <a:pt x="300" y="754"/>
                    <a:pt x="292" y="789"/>
                  </a:cubicBezTo>
                  <a:cubicBezTo>
                    <a:pt x="292" y="790"/>
                    <a:pt x="293" y="792"/>
                    <a:pt x="294" y="795"/>
                  </a:cubicBezTo>
                  <a:cubicBezTo>
                    <a:pt x="336" y="726"/>
                    <a:pt x="389" y="669"/>
                    <a:pt x="465" y="640"/>
                  </a:cubicBezTo>
                  <a:cubicBezTo>
                    <a:pt x="496" y="628"/>
                    <a:pt x="529" y="623"/>
                    <a:pt x="562" y="615"/>
                  </a:cubicBezTo>
                  <a:cubicBezTo>
                    <a:pt x="568" y="750"/>
                    <a:pt x="428" y="892"/>
                    <a:pt x="272" y="916"/>
                  </a:cubicBezTo>
                  <a:cubicBezTo>
                    <a:pt x="257" y="1041"/>
                    <a:pt x="257" y="1167"/>
                    <a:pt x="274" y="1293"/>
                  </a:cubicBezTo>
                  <a:cubicBezTo>
                    <a:pt x="294" y="1122"/>
                    <a:pt x="350" y="976"/>
                    <a:pt x="522" y="901"/>
                  </a:cubicBezTo>
                  <a:cubicBezTo>
                    <a:pt x="538" y="1067"/>
                    <a:pt x="469" y="1255"/>
                    <a:pt x="276" y="1324"/>
                  </a:cubicBezTo>
                  <a:cubicBezTo>
                    <a:pt x="289" y="1425"/>
                    <a:pt x="313" y="1523"/>
                    <a:pt x="349" y="1619"/>
                  </a:cubicBezTo>
                  <a:cubicBezTo>
                    <a:pt x="354" y="1464"/>
                    <a:pt x="398" y="1328"/>
                    <a:pt x="530" y="1226"/>
                  </a:cubicBezTo>
                  <a:cubicBezTo>
                    <a:pt x="537" y="1257"/>
                    <a:pt x="544" y="1284"/>
                    <a:pt x="549" y="1311"/>
                  </a:cubicBezTo>
                  <a:cubicBezTo>
                    <a:pt x="565" y="1416"/>
                    <a:pt x="554" y="1518"/>
                    <a:pt x="504" y="1613"/>
                  </a:cubicBezTo>
                  <a:cubicBezTo>
                    <a:pt x="480" y="1660"/>
                    <a:pt x="447" y="1700"/>
                    <a:pt x="408" y="1734"/>
                  </a:cubicBezTo>
                  <a:cubicBezTo>
                    <a:pt x="400" y="1741"/>
                    <a:pt x="396" y="1746"/>
                    <a:pt x="401" y="1758"/>
                  </a:cubicBezTo>
                  <a:cubicBezTo>
                    <a:pt x="447" y="1855"/>
                    <a:pt x="501" y="1946"/>
                    <a:pt x="566" y="2031"/>
                  </a:cubicBezTo>
                  <a:cubicBezTo>
                    <a:pt x="567" y="2033"/>
                    <a:pt x="569" y="2034"/>
                    <a:pt x="576" y="2040"/>
                  </a:cubicBezTo>
                  <a:cubicBezTo>
                    <a:pt x="543" y="1945"/>
                    <a:pt x="530" y="1854"/>
                    <a:pt x="538" y="1760"/>
                  </a:cubicBezTo>
                  <a:cubicBezTo>
                    <a:pt x="547" y="1665"/>
                    <a:pt x="580" y="1579"/>
                    <a:pt x="640" y="1501"/>
                  </a:cubicBezTo>
                  <a:cubicBezTo>
                    <a:pt x="677" y="1559"/>
                    <a:pt x="702" y="1618"/>
                    <a:pt x="717" y="1682"/>
                  </a:cubicBezTo>
                  <a:cubicBezTo>
                    <a:pt x="751" y="1829"/>
                    <a:pt x="729" y="1966"/>
                    <a:pt x="644" y="2092"/>
                  </a:cubicBezTo>
                  <a:cubicBezTo>
                    <a:pt x="634" y="2107"/>
                    <a:pt x="635" y="2115"/>
                    <a:pt x="647" y="2128"/>
                  </a:cubicBezTo>
                  <a:cubicBezTo>
                    <a:pt x="809" y="2301"/>
                    <a:pt x="1002" y="2425"/>
                    <a:pt x="1232" y="2487"/>
                  </a:cubicBezTo>
                  <a:cubicBezTo>
                    <a:pt x="1326" y="2513"/>
                    <a:pt x="1422" y="2526"/>
                    <a:pt x="1520" y="2525"/>
                  </a:cubicBezTo>
                  <a:cubicBezTo>
                    <a:pt x="1531" y="2525"/>
                    <a:pt x="1541" y="2525"/>
                    <a:pt x="1554" y="2525"/>
                  </a:cubicBezTo>
                  <a:cubicBezTo>
                    <a:pt x="1552" y="2552"/>
                    <a:pt x="1551" y="2576"/>
                    <a:pt x="1550" y="2605"/>
                  </a:cubicBezTo>
                  <a:cubicBezTo>
                    <a:pt x="1134" y="2606"/>
                    <a:pt x="808" y="2429"/>
                    <a:pt x="547" y="2115"/>
                  </a:cubicBezTo>
                  <a:cubicBezTo>
                    <a:pt x="551" y="2124"/>
                    <a:pt x="556" y="2133"/>
                    <a:pt x="560" y="2141"/>
                  </a:cubicBezTo>
                  <a:cubicBezTo>
                    <a:pt x="565" y="2151"/>
                    <a:pt x="570" y="2161"/>
                    <a:pt x="576" y="2174"/>
                  </a:cubicBezTo>
                  <a:cubicBezTo>
                    <a:pt x="486" y="2190"/>
                    <a:pt x="400" y="2184"/>
                    <a:pt x="315" y="2154"/>
                  </a:cubicBezTo>
                  <a:cubicBezTo>
                    <a:pt x="204" y="2115"/>
                    <a:pt x="107" y="2024"/>
                    <a:pt x="66" y="1922"/>
                  </a:cubicBezTo>
                  <a:cubicBezTo>
                    <a:pt x="157" y="1885"/>
                    <a:pt x="355" y="1885"/>
                    <a:pt x="489" y="2031"/>
                  </a:cubicBezTo>
                  <a:cubicBezTo>
                    <a:pt x="485" y="2024"/>
                    <a:pt x="481" y="2018"/>
                    <a:pt x="477" y="2012"/>
                  </a:cubicBezTo>
                  <a:cubicBezTo>
                    <a:pt x="381" y="1866"/>
                    <a:pt x="314" y="1707"/>
                    <a:pt x="272" y="1537"/>
                  </a:cubicBezTo>
                  <a:cubicBezTo>
                    <a:pt x="238" y="1398"/>
                    <a:pt x="222" y="1257"/>
                    <a:pt x="227" y="1114"/>
                  </a:cubicBezTo>
                  <a:cubicBezTo>
                    <a:pt x="227" y="1099"/>
                    <a:pt x="223" y="1090"/>
                    <a:pt x="209" y="1082"/>
                  </a:cubicBezTo>
                  <a:cubicBezTo>
                    <a:pt x="79" y="1001"/>
                    <a:pt x="4" y="887"/>
                    <a:pt x="1" y="731"/>
                  </a:cubicBezTo>
                  <a:cubicBezTo>
                    <a:pt x="0" y="721"/>
                    <a:pt x="1" y="711"/>
                    <a:pt x="1" y="696"/>
                  </a:cubicBezTo>
                  <a:cubicBezTo>
                    <a:pt x="122" y="744"/>
                    <a:pt x="199" y="826"/>
                    <a:pt x="235" y="9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Freeform 1245"/>
            <p:cNvSpPr/>
            <p:nvPr/>
          </p:nvSpPr>
          <p:spPr bwMode="auto">
            <a:xfrm>
              <a:off x="6794374" y="2641866"/>
              <a:ext cx="82620" cy="191385"/>
            </a:xfrm>
            <a:custGeom>
              <a:avLst/>
              <a:gdLst>
                <a:gd name="T0" fmla="*/ 139 w 269"/>
                <a:gd name="T1" fmla="*/ 0 h 624"/>
                <a:gd name="T2" fmla="*/ 115 w 269"/>
                <a:gd name="T3" fmla="*/ 624 h 624"/>
                <a:gd name="T4" fmla="*/ 139 w 269"/>
                <a:gd name="T5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9" h="624">
                  <a:moveTo>
                    <a:pt x="139" y="0"/>
                  </a:moveTo>
                  <a:cubicBezTo>
                    <a:pt x="261" y="183"/>
                    <a:pt x="269" y="442"/>
                    <a:pt x="115" y="624"/>
                  </a:cubicBezTo>
                  <a:cubicBezTo>
                    <a:pt x="9" y="437"/>
                    <a:pt x="0" y="166"/>
                    <a:pt x="1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Freeform 1247"/>
            <p:cNvSpPr/>
            <p:nvPr/>
          </p:nvSpPr>
          <p:spPr bwMode="auto">
            <a:xfrm>
              <a:off x="6536579" y="2787757"/>
              <a:ext cx="167593" cy="106151"/>
            </a:xfrm>
            <a:custGeom>
              <a:avLst/>
              <a:gdLst>
                <a:gd name="T0" fmla="*/ 0 w 546"/>
                <a:gd name="T1" fmla="*/ 200 h 346"/>
                <a:gd name="T2" fmla="*/ 546 w 546"/>
                <a:gd name="T3" fmla="*/ 153 h 346"/>
                <a:gd name="T4" fmla="*/ 0 w 546"/>
                <a:gd name="T5" fmla="*/ 20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6" h="346">
                  <a:moveTo>
                    <a:pt x="0" y="200"/>
                  </a:moveTo>
                  <a:cubicBezTo>
                    <a:pt x="154" y="40"/>
                    <a:pt x="374" y="0"/>
                    <a:pt x="546" y="153"/>
                  </a:cubicBezTo>
                  <a:cubicBezTo>
                    <a:pt x="402" y="287"/>
                    <a:pt x="163" y="346"/>
                    <a:pt x="0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Freeform 1249"/>
            <p:cNvSpPr/>
            <p:nvPr/>
          </p:nvSpPr>
          <p:spPr bwMode="auto">
            <a:xfrm>
              <a:off x="6704434" y="2610491"/>
              <a:ext cx="82620" cy="191125"/>
            </a:xfrm>
            <a:custGeom>
              <a:avLst/>
              <a:gdLst>
                <a:gd name="T0" fmla="*/ 142 w 269"/>
                <a:gd name="T1" fmla="*/ 0 h 623"/>
                <a:gd name="T2" fmla="*/ 118 w 269"/>
                <a:gd name="T3" fmla="*/ 623 h 623"/>
                <a:gd name="T4" fmla="*/ 142 w 269"/>
                <a:gd name="T5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9" h="623">
                  <a:moveTo>
                    <a:pt x="142" y="0"/>
                  </a:moveTo>
                  <a:cubicBezTo>
                    <a:pt x="268" y="188"/>
                    <a:pt x="269" y="449"/>
                    <a:pt x="118" y="623"/>
                  </a:cubicBezTo>
                  <a:cubicBezTo>
                    <a:pt x="15" y="442"/>
                    <a:pt x="0" y="168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Freeform 1250"/>
            <p:cNvSpPr/>
            <p:nvPr/>
          </p:nvSpPr>
          <p:spPr bwMode="auto">
            <a:xfrm>
              <a:off x="6658418" y="2845017"/>
              <a:ext cx="167332" cy="105367"/>
            </a:xfrm>
            <a:custGeom>
              <a:avLst/>
              <a:gdLst>
                <a:gd name="T0" fmla="*/ 0 w 545"/>
                <a:gd name="T1" fmla="*/ 203 h 344"/>
                <a:gd name="T2" fmla="*/ 545 w 545"/>
                <a:gd name="T3" fmla="*/ 157 h 344"/>
                <a:gd name="T4" fmla="*/ 0 w 545"/>
                <a:gd name="T5" fmla="*/ 20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5" h="344">
                  <a:moveTo>
                    <a:pt x="0" y="203"/>
                  </a:moveTo>
                  <a:cubicBezTo>
                    <a:pt x="145" y="45"/>
                    <a:pt x="378" y="0"/>
                    <a:pt x="545" y="157"/>
                  </a:cubicBezTo>
                  <a:cubicBezTo>
                    <a:pt x="390" y="296"/>
                    <a:pt x="159" y="344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Freeform 1252"/>
            <p:cNvSpPr/>
            <p:nvPr/>
          </p:nvSpPr>
          <p:spPr bwMode="auto">
            <a:xfrm>
              <a:off x="6439840" y="2426688"/>
              <a:ext cx="98308" cy="126283"/>
            </a:xfrm>
            <a:custGeom>
              <a:avLst/>
              <a:gdLst>
                <a:gd name="T0" fmla="*/ 316 w 320"/>
                <a:gd name="T1" fmla="*/ 412 h 412"/>
                <a:gd name="T2" fmla="*/ 3 w 320"/>
                <a:gd name="T3" fmla="*/ 0 h 412"/>
                <a:gd name="T4" fmla="*/ 316 w 320"/>
                <a:gd name="T5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0" h="412">
                  <a:moveTo>
                    <a:pt x="316" y="412"/>
                  </a:moveTo>
                  <a:cubicBezTo>
                    <a:pt x="123" y="350"/>
                    <a:pt x="0" y="174"/>
                    <a:pt x="3" y="0"/>
                  </a:cubicBezTo>
                  <a:cubicBezTo>
                    <a:pt x="192" y="39"/>
                    <a:pt x="320" y="210"/>
                    <a:pt x="316" y="4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Freeform 1254"/>
            <p:cNvSpPr/>
            <p:nvPr/>
          </p:nvSpPr>
          <p:spPr bwMode="auto">
            <a:xfrm>
              <a:off x="6431213" y="2557938"/>
              <a:ext cx="135434" cy="100922"/>
            </a:xfrm>
            <a:custGeom>
              <a:avLst/>
              <a:gdLst>
                <a:gd name="T0" fmla="*/ 441 w 441"/>
                <a:gd name="T1" fmla="*/ 295 h 329"/>
                <a:gd name="T2" fmla="*/ 0 w 441"/>
                <a:gd name="T3" fmla="*/ 78 h 329"/>
                <a:gd name="T4" fmla="*/ 441 w 441"/>
                <a:gd name="T5" fmla="*/ 295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1" h="329">
                  <a:moveTo>
                    <a:pt x="441" y="295"/>
                  </a:moveTo>
                  <a:cubicBezTo>
                    <a:pt x="290" y="329"/>
                    <a:pt x="87" y="272"/>
                    <a:pt x="0" y="78"/>
                  </a:cubicBezTo>
                  <a:cubicBezTo>
                    <a:pt x="138" y="0"/>
                    <a:pt x="387" y="123"/>
                    <a:pt x="441" y="2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Freeform 1256"/>
            <p:cNvSpPr/>
            <p:nvPr/>
          </p:nvSpPr>
          <p:spPr bwMode="auto">
            <a:xfrm>
              <a:off x="6572921" y="2179350"/>
              <a:ext cx="104059" cy="89680"/>
            </a:xfrm>
            <a:custGeom>
              <a:avLst/>
              <a:gdLst>
                <a:gd name="T0" fmla="*/ 0 w 339"/>
                <a:gd name="T1" fmla="*/ 257 h 292"/>
                <a:gd name="T2" fmla="*/ 339 w 339"/>
                <a:gd name="T3" fmla="*/ 27 h 292"/>
                <a:gd name="T4" fmla="*/ 0 w 339"/>
                <a:gd name="T5" fmla="*/ 257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9" h="292">
                  <a:moveTo>
                    <a:pt x="0" y="257"/>
                  </a:moveTo>
                  <a:cubicBezTo>
                    <a:pt x="62" y="105"/>
                    <a:pt x="202" y="0"/>
                    <a:pt x="339" y="27"/>
                  </a:cubicBezTo>
                  <a:cubicBezTo>
                    <a:pt x="299" y="182"/>
                    <a:pt x="148" y="292"/>
                    <a:pt x="0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Freeform 1258"/>
            <p:cNvSpPr/>
            <p:nvPr/>
          </p:nvSpPr>
          <p:spPr bwMode="auto">
            <a:xfrm>
              <a:off x="6691100" y="2009143"/>
              <a:ext cx="100660" cy="76345"/>
            </a:xfrm>
            <a:custGeom>
              <a:avLst/>
              <a:gdLst>
                <a:gd name="T0" fmla="*/ 0 w 328"/>
                <a:gd name="T1" fmla="*/ 189 h 249"/>
                <a:gd name="T2" fmla="*/ 328 w 328"/>
                <a:gd name="T3" fmla="*/ 55 h 249"/>
                <a:gd name="T4" fmla="*/ 0 w 328"/>
                <a:gd name="T5" fmla="*/ 18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8" h="249">
                  <a:moveTo>
                    <a:pt x="0" y="189"/>
                  </a:moveTo>
                  <a:cubicBezTo>
                    <a:pt x="60" y="84"/>
                    <a:pt x="204" y="0"/>
                    <a:pt x="328" y="55"/>
                  </a:cubicBezTo>
                  <a:cubicBezTo>
                    <a:pt x="274" y="175"/>
                    <a:pt x="128" y="249"/>
                    <a:pt x="0" y="1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Freeform 1260"/>
            <p:cNvSpPr/>
            <p:nvPr/>
          </p:nvSpPr>
          <p:spPr bwMode="auto">
            <a:xfrm>
              <a:off x="6628088" y="2026138"/>
              <a:ext cx="56213" cy="80267"/>
            </a:xfrm>
            <a:custGeom>
              <a:avLst/>
              <a:gdLst>
                <a:gd name="T0" fmla="*/ 5 w 183"/>
                <a:gd name="T1" fmla="*/ 261 h 261"/>
                <a:gd name="T2" fmla="*/ 169 w 183"/>
                <a:gd name="T3" fmla="*/ 0 h 261"/>
                <a:gd name="T4" fmla="*/ 5 w 183"/>
                <a:gd name="T5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3" h="261">
                  <a:moveTo>
                    <a:pt x="5" y="261"/>
                  </a:moveTo>
                  <a:cubicBezTo>
                    <a:pt x="0" y="167"/>
                    <a:pt x="61" y="26"/>
                    <a:pt x="169" y="0"/>
                  </a:cubicBezTo>
                  <a:cubicBezTo>
                    <a:pt x="183" y="97"/>
                    <a:pt x="122" y="235"/>
                    <a:pt x="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1134246" y="2761361"/>
            <a:ext cx="695211" cy="929117"/>
            <a:chOff x="1153232" y="6776737"/>
            <a:chExt cx="695211" cy="929117"/>
          </a:xfrm>
        </p:grpSpPr>
        <p:sp>
          <p:nvSpPr>
            <p:cNvPr id="39" name="Freeform 1242"/>
            <p:cNvSpPr/>
            <p:nvPr/>
          </p:nvSpPr>
          <p:spPr bwMode="auto">
            <a:xfrm>
              <a:off x="1153232" y="6848746"/>
              <a:ext cx="648084" cy="804334"/>
            </a:xfrm>
            <a:custGeom>
              <a:avLst/>
              <a:gdLst>
                <a:gd name="T0" fmla="*/ 7 w 1511"/>
                <a:gd name="T1" fmla="*/ 2636 h 2636"/>
                <a:gd name="T2" fmla="*/ 0 w 1511"/>
                <a:gd name="T3" fmla="*/ 2557 h 2636"/>
                <a:gd name="T4" fmla="*/ 504 w 1511"/>
                <a:gd name="T5" fmla="*/ 2438 h 2636"/>
                <a:gd name="T6" fmla="*/ 910 w 1511"/>
                <a:gd name="T7" fmla="*/ 2118 h 2636"/>
                <a:gd name="T8" fmla="*/ 887 w 1511"/>
                <a:gd name="T9" fmla="*/ 1509 h 2636"/>
                <a:gd name="T10" fmla="*/ 971 w 1511"/>
                <a:gd name="T11" fmla="*/ 2042 h 2636"/>
                <a:gd name="T12" fmla="*/ 1044 w 1511"/>
                <a:gd name="T13" fmla="*/ 1928 h 2636"/>
                <a:gd name="T14" fmla="*/ 1129 w 1511"/>
                <a:gd name="T15" fmla="*/ 1763 h 2636"/>
                <a:gd name="T16" fmla="*/ 1123 w 1511"/>
                <a:gd name="T17" fmla="*/ 1732 h 2636"/>
                <a:gd name="T18" fmla="*/ 971 w 1511"/>
                <a:gd name="T19" fmla="*/ 1444 h 2636"/>
                <a:gd name="T20" fmla="*/ 985 w 1511"/>
                <a:gd name="T21" fmla="*/ 1248 h 2636"/>
                <a:gd name="T22" fmla="*/ 990 w 1511"/>
                <a:gd name="T23" fmla="*/ 1234 h 2636"/>
                <a:gd name="T24" fmla="*/ 1180 w 1511"/>
                <a:gd name="T25" fmla="*/ 1621 h 2636"/>
                <a:gd name="T26" fmla="*/ 1245 w 1511"/>
                <a:gd name="T27" fmla="*/ 1322 h 2636"/>
                <a:gd name="T28" fmla="*/ 984 w 1511"/>
                <a:gd name="T29" fmla="*/ 907 h 2636"/>
                <a:gd name="T30" fmla="*/ 1249 w 1511"/>
                <a:gd name="T31" fmla="*/ 1307 h 2636"/>
                <a:gd name="T32" fmla="*/ 1255 w 1511"/>
                <a:gd name="T33" fmla="*/ 1124 h 2636"/>
                <a:gd name="T34" fmla="*/ 1239 w 1511"/>
                <a:gd name="T35" fmla="*/ 926 h 2636"/>
                <a:gd name="T36" fmla="*/ 1226 w 1511"/>
                <a:gd name="T37" fmla="*/ 911 h 2636"/>
                <a:gd name="T38" fmla="*/ 980 w 1511"/>
                <a:gd name="T39" fmla="*/ 741 h 2636"/>
                <a:gd name="T40" fmla="*/ 931 w 1511"/>
                <a:gd name="T41" fmla="*/ 624 h 2636"/>
                <a:gd name="T42" fmla="*/ 1216 w 1511"/>
                <a:gd name="T43" fmla="*/ 795 h 2636"/>
                <a:gd name="T44" fmla="*/ 1128 w 1511"/>
                <a:gd name="T45" fmla="*/ 519 h 2636"/>
                <a:gd name="T46" fmla="*/ 1077 w 1511"/>
                <a:gd name="T47" fmla="*/ 415 h 2636"/>
                <a:gd name="T48" fmla="*/ 1056 w 1511"/>
                <a:gd name="T49" fmla="*/ 399 h 2636"/>
                <a:gd name="T50" fmla="*/ 1049 w 1511"/>
                <a:gd name="T51" fmla="*/ 389 h 2636"/>
                <a:gd name="T52" fmla="*/ 1021 w 1511"/>
                <a:gd name="T53" fmla="*/ 327 h 2636"/>
                <a:gd name="T54" fmla="*/ 943 w 1511"/>
                <a:gd name="T55" fmla="*/ 204 h 2636"/>
                <a:gd name="T56" fmla="*/ 922 w 1511"/>
                <a:gd name="T57" fmla="*/ 200 h 2636"/>
                <a:gd name="T58" fmla="*/ 618 w 1511"/>
                <a:gd name="T59" fmla="*/ 68 h 2636"/>
                <a:gd name="T60" fmla="*/ 617 w 1511"/>
                <a:gd name="T61" fmla="*/ 63 h 2636"/>
                <a:gd name="T62" fmla="*/ 783 w 1511"/>
                <a:gd name="T63" fmla="*/ 56 h 2636"/>
                <a:gd name="T64" fmla="*/ 945 w 1511"/>
                <a:gd name="T65" fmla="*/ 176 h 2636"/>
                <a:gd name="T66" fmla="*/ 991 w 1511"/>
                <a:gd name="T67" fmla="*/ 254 h 2636"/>
                <a:gd name="T68" fmla="*/ 1003 w 1511"/>
                <a:gd name="T69" fmla="*/ 269 h 2636"/>
                <a:gd name="T70" fmla="*/ 1076 w 1511"/>
                <a:gd name="T71" fmla="*/ 0 h 2636"/>
                <a:gd name="T72" fmla="*/ 1121 w 1511"/>
                <a:gd name="T73" fmla="*/ 109 h 2636"/>
                <a:gd name="T74" fmla="*/ 1081 w 1511"/>
                <a:gd name="T75" fmla="*/ 361 h 2636"/>
                <a:gd name="T76" fmla="*/ 1081 w 1511"/>
                <a:gd name="T77" fmla="*/ 393 h 2636"/>
                <a:gd name="T78" fmla="*/ 1173 w 1511"/>
                <a:gd name="T79" fmla="*/ 579 h 2636"/>
                <a:gd name="T80" fmla="*/ 1181 w 1511"/>
                <a:gd name="T81" fmla="*/ 593 h 2636"/>
                <a:gd name="T82" fmla="*/ 1271 w 1511"/>
                <a:gd name="T83" fmla="*/ 266 h 2636"/>
                <a:gd name="T84" fmla="*/ 1249 w 1511"/>
                <a:gd name="T85" fmla="*/ 754 h 2636"/>
                <a:gd name="T86" fmla="*/ 1226 w 1511"/>
                <a:gd name="T87" fmla="*/ 718 h 2636"/>
                <a:gd name="T88" fmla="*/ 1276 w 1511"/>
                <a:gd name="T89" fmla="*/ 942 h 2636"/>
                <a:gd name="T90" fmla="*/ 1358 w 1511"/>
                <a:gd name="T91" fmla="*/ 786 h 2636"/>
                <a:gd name="T92" fmla="*/ 1502 w 1511"/>
                <a:gd name="T93" fmla="*/ 686 h 2636"/>
                <a:gd name="T94" fmla="*/ 1426 w 1511"/>
                <a:gd name="T95" fmla="*/ 966 h 2636"/>
                <a:gd name="T96" fmla="*/ 1300 w 1511"/>
                <a:gd name="T97" fmla="*/ 1081 h 2636"/>
                <a:gd name="T98" fmla="*/ 1289 w 1511"/>
                <a:gd name="T99" fmla="*/ 1101 h 2636"/>
                <a:gd name="T100" fmla="*/ 1061 w 1511"/>
                <a:gd name="T101" fmla="*/ 2016 h 2636"/>
                <a:gd name="T102" fmla="*/ 1060 w 1511"/>
                <a:gd name="T103" fmla="*/ 2024 h 2636"/>
                <a:gd name="T104" fmla="*/ 1474 w 1511"/>
                <a:gd name="T105" fmla="*/ 1909 h 2636"/>
                <a:gd name="T106" fmla="*/ 1250 w 1511"/>
                <a:gd name="T107" fmla="*/ 2143 h 2636"/>
                <a:gd name="T108" fmla="*/ 968 w 1511"/>
                <a:gd name="T109" fmla="*/ 2179 h 2636"/>
                <a:gd name="T110" fmla="*/ 1000 w 1511"/>
                <a:gd name="T111" fmla="*/ 2110 h 2636"/>
                <a:gd name="T112" fmla="*/ 7 w 1511"/>
                <a:gd name="T113" fmla="*/ 2636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1" h="2636">
                  <a:moveTo>
                    <a:pt x="7" y="2636"/>
                  </a:moveTo>
                  <a:cubicBezTo>
                    <a:pt x="5" y="2608"/>
                    <a:pt x="3" y="2584"/>
                    <a:pt x="0" y="2557"/>
                  </a:cubicBezTo>
                  <a:cubicBezTo>
                    <a:pt x="178" y="2555"/>
                    <a:pt x="346" y="2516"/>
                    <a:pt x="504" y="2438"/>
                  </a:cubicBezTo>
                  <a:cubicBezTo>
                    <a:pt x="662" y="2360"/>
                    <a:pt x="796" y="2251"/>
                    <a:pt x="910" y="2118"/>
                  </a:cubicBezTo>
                  <a:cubicBezTo>
                    <a:pt x="739" y="1894"/>
                    <a:pt x="803" y="1637"/>
                    <a:pt x="887" y="1509"/>
                  </a:cubicBezTo>
                  <a:cubicBezTo>
                    <a:pt x="1013" y="1672"/>
                    <a:pt x="1021" y="1851"/>
                    <a:pt x="971" y="2042"/>
                  </a:cubicBezTo>
                  <a:cubicBezTo>
                    <a:pt x="996" y="2004"/>
                    <a:pt x="1022" y="1968"/>
                    <a:pt x="1044" y="1928"/>
                  </a:cubicBezTo>
                  <a:cubicBezTo>
                    <a:pt x="1074" y="1874"/>
                    <a:pt x="1101" y="1818"/>
                    <a:pt x="1129" y="1763"/>
                  </a:cubicBezTo>
                  <a:cubicBezTo>
                    <a:pt x="1136" y="1751"/>
                    <a:pt x="1135" y="1742"/>
                    <a:pt x="1123" y="1732"/>
                  </a:cubicBezTo>
                  <a:cubicBezTo>
                    <a:pt x="1033" y="1657"/>
                    <a:pt x="984" y="1560"/>
                    <a:pt x="971" y="1444"/>
                  </a:cubicBezTo>
                  <a:cubicBezTo>
                    <a:pt x="964" y="1377"/>
                    <a:pt x="970" y="1313"/>
                    <a:pt x="985" y="1248"/>
                  </a:cubicBezTo>
                  <a:cubicBezTo>
                    <a:pt x="986" y="1243"/>
                    <a:pt x="988" y="1239"/>
                    <a:pt x="990" y="1234"/>
                  </a:cubicBezTo>
                  <a:cubicBezTo>
                    <a:pt x="1079" y="1288"/>
                    <a:pt x="1173" y="1416"/>
                    <a:pt x="1180" y="1621"/>
                  </a:cubicBezTo>
                  <a:cubicBezTo>
                    <a:pt x="1213" y="1524"/>
                    <a:pt x="1234" y="1424"/>
                    <a:pt x="1245" y="1322"/>
                  </a:cubicBezTo>
                  <a:cubicBezTo>
                    <a:pt x="1052" y="1250"/>
                    <a:pt x="987" y="1099"/>
                    <a:pt x="984" y="907"/>
                  </a:cubicBezTo>
                  <a:cubicBezTo>
                    <a:pt x="1099" y="937"/>
                    <a:pt x="1226" y="1063"/>
                    <a:pt x="1249" y="1307"/>
                  </a:cubicBezTo>
                  <a:cubicBezTo>
                    <a:pt x="1251" y="1246"/>
                    <a:pt x="1256" y="1185"/>
                    <a:pt x="1255" y="1124"/>
                  </a:cubicBezTo>
                  <a:cubicBezTo>
                    <a:pt x="1253" y="1058"/>
                    <a:pt x="1245" y="992"/>
                    <a:pt x="1239" y="926"/>
                  </a:cubicBezTo>
                  <a:cubicBezTo>
                    <a:pt x="1239" y="920"/>
                    <a:pt x="1231" y="911"/>
                    <a:pt x="1226" y="911"/>
                  </a:cubicBezTo>
                  <a:cubicBezTo>
                    <a:pt x="1112" y="900"/>
                    <a:pt x="1033" y="839"/>
                    <a:pt x="980" y="741"/>
                  </a:cubicBezTo>
                  <a:cubicBezTo>
                    <a:pt x="961" y="705"/>
                    <a:pt x="949" y="666"/>
                    <a:pt x="931" y="624"/>
                  </a:cubicBezTo>
                  <a:cubicBezTo>
                    <a:pt x="1065" y="626"/>
                    <a:pt x="1149" y="694"/>
                    <a:pt x="1216" y="795"/>
                  </a:cubicBezTo>
                  <a:cubicBezTo>
                    <a:pt x="1196" y="699"/>
                    <a:pt x="1166" y="608"/>
                    <a:pt x="1128" y="519"/>
                  </a:cubicBezTo>
                  <a:cubicBezTo>
                    <a:pt x="1112" y="484"/>
                    <a:pt x="1095" y="449"/>
                    <a:pt x="1077" y="415"/>
                  </a:cubicBezTo>
                  <a:cubicBezTo>
                    <a:pt x="1074" y="408"/>
                    <a:pt x="1075" y="389"/>
                    <a:pt x="1056" y="399"/>
                  </a:cubicBezTo>
                  <a:cubicBezTo>
                    <a:pt x="1056" y="399"/>
                    <a:pt x="1051" y="393"/>
                    <a:pt x="1049" y="389"/>
                  </a:cubicBezTo>
                  <a:cubicBezTo>
                    <a:pt x="1039" y="368"/>
                    <a:pt x="1028" y="349"/>
                    <a:pt x="1021" y="327"/>
                  </a:cubicBezTo>
                  <a:cubicBezTo>
                    <a:pt x="1005" y="280"/>
                    <a:pt x="971" y="244"/>
                    <a:pt x="943" y="204"/>
                  </a:cubicBezTo>
                  <a:cubicBezTo>
                    <a:pt x="939" y="200"/>
                    <a:pt x="928" y="198"/>
                    <a:pt x="922" y="200"/>
                  </a:cubicBezTo>
                  <a:cubicBezTo>
                    <a:pt x="787" y="244"/>
                    <a:pt x="676" y="163"/>
                    <a:pt x="618" y="68"/>
                  </a:cubicBezTo>
                  <a:cubicBezTo>
                    <a:pt x="617" y="67"/>
                    <a:pt x="618" y="66"/>
                    <a:pt x="617" y="63"/>
                  </a:cubicBezTo>
                  <a:cubicBezTo>
                    <a:pt x="672" y="39"/>
                    <a:pt x="727" y="38"/>
                    <a:pt x="783" y="56"/>
                  </a:cubicBezTo>
                  <a:cubicBezTo>
                    <a:pt x="851" y="77"/>
                    <a:pt x="901" y="123"/>
                    <a:pt x="945" y="176"/>
                  </a:cubicBezTo>
                  <a:cubicBezTo>
                    <a:pt x="947" y="210"/>
                    <a:pt x="976" y="228"/>
                    <a:pt x="991" y="254"/>
                  </a:cubicBezTo>
                  <a:cubicBezTo>
                    <a:pt x="993" y="257"/>
                    <a:pt x="996" y="260"/>
                    <a:pt x="1003" y="269"/>
                  </a:cubicBezTo>
                  <a:cubicBezTo>
                    <a:pt x="991" y="166"/>
                    <a:pt x="1017" y="80"/>
                    <a:pt x="1076" y="0"/>
                  </a:cubicBezTo>
                  <a:cubicBezTo>
                    <a:pt x="1099" y="35"/>
                    <a:pt x="1113" y="71"/>
                    <a:pt x="1121" y="109"/>
                  </a:cubicBezTo>
                  <a:cubicBezTo>
                    <a:pt x="1138" y="198"/>
                    <a:pt x="1121" y="282"/>
                    <a:pt x="1081" y="361"/>
                  </a:cubicBezTo>
                  <a:cubicBezTo>
                    <a:pt x="1075" y="373"/>
                    <a:pt x="1075" y="381"/>
                    <a:pt x="1081" y="393"/>
                  </a:cubicBezTo>
                  <a:cubicBezTo>
                    <a:pt x="1113" y="455"/>
                    <a:pt x="1143" y="517"/>
                    <a:pt x="1173" y="579"/>
                  </a:cubicBezTo>
                  <a:cubicBezTo>
                    <a:pt x="1175" y="583"/>
                    <a:pt x="1177" y="588"/>
                    <a:pt x="1181" y="593"/>
                  </a:cubicBezTo>
                  <a:cubicBezTo>
                    <a:pt x="1167" y="471"/>
                    <a:pt x="1199" y="364"/>
                    <a:pt x="1271" y="266"/>
                  </a:cubicBezTo>
                  <a:cubicBezTo>
                    <a:pt x="1362" y="395"/>
                    <a:pt x="1354" y="598"/>
                    <a:pt x="1249" y="754"/>
                  </a:cubicBezTo>
                  <a:cubicBezTo>
                    <a:pt x="1242" y="743"/>
                    <a:pt x="1236" y="733"/>
                    <a:pt x="1226" y="718"/>
                  </a:cubicBezTo>
                  <a:cubicBezTo>
                    <a:pt x="1243" y="795"/>
                    <a:pt x="1259" y="866"/>
                    <a:pt x="1276" y="942"/>
                  </a:cubicBezTo>
                  <a:cubicBezTo>
                    <a:pt x="1292" y="881"/>
                    <a:pt x="1318" y="830"/>
                    <a:pt x="1358" y="786"/>
                  </a:cubicBezTo>
                  <a:cubicBezTo>
                    <a:pt x="1397" y="742"/>
                    <a:pt x="1445" y="709"/>
                    <a:pt x="1502" y="686"/>
                  </a:cubicBezTo>
                  <a:cubicBezTo>
                    <a:pt x="1511" y="791"/>
                    <a:pt x="1487" y="883"/>
                    <a:pt x="1426" y="966"/>
                  </a:cubicBezTo>
                  <a:cubicBezTo>
                    <a:pt x="1391" y="1012"/>
                    <a:pt x="1349" y="1050"/>
                    <a:pt x="1300" y="1081"/>
                  </a:cubicBezTo>
                  <a:cubicBezTo>
                    <a:pt x="1295" y="1085"/>
                    <a:pt x="1289" y="1094"/>
                    <a:pt x="1289" y="1101"/>
                  </a:cubicBezTo>
                  <a:cubicBezTo>
                    <a:pt x="1305" y="1429"/>
                    <a:pt x="1233" y="1735"/>
                    <a:pt x="1061" y="2016"/>
                  </a:cubicBezTo>
                  <a:cubicBezTo>
                    <a:pt x="1060" y="2018"/>
                    <a:pt x="1060" y="2020"/>
                    <a:pt x="1060" y="2024"/>
                  </a:cubicBezTo>
                  <a:cubicBezTo>
                    <a:pt x="1175" y="1906"/>
                    <a:pt x="1314" y="1875"/>
                    <a:pt x="1474" y="1909"/>
                  </a:cubicBezTo>
                  <a:cubicBezTo>
                    <a:pt x="1426" y="2016"/>
                    <a:pt x="1355" y="2096"/>
                    <a:pt x="1250" y="2143"/>
                  </a:cubicBezTo>
                  <a:cubicBezTo>
                    <a:pt x="1160" y="2183"/>
                    <a:pt x="1067" y="2192"/>
                    <a:pt x="968" y="2179"/>
                  </a:cubicBezTo>
                  <a:cubicBezTo>
                    <a:pt x="978" y="2156"/>
                    <a:pt x="988" y="2136"/>
                    <a:pt x="1000" y="2110"/>
                  </a:cubicBezTo>
                  <a:cubicBezTo>
                    <a:pt x="746" y="2438"/>
                    <a:pt x="424" y="2625"/>
                    <a:pt x="7" y="2636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rgbClr val="0863AD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Freeform 1244"/>
            <p:cNvSpPr/>
            <p:nvPr/>
          </p:nvSpPr>
          <p:spPr bwMode="auto">
            <a:xfrm>
              <a:off x="1233968" y="7407413"/>
              <a:ext cx="115807" cy="189776"/>
            </a:xfrm>
            <a:custGeom>
              <a:avLst/>
              <a:gdLst>
                <a:gd name="T0" fmla="*/ 158 w 270"/>
                <a:gd name="T1" fmla="*/ 622 h 622"/>
                <a:gd name="T2" fmla="*/ 117 w 270"/>
                <a:gd name="T3" fmla="*/ 0 h 622"/>
                <a:gd name="T4" fmla="*/ 158 w 270"/>
                <a:gd name="T5" fmla="*/ 62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0" h="622">
                  <a:moveTo>
                    <a:pt x="158" y="622"/>
                  </a:moveTo>
                  <a:cubicBezTo>
                    <a:pt x="1" y="440"/>
                    <a:pt x="0" y="192"/>
                    <a:pt x="117" y="0"/>
                  </a:cubicBezTo>
                  <a:cubicBezTo>
                    <a:pt x="245" y="101"/>
                    <a:pt x="270" y="475"/>
                    <a:pt x="158" y="622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Freeform 1246"/>
            <p:cNvSpPr/>
            <p:nvPr/>
          </p:nvSpPr>
          <p:spPr bwMode="auto">
            <a:xfrm>
              <a:off x="1354891" y="7373619"/>
              <a:ext cx="117269" cy="189776"/>
            </a:xfrm>
            <a:custGeom>
              <a:avLst/>
              <a:gdLst>
                <a:gd name="T0" fmla="*/ 163 w 274"/>
                <a:gd name="T1" fmla="*/ 622 h 622"/>
                <a:gd name="T2" fmla="*/ 122 w 274"/>
                <a:gd name="T3" fmla="*/ 0 h 622"/>
                <a:gd name="T4" fmla="*/ 163 w 274"/>
                <a:gd name="T5" fmla="*/ 62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4" h="622">
                  <a:moveTo>
                    <a:pt x="163" y="622"/>
                  </a:moveTo>
                  <a:cubicBezTo>
                    <a:pt x="12" y="454"/>
                    <a:pt x="0" y="198"/>
                    <a:pt x="122" y="0"/>
                  </a:cubicBezTo>
                  <a:cubicBezTo>
                    <a:pt x="250" y="104"/>
                    <a:pt x="274" y="471"/>
                    <a:pt x="163" y="622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Freeform 1248"/>
            <p:cNvSpPr/>
            <p:nvPr/>
          </p:nvSpPr>
          <p:spPr bwMode="auto">
            <a:xfrm>
              <a:off x="1308861" y="7605247"/>
              <a:ext cx="234539" cy="100607"/>
            </a:xfrm>
            <a:custGeom>
              <a:avLst/>
              <a:gdLst>
                <a:gd name="T0" fmla="*/ 0 w 547"/>
                <a:gd name="T1" fmla="*/ 167 h 330"/>
                <a:gd name="T2" fmla="*/ 547 w 547"/>
                <a:gd name="T3" fmla="*/ 198 h 330"/>
                <a:gd name="T4" fmla="*/ 0 w 547"/>
                <a:gd name="T5" fmla="*/ 1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7" h="330">
                  <a:moveTo>
                    <a:pt x="0" y="167"/>
                  </a:moveTo>
                  <a:cubicBezTo>
                    <a:pt x="179" y="0"/>
                    <a:pt x="402" y="54"/>
                    <a:pt x="547" y="198"/>
                  </a:cubicBezTo>
                  <a:cubicBezTo>
                    <a:pt x="446" y="330"/>
                    <a:pt x="128" y="311"/>
                    <a:pt x="0" y="167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Freeform 1251"/>
            <p:cNvSpPr/>
            <p:nvPr/>
          </p:nvSpPr>
          <p:spPr bwMode="auto">
            <a:xfrm>
              <a:off x="1476909" y="7548835"/>
              <a:ext cx="235633" cy="84748"/>
            </a:xfrm>
            <a:custGeom>
              <a:avLst/>
              <a:gdLst>
                <a:gd name="T0" fmla="*/ 0 w 549"/>
                <a:gd name="T1" fmla="*/ 154 h 278"/>
                <a:gd name="T2" fmla="*/ 549 w 549"/>
                <a:gd name="T3" fmla="*/ 186 h 278"/>
                <a:gd name="T4" fmla="*/ 309 w 549"/>
                <a:gd name="T5" fmla="*/ 276 h 278"/>
                <a:gd name="T6" fmla="*/ 6 w 549"/>
                <a:gd name="T7" fmla="*/ 160 h 278"/>
                <a:gd name="T8" fmla="*/ 0 w 549"/>
                <a:gd name="T9" fmla="*/ 15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9" h="278">
                  <a:moveTo>
                    <a:pt x="0" y="154"/>
                  </a:moveTo>
                  <a:cubicBezTo>
                    <a:pt x="155" y="0"/>
                    <a:pt x="383" y="21"/>
                    <a:pt x="549" y="186"/>
                  </a:cubicBezTo>
                  <a:cubicBezTo>
                    <a:pt x="480" y="245"/>
                    <a:pt x="401" y="278"/>
                    <a:pt x="309" y="276"/>
                  </a:cubicBezTo>
                  <a:cubicBezTo>
                    <a:pt x="194" y="273"/>
                    <a:pt x="96" y="228"/>
                    <a:pt x="6" y="160"/>
                  </a:cubicBezTo>
                  <a:cubicBezTo>
                    <a:pt x="4" y="158"/>
                    <a:pt x="2" y="156"/>
                    <a:pt x="0" y="154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Freeform 1253"/>
            <p:cNvSpPr/>
            <p:nvPr/>
          </p:nvSpPr>
          <p:spPr bwMode="auto">
            <a:xfrm>
              <a:off x="1662493" y="7315905"/>
              <a:ext cx="185950" cy="100607"/>
            </a:xfrm>
            <a:custGeom>
              <a:avLst/>
              <a:gdLst>
                <a:gd name="T0" fmla="*/ 0 w 434"/>
                <a:gd name="T1" fmla="*/ 298 h 330"/>
                <a:gd name="T2" fmla="*/ 434 w 434"/>
                <a:gd name="T3" fmla="*/ 65 h 330"/>
                <a:gd name="T4" fmla="*/ 0 w 434"/>
                <a:gd name="T5" fmla="*/ 298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4" h="330">
                  <a:moveTo>
                    <a:pt x="0" y="298"/>
                  </a:moveTo>
                  <a:cubicBezTo>
                    <a:pt x="55" y="120"/>
                    <a:pt x="280" y="0"/>
                    <a:pt x="434" y="65"/>
                  </a:cubicBezTo>
                  <a:cubicBezTo>
                    <a:pt x="378" y="227"/>
                    <a:pt x="193" y="330"/>
                    <a:pt x="0" y="298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Freeform 1255"/>
            <p:cNvSpPr/>
            <p:nvPr/>
          </p:nvSpPr>
          <p:spPr bwMode="auto">
            <a:xfrm>
              <a:off x="1695738" y="7182543"/>
              <a:ext cx="135170" cy="127903"/>
            </a:xfrm>
            <a:custGeom>
              <a:avLst/>
              <a:gdLst>
                <a:gd name="T0" fmla="*/ 314 w 315"/>
                <a:gd name="T1" fmla="*/ 0 h 419"/>
                <a:gd name="T2" fmla="*/ 10 w 315"/>
                <a:gd name="T3" fmla="*/ 419 h 419"/>
                <a:gd name="T4" fmla="*/ 314 w 315"/>
                <a:gd name="T5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5" h="419">
                  <a:moveTo>
                    <a:pt x="314" y="0"/>
                  </a:moveTo>
                  <a:cubicBezTo>
                    <a:pt x="315" y="217"/>
                    <a:pt x="159" y="373"/>
                    <a:pt x="10" y="419"/>
                  </a:cubicBezTo>
                  <a:cubicBezTo>
                    <a:pt x="0" y="202"/>
                    <a:pt x="143" y="33"/>
                    <a:pt x="314" y="0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Freeform 1257"/>
            <p:cNvSpPr/>
            <p:nvPr/>
          </p:nvSpPr>
          <p:spPr bwMode="auto">
            <a:xfrm>
              <a:off x="1490062" y="6942075"/>
              <a:ext cx="148686" cy="87609"/>
            </a:xfrm>
            <a:custGeom>
              <a:avLst/>
              <a:gdLst>
                <a:gd name="T0" fmla="*/ 0 w 347"/>
                <a:gd name="T1" fmla="*/ 29 h 287"/>
                <a:gd name="T2" fmla="*/ 347 w 347"/>
                <a:gd name="T3" fmla="*/ 251 h 287"/>
                <a:gd name="T4" fmla="*/ 0 w 347"/>
                <a:gd name="T5" fmla="*/ 2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7" h="287">
                  <a:moveTo>
                    <a:pt x="0" y="29"/>
                  </a:moveTo>
                  <a:cubicBezTo>
                    <a:pt x="142" y="0"/>
                    <a:pt x="282" y="102"/>
                    <a:pt x="347" y="251"/>
                  </a:cubicBezTo>
                  <a:cubicBezTo>
                    <a:pt x="196" y="287"/>
                    <a:pt x="55" y="188"/>
                    <a:pt x="0" y="29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Freeform 1259"/>
            <p:cNvSpPr/>
            <p:nvPr/>
          </p:nvSpPr>
          <p:spPr bwMode="auto">
            <a:xfrm>
              <a:off x="1323837" y="6776737"/>
              <a:ext cx="143207" cy="72790"/>
            </a:xfrm>
            <a:custGeom>
              <a:avLst/>
              <a:gdLst>
                <a:gd name="T0" fmla="*/ 0 w 334"/>
                <a:gd name="T1" fmla="*/ 57 h 238"/>
                <a:gd name="T2" fmla="*/ 334 w 334"/>
                <a:gd name="T3" fmla="*/ 179 h 238"/>
                <a:gd name="T4" fmla="*/ 0 w 334"/>
                <a:gd name="T5" fmla="*/ 5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4" h="238">
                  <a:moveTo>
                    <a:pt x="0" y="57"/>
                  </a:moveTo>
                  <a:cubicBezTo>
                    <a:pt x="110" y="0"/>
                    <a:pt x="255" y="62"/>
                    <a:pt x="334" y="179"/>
                  </a:cubicBezTo>
                  <a:cubicBezTo>
                    <a:pt x="218" y="238"/>
                    <a:pt x="74" y="190"/>
                    <a:pt x="0" y="57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Freeform 1261"/>
            <p:cNvSpPr/>
            <p:nvPr/>
          </p:nvSpPr>
          <p:spPr bwMode="auto">
            <a:xfrm>
              <a:off x="1476545" y="6790775"/>
              <a:ext cx="77814" cy="78510"/>
            </a:xfrm>
            <a:custGeom>
              <a:avLst/>
              <a:gdLst>
                <a:gd name="T0" fmla="*/ 181 w 181"/>
                <a:gd name="T1" fmla="*/ 257 h 257"/>
                <a:gd name="T2" fmla="*/ 8 w 181"/>
                <a:gd name="T3" fmla="*/ 0 h 257"/>
                <a:gd name="T4" fmla="*/ 181 w 181"/>
                <a:gd name="T5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" h="257">
                  <a:moveTo>
                    <a:pt x="181" y="257"/>
                  </a:moveTo>
                  <a:cubicBezTo>
                    <a:pt x="63" y="231"/>
                    <a:pt x="0" y="106"/>
                    <a:pt x="8" y="0"/>
                  </a:cubicBezTo>
                  <a:cubicBezTo>
                    <a:pt x="101" y="17"/>
                    <a:pt x="179" y="137"/>
                    <a:pt x="181" y="257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40814" y="5597259"/>
            <a:ext cx="706538" cy="935878"/>
            <a:chOff x="6431213" y="2009143"/>
            <a:chExt cx="505656" cy="941241"/>
          </a:xfrm>
          <a:gradFill flip="none" rotWithShape="1">
            <a:gsLst>
              <a:gs pos="19000">
                <a:srgbClr val="41CCFD"/>
              </a:gs>
              <a:gs pos="100000">
                <a:srgbClr val="0863AD"/>
              </a:gs>
            </a:gsLst>
            <a:lin ang="16200000" scaled="1"/>
            <a:tileRect/>
          </a:gradFill>
        </p:grpSpPr>
        <p:sp>
          <p:nvSpPr>
            <p:cNvPr id="50" name="Freeform 1243"/>
            <p:cNvSpPr/>
            <p:nvPr/>
          </p:nvSpPr>
          <p:spPr bwMode="auto">
            <a:xfrm>
              <a:off x="6459973" y="2087318"/>
              <a:ext cx="476896" cy="799530"/>
            </a:xfrm>
            <a:custGeom>
              <a:avLst/>
              <a:gdLst>
                <a:gd name="T0" fmla="*/ 235 w 1554"/>
                <a:gd name="T1" fmla="*/ 947 h 2606"/>
                <a:gd name="T2" fmla="*/ 280 w 1554"/>
                <a:gd name="T3" fmla="*/ 718 h 2606"/>
                <a:gd name="T4" fmla="*/ 258 w 1554"/>
                <a:gd name="T5" fmla="*/ 756 h 2606"/>
                <a:gd name="T6" fmla="*/ 221 w 1554"/>
                <a:gd name="T7" fmla="*/ 271 h 2606"/>
                <a:gd name="T8" fmla="*/ 321 w 1554"/>
                <a:gd name="T9" fmla="*/ 595 h 2606"/>
                <a:gd name="T10" fmla="*/ 373 w 1554"/>
                <a:gd name="T11" fmla="*/ 474 h 2606"/>
                <a:gd name="T12" fmla="*/ 415 w 1554"/>
                <a:gd name="T13" fmla="*/ 390 h 2606"/>
                <a:gd name="T14" fmla="*/ 415 w 1554"/>
                <a:gd name="T15" fmla="*/ 363 h 2606"/>
                <a:gd name="T16" fmla="*/ 363 w 1554"/>
                <a:gd name="T17" fmla="*/ 154 h 2606"/>
                <a:gd name="T18" fmla="*/ 408 w 1554"/>
                <a:gd name="T19" fmla="*/ 0 h 2606"/>
                <a:gd name="T20" fmla="*/ 489 w 1554"/>
                <a:gd name="T21" fmla="*/ 266 h 2606"/>
                <a:gd name="T22" fmla="*/ 541 w 1554"/>
                <a:gd name="T23" fmla="*/ 195 h 2606"/>
                <a:gd name="T24" fmla="*/ 654 w 1554"/>
                <a:gd name="T25" fmla="*/ 69 h 2606"/>
                <a:gd name="T26" fmla="*/ 869 w 1554"/>
                <a:gd name="T27" fmla="*/ 50 h 2606"/>
                <a:gd name="T28" fmla="*/ 647 w 1554"/>
                <a:gd name="T29" fmla="*/ 204 h 2606"/>
                <a:gd name="T30" fmla="*/ 569 w 1554"/>
                <a:gd name="T31" fmla="*/ 195 h 2606"/>
                <a:gd name="T32" fmla="*/ 546 w 1554"/>
                <a:gd name="T33" fmla="*/ 204 h 2606"/>
                <a:gd name="T34" fmla="*/ 467 w 1554"/>
                <a:gd name="T35" fmla="*/ 344 h 2606"/>
                <a:gd name="T36" fmla="*/ 444 w 1554"/>
                <a:gd name="T37" fmla="*/ 390 h 2606"/>
                <a:gd name="T38" fmla="*/ 391 w 1554"/>
                <a:gd name="T39" fmla="*/ 476 h 2606"/>
                <a:gd name="T40" fmla="*/ 349 w 1554"/>
                <a:gd name="T41" fmla="*/ 579 h 2606"/>
                <a:gd name="T42" fmla="*/ 318 w 1554"/>
                <a:gd name="T43" fmla="*/ 683 h 2606"/>
                <a:gd name="T44" fmla="*/ 292 w 1554"/>
                <a:gd name="T45" fmla="*/ 789 h 2606"/>
                <a:gd name="T46" fmla="*/ 294 w 1554"/>
                <a:gd name="T47" fmla="*/ 795 h 2606"/>
                <a:gd name="T48" fmla="*/ 465 w 1554"/>
                <a:gd name="T49" fmla="*/ 640 h 2606"/>
                <a:gd name="T50" fmla="*/ 562 w 1554"/>
                <a:gd name="T51" fmla="*/ 615 h 2606"/>
                <a:gd name="T52" fmla="*/ 272 w 1554"/>
                <a:gd name="T53" fmla="*/ 916 h 2606"/>
                <a:gd name="T54" fmla="*/ 274 w 1554"/>
                <a:gd name="T55" fmla="*/ 1293 h 2606"/>
                <a:gd name="T56" fmla="*/ 522 w 1554"/>
                <a:gd name="T57" fmla="*/ 901 h 2606"/>
                <a:gd name="T58" fmla="*/ 276 w 1554"/>
                <a:gd name="T59" fmla="*/ 1324 h 2606"/>
                <a:gd name="T60" fmla="*/ 349 w 1554"/>
                <a:gd name="T61" fmla="*/ 1619 h 2606"/>
                <a:gd name="T62" fmla="*/ 530 w 1554"/>
                <a:gd name="T63" fmla="*/ 1226 h 2606"/>
                <a:gd name="T64" fmla="*/ 549 w 1554"/>
                <a:gd name="T65" fmla="*/ 1311 h 2606"/>
                <a:gd name="T66" fmla="*/ 504 w 1554"/>
                <a:gd name="T67" fmla="*/ 1613 h 2606"/>
                <a:gd name="T68" fmla="*/ 408 w 1554"/>
                <a:gd name="T69" fmla="*/ 1734 h 2606"/>
                <a:gd name="T70" fmla="*/ 401 w 1554"/>
                <a:gd name="T71" fmla="*/ 1758 h 2606"/>
                <a:gd name="T72" fmla="*/ 566 w 1554"/>
                <a:gd name="T73" fmla="*/ 2031 h 2606"/>
                <a:gd name="T74" fmla="*/ 576 w 1554"/>
                <a:gd name="T75" fmla="*/ 2040 h 2606"/>
                <a:gd name="T76" fmla="*/ 538 w 1554"/>
                <a:gd name="T77" fmla="*/ 1760 h 2606"/>
                <a:gd name="T78" fmla="*/ 640 w 1554"/>
                <a:gd name="T79" fmla="*/ 1501 h 2606"/>
                <a:gd name="T80" fmla="*/ 717 w 1554"/>
                <a:gd name="T81" fmla="*/ 1682 h 2606"/>
                <a:gd name="T82" fmla="*/ 644 w 1554"/>
                <a:gd name="T83" fmla="*/ 2092 h 2606"/>
                <a:gd name="T84" fmla="*/ 647 w 1554"/>
                <a:gd name="T85" fmla="*/ 2128 h 2606"/>
                <a:gd name="T86" fmla="*/ 1232 w 1554"/>
                <a:gd name="T87" fmla="*/ 2487 h 2606"/>
                <a:gd name="T88" fmla="*/ 1520 w 1554"/>
                <a:gd name="T89" fmla="*/ 2525 h 2606"/>
                <a:gd name="T90" fmla="*/ 1554 w 1554"/>
                <a:gd name="T91" fmla="*/ 2525 h 2606"/>
                <a:gd name="T92" fmla="*/ 1550 w 1554"/>
                <a:gd name="T93" fmla="*/ 2605 h 2606"/>
                <a:gd name="T94" fmla="*/ 547 w 1554"/>
                <a:gd name="T95" fmla="*/ 2115 h 2606"/>
                <a:gd name="T96" fmla="*/ 560 w 1554"/>
                <a:gd name="T97" fmla="*/ 2141 h 2606"/>
                <a:gd name="T98" fmla="*/ 576 w 1554"/>
                <a:gd name="T99" fmla="*/ 2174 h 2606"/>
                <a:gd name="T100" fmla="*/ 315 w 1554"/>
                <a:gd name="T101" fmla="*/ 2154 h 2606"/>
                <a:gd name="T102" fmla="*/ 66 w 1554"/>
                <a:gd name="T103" fmla="*/ 1922 h 2606"/>
                <a:gd name="T104" fmla="*/ 489 w 1554"/>
                <a:gd name="T105" fmla="*/ 2031 h 2606"/>
                <a:gd name="T106" fmla="*/ 477 w 1554"/>
                <a:gd name="T107" fmla="*/ 2012 h 2606"/>
                <a:gd name="T108" fmla="*/ 272 w 1554"/>
                <a:gd name="T109" fmla="*/ 1537 h 2606"/>
                <a:gd name="T110" fmla="*/ 227 w 1554"/>
                <a:gd name="T111" fmla="*/ 1114 h 2606"/>
                <a:gd name="T112" fmla="*/ 209 w 1554"/>
                <a:gd name="T113" fmla="*/ 1082 h 2606"/>
                <a:gd name="T114" fmla="*/ 1 w 1554"/>
                <a:gd name="T115" fmla="*/ 731 h 2606"/>
                <a:gd name="T116" fmla="*/ 1 w 1554"/>
                <a:gd name="T117" fmla="*/ 696 h 2606"/>
                <a:gd name="T118" fmla="*/ 235 w 1554"/>
                <a:gd name="T119" fmla="*/ 947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54" h="2606">
                  <a:moveTo>
                    <a:pt x="235" y="947"/>
                  </a:moveTo>
                  <a:cubicBezTo>
                    <a:pt x="250" y="869"/>
                    <a:pt x="265" y="794"/>
                    <a:pt x="280" y="718"/>
                  </a:cubicBezTo>
                  <a:cubicBezTo>
                    <a:pt x="273" y="730"/>
                    <a:pt x="266" y="743"/>
                    <a:pt x="258" y="756"/>
                  </a:cubicBezTo>
                  <a:cubicBezTo>
                    <a:pt x="157" y="629"/>
                    <a:pt x="128" y="411"/>
                    <a:pt x="221" y="271"/>
                  </a:cubicBezTo>
                  <a:cubicBezTo>
                    <a:pt x="296" y="366"/>
                    <a:pt x="331" y="473"/>
                    <a:pt x="321" y="595"/>
                  </a:cubicBezTo>
                  <a:cubicBezTo>
                    <a:pt x="338" y="555"/>
                    <a:pt x="355" y="514"/>
                    <a:pt x="373" y="474"/>
                  </a:cubicBezTo>
                  <a:cubicBezTo>
                    <a:pt x="386" y="446"/>
                    <a:pt x="400" y="418"/>
                    <a:pt x="415" y="390"/>
                  </a:cubicBezTo>
                  <a:cubicBezTo>
                    <a:pt x="421" y="380"/>
                    <a:pt x="420" y="373"/>
                    <a:pt x="415" y="363"/>
                  </a:cubicBezTo>
                  <a:cubicBezTo>
                    <a:pt x="380" y="298"/>
                    <a:pt x="360" y="228"/>
                    <a:pt x="363" y="154"/>
                  </a:cubicBezTo>
                  <a:cubicBezTo>
                    <a:pt x="365" y="99"/>
                    <a:pt x="379" y="49"/>
                    <a:pt x="408" y="0"/>
                  </a:cubicBezTo>
                  <a:cubicBezTo>
                    <a:pt x="471" y="77"/>
                    <a:pt x="498" y="163"/>
                    <a:pt x="489" y="266"/>
                  </a:cubicBezTo>
                  <a:cubicBezTo>
                    <a:pt x="509" y="239"/>
                    <a:pt x="528" y="219"/>
                    <a:pt x="541" y="195"/>
                  </a:cubicBezTo>
                  <a:cubicBezTo>
                    <a:pt x="573" y="134"/>
                    <a:pt x="587" y="108"/>
                    <a:pt x="654" y="69"/>
                  </a:cubicBezTo>
                  <a:cubicBezTo>
                    <a:pt x="720" y="30"/>
                    <a:pt x="794" y="18"/>
                    <a:pt x="869" y="50"/>
                  </a:cubicBezTo>
                  <a:cubicBezTo>
                    <a:pt x="832" y="131"/>
                    <a:pt x="736" y="206"/>
                    <a:pt x="647" y="204"/>
                  </a:cubicBezTo>
                  <a:cubicBezTo>
                    <a:pt x="621" y="203"/>
                    <a:pt x="595" y="197"/>
                    <a:pt x="569" y="195"/>
                  </a:cubicBezTo>
                  <a:cubicBezTo>
                    <a:pt x="561" y="195"/>
                    <a:pt x="550" y="198"/>
                    <a:pt x="546" y="204"/>
                  </a:cubicBezTo>
                  <a:cubicBezTo>
                    <a:pt x="514" y="247"/>
                    <a:pt x="481" y="291"/>
                    <a:pt x="467" y="344"/>
                  </a:cubicBezTo>
                  <a:cubicBezTo>
                    <a:pt x="462" y="361"/>
                    <a:pt x="456" y="384"/>
                    <a:pt x="444" y="390"/>
                  </a:cubicBezTo>
                  <a:cubicBezTo>
                    <a:pt x="408" y="409"/>
                    <a:pt x="406" y="446"/>
                    <a:pt x="391" y="476"/>
                  </a:cubicBezTo>
                  <a:cubicBezTo>
                    <a:pt x="374" y="508"/>
                    <a:pt x="362" y="544"/>
                    <a:pt x="349" y="579"/>
                  </a:cubicBezTo>
                  <a:cubicBezTo>
                    <a:pt x="337" y="613"/>
                    <a:pt x="327" y="648"/>
                    <a:pt x="318" y="683"/>
                  </a:cubicBezTo>
                  <a:cubicBezTo>
                    <a:pt x="308" y="718"/>
                    <a:pt x="300" y="754"/>
                    <a:pt x="292" y="789"/>
                  </a:cubicBezTo>
                  <a:cubicBezTo>
                    <a:pt x="292" y="790"/>
                    <a:pt x="293" y="792"/>
                    <a:pt x="294" y="795"/>
                  </a:cubicBezTo>
                  <a:cubicBezTo>
                    <a:pt x="336" y="726"/>
                    <a:pt x="389" y="669"/>
                    <a:pt x="465" y="640"/>
                  </a:cubicBezTo>
                  <a:cubicBezTo>
                    <a:pt x="496" y="628"/>
                    <a:pt x="529" y="623"/>
                    <a:pt x="562" y="615"/>
                  </a:cubicBezTo>
                  <a:cubicBezTo>
                    <a:pt x="568" y="750"/>
                    <a:pt x="428" y="892"/>
                    <a:pt x="272" y="916"/>
                  </a:cubicBezTo>
                  <a:cubicBezTo>
                    <a:pt x="257" y="1041"/>
                    <a:pt x="257" y="1167"/>
                    <a:pt x="274" y="1293"/>
                  </a:cubicBezTo>
                  <a:cubicBezTo>
                    <a:pt x="294" y="1122"/>
                    <a:pt x="350" y="976"/>
                    <a:pt x="522" y="901"/>
                  </a:cubicBezTo>
                  <a:cubicBezTo>
                    <a:pt x="538" y="1067"/>
                    <a:pt x="469" y="1255"/>
                    <a:pt x="276" y="1324"/>
                  </a:cubicBezTo>
                  <a:cubicBezTo>
                    <a:pt x="289" y="1425"/>
                    <a:pt x="313" y="1523"/>
                    <a:pt x="349" y="1619"/>
                  </a:cubicBezTo>
                  <a:cubicBezTo>
                    <a:pt x="354" y="1464"/>
                    <a:pt x="398" y="1328"/>
                    <a:pt x="530" y="1226"/>
                  </a:cubicBezTo>
                  <a:cubicBezTo>
                    <a:pt x="537" y="1257"/>
                    <a:pt x="544" y="1284"/>
                    <a:pt x="549" y="1311"/>
                  </a:cubicBezTo>
                  <a:cubicBezTo>
                    <a:pt x="565" y="1416"/>
                    <a:pt x="554" y="1518"/>
                    <a:pt x="504" y="1613"/>
                  </a:cubicBezTo>
                  <a:cubicBezTo>
                    <a:pt x="480" y="1660"/>
                    <a:pt x="447" y="1700"/>
                    <a:pt x="408" y="1734"/>
                  </a:cubicBezTo>
                  <a:cubicBezTo>
                    <a:pt x="400" y="1741"/>
                    <a:pt x="396" y="1746"/>
                    <a:pt x="401" y="1758"/>
                  </a:cubicBezTo>
                  <a:cubicBezTo>
                    <a:pt x="447" y="1855"/>
                    <a:pt x="501" y="1946"/>
                    <a:pt x="566" y="2031"/>
                  </a:cubicBezTo>
                  <a:cubicBezTo>
                    <a:pt x="567" y="2033"/>
                    <a:pt x="569" y="2034"/>
                    <a:pt x="576" y="2040"/>
                  </a:cubicBezTo>
                  <a:cubicBezTo>
                    <a:pt x="543" y="1945"/>
                    <a:pt x="530" y="1854"/>
                    <a:pt x="538" y="1760"/>
                  </a:cubicBezTo>
                  <a:cubicBezTo>
                    <a:pt x="547" y="1665"/>
                    <a:pt x="580" y="1579"/>
                    <a:pt x="640" y="1501"/>
                  </a:cubicBezTo>
                  <a:cubicBezTo>
                    <a:pt x="677" y="1559"/>
                    <a:pt x="702" y="1618"/>
                    <a:pt x="717" y="1682"/>
                  </a:cubicBezTo>
                  <a:cubicBezTo>
                    <a:pt x="751" y="1829"/>
                    <a:pt x="729" y="1966"/>
                    <a:pt x="644" y="2092"/>
                  </a:cubicBezTo>
                  <a:cubicBezTo>
                    <a:pt x="634" y="2107"/>
                    <a:pt x="635" y="2115"/>
                    <a:pt x="647" y="2128"/>
                  </a:cubicBezTo>
                  <a:cubicBezTo>
                    <a:pt x="809" y="2301"/>
                    <a:pt x="1002" y="2425"/>
                    <a:pt x="1232" y="2487"/>
                  </a:cubicBezTo>
                  <a:cubicBezTo>
                    <a:pt x="1326" y="2513"/>
                    <a:pt x="1422" y="2526"/>
                    <a:pt x="1520" y="2525"/>
                  </a:cubicBezTo>
                  <a:cubicBezTo>
                    <a:pt x="1531" y="2525"/>
                    <a:pt x="1541" y="2525"/>
                    <a:pt x="1554" y="2525"/>
                  </a:cubicBezTo>
                  <a:cubicBezTo>
                    <a:pt x="1552" y="2552"/>
                    <a:pt x="1551" y="2576"/>
                    <a:pt x="1550" y="2605"/>
                  </a:cubicBezTo>
                  <a:cubicBezTo>
                    <a:pt x="1134" y="2606"/>
                    <a:pt x="808" y="2429"/>
                    <a:pt x="547" y="2115"/>
                  </a:cubicBezTo>
                  <a:cubicBezTo>
                    <a:pt x="551" y="2124"/>
                    <a:pt x="556" y="2133"/>
                    <a:pt x="560" y="2141"/>
                  </a:cubicBezTo>
                  <a:cubicBezTo>
                    <a:pt x="565" y="2151"/>
                    <a:pt x="570" y="2161"/>
                    <a:pt x="576" y="2174"/>
                  </a:cubicBezTo>
                  <a:cubicBezTo>
                    <a:pt x="486" y="2190"/>
                    <a:pt x="400" y="2184"/>
                    <a:pt x="315" y="2154"/>
                  </a:cubicBezTo>
                  <a:cubicBezTo>
                    <a:pt x="204" y="2115"/>
                    <a:pt x="107" y="2024"/>
                    <a:pt x="66" y="1922"/>
                  </a:cubicBezTo>
                  <a:cubicBezTo>
                    <a:pt x="157" y="1885"/>
                    <a:pt x="355" y="1885"/>
                    <a:pt x="489" y="2031"/>
                  </a:cubicBezTo>
                  <a:cubicBezTo>
                    <a:pt x="485" y="2024"/>
                    <a:pt x="481" y="2018"/>
                    <a:pt x="477" y="2012"/>
                  </a:cubicBezTo>
                  <a:cubicBezTo>
                    <a:pt x="381" y="1866"/>
                    <a:pt x="314" y="1707"/>
                    <a:pt x="272" y="1537"/>
                  </a:cubicBezTo>
                  <a:cubicBezTo>
                    <a:pt x="238" y="1398"/>
                    <a:pt x="222" y="1257"/>
                    <a:pt x="227" y="1114"/>
                  </a:cubicBezTo>
                  <a:cubicBezTo>
                    <a:pt x="227" y="1099"/>
                    <a:pt x="223" y="1090"/>
                    <a:pt x="209" y="1082"/>
                  </a:cubicBezTo>
                  <a:cubicBezTo>
                    <a:pt x="79" y="1001"/>
                    <a:pt x="4" y="887"/>
                    <a:pt x="1" y="731"/>
                  </a:cubicBezTo>
                  <a:cubicBezTo>
                    <a:pt x="0" y="721"/>
                    <a:pt x="1" y="711"/>
                    <a:pt x="1" y="696"/>
                  </a:cubicBezTo>
                  <a:cubicBezTo>
                    <a:pt x="122" y="744"/>
                    <a:pt x="199" y="826"/>
                    <a:pt x="235" y="9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Freeform 1245"/>
            <p:cNvSpPr/>
            <p:nvPr/>
          </p:nvSpPr>
          <p:spPr bwMode="auto">
            <a:xfrm>
              <a:off x="6794374" y="2641866"/>
              <a:ext cx="82620" cy="191385"/>
            </a:xfrm>
            <a:custGeom>
              <a:avLst/>
              <a:gdLst>
                <a:gd name="T0" fmla="*/ 139 w 269"/>
                <a:gd name="T1" fmla="*/ 0 h 624"/>
                <a:gd name="T2" fmla="*/ 115 w 269"/>
                <a:gd name="T3" fmla="*/ 624 h 624"/>
                <a:gd name="T4" fmla="*/ 139 w 269"/>
                <a:gd name="T5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9" h="624">
                  <a:moveTo>
                    <a:pt x="139" y="0"/>
                  </a:moveTo>
                  <a:cubicBezTo>
                    <a:pt x="261" y="183"/>
                    <a:pt x="269" y="442"/>
                    <a:pt x="115" y="624"/>
                  </a:cubicBezTo>
                  <a:cubicBezTo>
                    <a:pt x="9" y="437"/>
                    <a:pt x="0" y="166"/>
                    <a:pt x="1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" name="Freeform 1247"/>
            <p:cNvSpPr/>
            <p:nvPr/>
          </p:nvSpPr>
          <p:spPr bwMode="auto">
            <a:xfrm>
              <a:off x="6536579" y="2787757"/>
              <a:ext cx="167593" cy="106151"/>
            </a:xfrm>
            <a:custGeom>
              <a:avLst/>
              <a:gdLst>
                <a:gd name="T0" fmla="*/ 0 w 546"/>
                <a:gd name="T1" fmla="*/ 200 h 346"/>
                <a:gd name="T2" fmla="*/ 546 w 546"/>
                <a:gd name="T3" fmla="*/ 153 h 346"/>
                <a:gd name="T4" fmla="*/ 0 w 546"/>
                <a:gd name="T5" fmla="*/ 20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6" h="346">
                  <a:moveTo>
                    <a:pt x="0" y="200"/>
                  </a:moveTo>
                  <a:cubicBezTo>
                    <a:pt x="154" y="40"/>
                    <a:pt x="374" y="0"/>
                    <a:pt x="546" y="153"/>
                  </a:cubicBezTo>
                  <a:cubicBezTo>
                    <a:pt x="402" y="287"/>
                    <a:pt x="163" y="346"/>
                    <a:pt x="0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" name="Freeform 1249"/>
            <p:cNvSpPr/>
            <p:nvPr/>
          </p:nvSpPr>
          <p:spPr bwMode="auto">
            <a:xfrm>
              <a:off x="6704434" y="2610491"/>
              <a:ext cx="82620" cy="191125"/>
            </a:xfrm>
            <a:custGeom>
              <a:avLst/>
              <a:gdLst>
                <a:gd name="T0" fmla="*/ 142 w 269"/>
                <a:gd name="T1" fmla="*/ 0 h 623"/>
                <a:gd name="T2" fmla="*/ 118 w 269"/>
                <a:gd name="T3" fmla="*/ 623 h 623"/>
                <a:gd name="T4" fmla="*/ 142 w 269"/>
                <a:gd name="T5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9" h="623">
                  <a:moveTo>
                    <a:pt x="142" y="0"/>
                  </a:moveTo>
                  <a:cubicBezTo>
                    <a:pt x="268" y="188"/>
                    <a:pt x="269" y="449"/>
                    <a:pt x="118" y="623"/>
                  </a:cubicBezTo>
                  <a:cubicBezTo>
                    <a:pt x="15" y="442"/>
                    <a:pt x="0" y="168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Freeform 1250"/>
            <p:cNvSpPr/>
            <p:nvPr/>
          </p:nvSpPr>
          <p:spPr bwMode="auto">
            <a:xfrm>
              <a:off x="6658418" y="2845017"/>
              <a:ext cx="167332" cy="105367"/>
            </a:xfrm>
            <a:custGeom>
              <a:avLst/>
              <a:gdLst>
                <a:gd name="T0" fmla="*/ 0 w 545"/>
                <a:gd name="T1" fmla="*/ 203 h 344"/>
                <a:gd name="T2" fmla="*/ 545 w 545"/>
                <a:gd name="T3" fmla="*/ 157 h 344"/>
                <a:gd name="T4" fmla="*/ 0 w 545"/>
                <a:gd name="T5" fmla="*/ 20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5" h="344">
                  <a:moveTo>
                    <a:pt x="0" y="203"/>
                  </a:moveTo>
                  <a:cubicBezTo>
                    <a:pt x="145" y="45"/>
                    <a:pt x="378" y="0"/>
                    <a:pt x="545" y="157"/>
                  </a:cubicBezTo>
                  <a:cubicBezTo>
                    <a:pt x="390" y="296"/>
                    <a:pt x="159" y="344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Freeform 1252"/>
            <p:cNvSpPr/>
            <p:nvPr/>
          </p:nvSpPr>
          <p:spPr bwMode="auto">
            <a:xfrm>
              <a:off x="6439840" y="2426688"/>
              <a:ext cx="98308" cy="126283"/>
            </a:xfrm>
            <a:custGeom>
              <a:avLst/>
              <a:gdLst>
                <a:gd name="T0" fmla="*/ 316 w 320"/>
                <a:gd name="T1" fmla="*/ 412 h 412"/>
                <a:gd name="T2" fmla="*/ 3 w 320"/>
                <a:gd name="T3" fmla="*/ 0 h 412"/>
                <a:gd name="T4" fmla="*/ 316 w 320"/>
                <a:gd name="T5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0" h="412">
                  <a:moveTo>
                    <a:pt x="316" y="412"/>
                  </a:moveTo>
                  <a:cubicBezTo>
                    <a:pt x="123" y="350"/>
                    <a:pt x="0" y="174"/>
                    <a:pt x="3" y="0"/>
                  </a:cubicBezTo>
                  <a:cubicBezTo>
                    <a:pt x="192" y="39"/>
                    <a:pt x="320" y="210"/>
                    <a:pt x="316" y="4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Freeform 1254"/>
            <p:cNvSpPr/>
            <p:nvPr/>
          </p:nvSpPr>
          <p:spPr bwMode="auto">
            <a:xfrm>
              <a:off x="6431213" y="2557938"/>
              <a:ext cx="135434" cy="100922"/>
            </a:xfrm>
            <a:custGeom>
              <a:avLst/>
              <a:gdLst>
                <a:gd name="T0" fmla="*/ 441 w 441"/>
                <a:gd name="T1" fmla="*/ 295 h 329"/>
                <a:gd name="T2" fmla="*/ 0 w 441"/>
                <a:gd name="T3" fmla="*/ 78 h 329"/>
                <a:gd name="T4" fmla="*/ 441 w 441"/>
                <a:gd name="T5" fmla="*/ 295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1" h="329">
                  <a:moveTo>
                    <a:pt x="441" y="295"/>
                  </a:moveTo>
                  <a:cubicBezTo>
                    <a:pt x="290" y="329"/>
                    <a:pt x="87" y="272"/>
                    <a:pt x="0" y="78"/>
                  </a:cubicBezTo>
                  <a:cubicBezTo>
                    <a:pt x="138" y="0"/>
                    <a:pt x="387" y="123"/>
                    <a:pt x="441" y="2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Freeform 1256"/>
            <p:cNvSpPr/>
            <p:nvPr/>
          </p:nvSpPr>
          <p:spPr bwMode="auto">
            <a:xfrm>
              <a:off x="6572921" y="2179350"/>
              <a:ext cx="104059" cy="89680"/>
            </a:xfrm>
            <a:custGeom>
              <a:avLst/>
              <a:gdLst>
                <a:gd name="T0" fmla="*/ 0 w 339"/>
                <a:gd name="T1" fmla="*/ 257 h 292"/>
                <a:gd name="T2" fmla="*/ 339 w 339"/>
                <a:gd name="T3" fmla="*/ 27 h 292"/>
                <a:gd name="T4" fmla="*/ 0 w 339"/>
                <a:gd name="T5" fmla="*/ 257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9" h="292">
                  <a:moveTo>
                    <a:pt x="0" y="257"/>
                  </a:moveTo>
                  <a:cubicBezTo>
                    <a:pt x="62" y="105"/>
                    <a:pt x="202" y="0"/>
                    <a:pt x="339" y="27"/>
                  </a:cubicBezTo>
                  <a:cubicBezTo>
                    <a:pt x="299" y="182"/>
                    <a:pt x="148" y="292"/>
                    <a:pt x="0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Freeform 1258"/>
            <p:cNvSpPr/>
            <p:nvPr/>
          </p:nvSpPr>
          <p:spPr bwMode="auto">
            <a:xfrm>
              <a:off x="6691100" y="2009143"/>
              <a:ext cx="100660" cy="76345"/>
            </a:xfrm>
            <a:custGeom>
              <a:avLst/>
              <a:gdLst>
                <a:gd name="T0" fmla="*/ 0 w 328"/>
                <a:gd name="T1" fmla="*/ 189 h 249"/>
                <a:gd name="T2" fmla="*/ 328 w 328"/>
                <a:gd name="T3" fmla="*/ 55 h 249"/>
                <a:gd name="T4" fmla="*/ 0 w 328"/>
                <a:gd name="T5" fmla="*/ 18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8" h="249">
                  <a:moveTo>
                    <a:pt x="0" y="189"/>
                  </a:moveTo>
                  <a:cubicBezTo>
                    <a:pt x="60" y="84"/>
                    <a:pt x="204" y="0"/>
                    <a:pt x="328" y="55"/>
                  </a:cubicBezTo>
                  <a:cubicBezTo>
                    <a:pt x="274" y="175"/>
                    <a:pt x="128" y="249"/>
                    <a:pt x="0" y="1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Freeform 1260"/>
            <p:cNvSpPr/>
            <p:nvPr/>
          </p:nvSpPr>
          <p:spPr bwMode="auto">
            <a:xfrm>
              <a:off x="6628088" y="2026138"/>
              <a:ext cx="56213" cy="80267"/>
            </a:xfrm>
            <a:custGeom>
              <a:avLst/>
              <a:gdLst>
                <a:gd name="T0" fmla="*/ 5 w 183"/>
                <a:gd name="T1" fmla="*/ 261 h 261"/>
                <a:gd name="T2" fmla="*/ 169 w 183"/>
                <a:gd name="T3" fmla="*/ 0 h 261"/>
                <a:gd name="T4" fmla="*/ 5 w 183"/>
                <a:gd name="T5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3" h="261">
                  <a:moveTo>
                    <a:pt x="5" y="261"/>
                  </a:moveTo>
                  <a:cubicBezTo>
                    <a:pt x="0" y="167"/>
                    <a:pt x="61" y="26"/>
                    <a:pt x="169" y="0"/>
                  </a:cubicBezTo>
                  <a:cubicBezTo>
                    <a:pt x="183" y="97"/>
                    <a:pt x="122" y="235"/>
                    <a:pt x="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1134246" y="5597259"/>
            <a:ext cx="695211" cy="929117"/>
            <a:chOff x="1153232" y="6776737"/>
            <a:chExt cx="695211" cy="929117"/>
          </a:xfrm>
        </p:grpSpPr>
        <p:sp>
          <p:nvSpPr>
            <p:cNvPr id="61" name="Freeform 1242"/>
            <p:cNvSpPr/>
            <p:nvPr/>
          </p:nvSpPr>
          <p:spPr bwMode="auto">
            <a:xfrm>
              <a:off x="1153232" y="6848746"/>
              <a:ext cx="648084" cy="804334"/>
            </a:xfrm>
            <a:custGeom>
              <a:avLst/>
              <a:gdLst>
                <a:gd name="T0" fmla="*/ 7 w 1511"/>
                <a:gd name="T1" fmla="*/ 2636 h 2636"/>
                <a:gd name="T2" fmla="*/ 0 w 1511"/>
                <a:gd name="T3" fmla="*/ 2557 h 2636"/>
                <a:gd name="T4" fmla="*/ 504 w 1511"/>
                <a:gd name="T5" fmla="*/ 2438 h 2636"/>
                <a:gd name="T6" fmla="*/ 910 w 1511"/>
                <a:gd name="T7" fmla="*/ 2118 h 2636"/>
                <a:gd name="T8" fmla="*/ 887 w 1511"/>
                <a:gd name="T9" fmla="*/ 1509 h 2636"/>
                <a:gd name="T10" fmla="*/ 971 w 1511"/>
                <a:gd name="T11" fmla="*/ 2042 h 2636"/>
                <a:gd name="T12" fmla="*/ 1044 w 1511"/>
                <a:gd name="T13" fmla="*/ 1928 h 2636"/>
                <a:gd name="T14" fmla="*/ 1129 w 1511"/>
                <a:gd name="T15" fmla="*/ 1763 h 2636"/>
                <a:gd name="T16" fmla="*/ 1123 w 1511"/>
                <a:gd name="T17" fmla="*/ 1732 h 2636"/>
                <a:gd name="T18" fmla="*/ 971 w 1511"/>
                <a:gd name="T19" fmla="*/ 1444 h 2636"/>
                <a:gd name="T20" fmla="*/ 985 w 1511"/>
                <a:gd name="T21" fmla="*/ 1248 h 2636"/>
                <a:gd name="T22" fmla="*/ 990 w 1511"/>
                <a:gd name="T23" fmla="*/ 1234 h 2636"/>
                <a:gd name="T24" fmla="*/ 1180 w 1511"/>
                <a:gd name="T25" fmla="*/ 1621 h 2636"/>
                <a:gd name="T26" fmla="*/ 1245 w 1511"/>
                <a:gd name="T27" fmla="*/ 1322 h 2636"/>
                <a:gd name="T28" fmla="*/ 984 w 1511"/>
                <a:gd name="T29" fmla="*/ 907 h 2636"/>
                <a:gd name="T30" fmla="*/ 1249 w 1511"/>
                <a:gd name="T31" fmla="*/ 1307 h 2636"/>
                <a:gd name="T32" fmla="*/ 1255 w 1511"/>
                <a:gd name="T33" fmla="*/ 1124 h 2636"/>
                <a:gd name="T34" fmla="*/ 1239 w 1511"/>
                <a:gd name="T35" fmla="*/ 926 h 2636"/>
                <a:gd name="T36" fmla="*/ 1226 w 1511"/>
                <a:gd name="T37" fmla="*/ 911 h 2636"/>
                <a:gd name="T38" fmla="*/ 980 w 1511"/>
                <a:gd name="T39" fmla="*/ 741 h 2636"/>
                <a:gd name="T40" fmla="*/ 931 w 1511"/>
                <a:gd name="T41" fmla="*/ 624 h 2636"/>
                <a:gd name="T42" fmla="*/ 1216 w 1511"/>
                <a:gd name="T43" fmla="*/ 795 h 2636"/>
                <a:gd name="T44" fmla="*/ 1128 w 1511"/>
                <a:gd name="T45" fmla="*/ 519 h 2636"/>
                <a:gd name="T46" fmla="*/ 1077 w 1511"/>
                <a:gd name="T47" fmla="*/ 415 h 2636"/>
                <a:gd name="T48" fmla="*/ 1056 w 1511"/>
                <a:gd name="T49" fmla="*/ 399 h 2636"/>
                <a:gd name="T50" fmla="*/ 1049 w 1511"/>
                <a:gd name="T51" fmla="*/ 389 h 2636"/>
                <a:gd name="T52" fmla="*/ 1021 w 1511"/>
                <a:gd name="T53" fmla="*/ 327 h 2636"/>
                <a:gd name="T54" fmla="*/ 943 w 1511"/>
                <a:gd name="T55" fmla="*/ 204 h 2636"/>
                <a:gd name="T56" fmla="*/ 922 w 1511"/>
                <a:gd name="T57" fmla="*/ 200 h 2636"/>
                <a:gd name="T58" fmla="*/ 618 w 1511"/>
                <a:gd name="T59" fmla="*/ 68 h 2636"/>
                <a:gd name="T60" fmla="*/ 617 w 1511"/>
                <a:gd name="T61" fmla="*/ 63 h 2636"/>
                <a:gd name="T62" fmla="*/ 783 w 1511"/>
                <a:gd name="T63" fmla="*/ 56 h 2636"/>
                <a:gd name="T64" fmla="*/ 945 w 1511"/>
                <a:gd name="T65" fmla="*/ 176 h 2636"/>
                <a:gd name="T66" fmla="*/ 991 w 1511"/>
                <a:gd name="T67" fmla="*/ 254 h 2636"/>
                <a:gd name="T68" fmla="*/ 1003 w 1511"/>
                <a:gd name="T69" fmla="*/ 269 h 2636"/>
                <a:gd name="T70" fmla="*/ 1076 w 1511"/>
                <a:gd name="T71" fmla="*/ 0 h 2636"/>
                <a:gd name="T72" fmla="*/ 1121 w 1511"/>
                <a:gd name="T73" fmla="*/ 109 h 2636"/>
                <a:gd name="T74" fmla="*/ 1081 w 1511"/>
                <a:gd name="T75" fmla="*/ 361 h 2636"/>
                <a:gd name="T76" fmla="*/ 1081 w 1511"/>
                <a:gd name="T77" fmla="*/ 393 h 2636"/>
                <a:gd name="T78" fmla="*/ 1173 w 1511"/>
                <a:gd name="T79" fmla="*/ 579 h 2636"/>
                <a:gd name="T80" fmla="*/ 1181 w 1511"/>
                <a:gd name="T81" fmla="*/ 593 h 2636"/>
                <a:gd name="T82" fmla="*/ 1271 w 1511"/>
                <a:gd name="T83" fmla="*/ 266 h 2636"/>
                <a:gd name="T84" fmla="*/ 1249 w 1511"/>
                <a:gd name="T85" fmla="*/ 754 h 2636"/>
                <a:gd name="T86" fmla="*/ 1226 w 1511"/>
                <a:gd name="T87" fmla="*/ 718 h 2636"/>
                <a:gd name="T88" fmla="*/ 1276 w 1511"/>
                <a:gd name="T89" fmla="*/ 942 h 2636"/>
                <a:gd name="T90" fmla="*/ 1358 w 1511"/>
                <a:gd name="T91" fmla="*/ 786 h 2636"/>
                <a:gd name="T92" fmla="*/ 1502 w 1511"/>
                <a:gd name="T93" fmla="*/ 686 h 2636"/>
                <a:gd name="T94" fmla="*/ 1426 w 1511"/>
                <a:gd name="T95" fmla="*/ 966 h 2636"/>
                <a:gd name="T96" fmla="*/ 1300 w 1511"/>
                <a:gd name="T97" fmla="*/ 1081 h 2636"/>
                <a:gd name="T98" fmla="*/ 1289 w 1511"/>
                <a:gd name="T99" fmla="*/ 1101 h 2636"/>
                <a:gd name="T100" fmla="*/ 1061 w 1511"/>
                <a:gd name="T101" fmla="*/ 2016 h 2636"/>
                <a:gd name="T102" fmla="*/ 1060 w 1511"/>
                <a:gd name="T103" fmla="*/ 2024 h 2636"/>
                <a:gd name="T104" fmla="*/ 1474 w 1511"/>
                <a:gd name="T105" fmla="*/ 1909 h 2636"/>
                <a:gd name="T106" fmla="*/ 1250 w 1511"/>
                <a:gd name="T107" fmla="*/ 2143 h 2636"/>
                <a:gd name="T108" fmla="*/ 968 w 1511"/>
                <a:gd name="T109" fmla="*/ 2179 h 2636"/>
                <a:gd name="T110" fmla="*/ 1000 w 1511"/>
                <a:gd name="T111" fmla="*/ 2110 h 2636"/>
                <a:gd name="T112" fmla="*/ 7 w 1511"/>
                <a:gd name="T113" fmla="*/ 2636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1" h="2636">
                  <a:moveTo>
                    <a:pt x="7" y="2636"/>
                  </a:moveTo>
                  <a:cubicBezTo>
                    <a:pt x="5" y="2608"/>
                    <a:pt x="3" y="2584"/>
                    <a:pt x="0" y="2557"/>
                  </a:cubicBezTo>
                  <a:cubicBezTo>
                    <a:pt x="178" y="2555"/>
                    <a:pt x="346" y="2516"/>
                    <a:pt x="504" y="2438"/>
                  </a:cubicBezTo>
                  <a:cubicBezTo>
                    <a:pt x="662" y="2360"/>
                    <a:pt x="796" y="2251"/>
                    <a:pt x="910" y="2118"/>
                  </a:cubicBezTo>
                  <a:cubicBezTo>
                    <a:pt x="739" y="1894"/>
                    <a:pt x="803" y="1637"/>
                    <a:pt x="887" y="1509"/>
                  </a:cubicBezTo>
                  <a:cubicBezTo>
                    <a:pt x="1013" y="1672"/>
                    <a:pt x="1021" y="1851"/>
                    <a:pt x="971" y="2042"/>
                  </a:cubicBezTo>
                  <a:cubicBezTo>
                    <a:pt x="996" y="2004"/>
                    <a:pt x="1022" y="1968"/>
                    <a:pt x="1044" y="1928"/>
                  </a:cubicBezTo>
                  <a:cubicBezTo>
                    <a:pt x="1074" y="1874"/>
                    <a:pt x="1101" y="1818"/>
                    <a:pt x="1129" y="1763"/>
                  </a:cubicBezTo>
                  <a:cubicBezTo>
                    <a:pt x="1136" y="1751"/>
                    <a:pt x="1135" y="1742"/>
                    <a:pt x="1123" y="1732"/>
                  </a:cubicBezTo>
                  <a:cubicBezTo>
                    <a:pt x="1033" y="1657"/>
                    <a:pt x="984" y="1560"/>
                    <a:pt x="971" y="1444"/>
                  </a:cubicBezTo>
                  <a:cubicBezTo>
                    <a:pt x="964" y="1377"/>
                    <a:pt x="970" y="1313"/>
                    <a:pt x="985" y="1248"/>
                  </a:cubicBezTo>
                  <a:cubicBezTo>
                    <a:pt x="986" y="1243"/>
                    <a:pt x="988" y="1239"/>
                    <a:pt x="990" y="1234"/>
                  </a:cubicBezTo>
                  <a:cubicBezTo>
                    <a:pt x="1079" y="1288"/>
                    <a:pt x="1173" y="1416"/>
                    <a:pt x="1180" y="1621"/>
                  </a:cubicBezTo>
                  <a:cubicBezTo>
                    <a:pt x="1213" y="1524"/>
                    <a:pt x="1234" y="1424"/>
                    <a:pt x="1245" y="1322"/>
                  </a:cubicBezTo>
                  <a:cubicBezTo>
                    <a:pt x="1052" y="1250"/>
                    <a:pt x="987" y="1099"/>
                    <a:pt x="984" y="907"/>
                  </a:cubicBezTo>
                  <a:cubicBezTo>
                    <a:pt x="1099" y="937"/>
                    <a:pt x="1226" y="1063"/>
                    <a:pt x="1249" y="1307"/>
                  </a:cubicBezTo>
                  <a:cubicBezTo>
                    <a:pt x="1251" y="1246"/>
                    <a:pt x="1256" y="1185"/>
                    <a:pt x="1255" y="1124"/>
                  </a:cubicBezTo>
                  <a:cubicBezTo>
                    <a:pt x="1253" y="1058"/>
                    <a:pt x="1245" y="992"/>
                    <a:pt x="1239" y="926"/>
                  </a:cubicBezTo>
                  <a:cubicBezTo>
                    <a:pt x="1239" y="920"/>
                    <a:pt x="1231" y="911"/>
                    <a:pt x="1226" y="911"/>
                  </a:cubicBezTo>
                  <a:cubicBezTo>
                    <a:pt x="1112" y="900"/>
                    <a:pt x="1033" y="839"/>
                    <a:pt x="980" y="741"/>
                  </a:cubicBezTo>
                  <a:cubicBezTo>
                    <a:pt x="961" y="705"/>
                    <a:pt x="949" y="666"/>
                    <a:pt x="931" y="624"/>
                  </a:cubicBezTo>
                  <a:cubicBezTo>
                    <a:pt x="1065" y="626"/>
                    <a:pt x="1149" y="694"/>
                    <a:pt x="1216" y="795"/>
                  </a:cubicBezTo>
                  <a:cubicBezTo>
                    <a:pt x="1196" y="699"/>
                    <a:pt x="1166" y="608"/>
                    <a:pt x="1128" y="519"/>
                  </a:cubicBezTo>
                  <a:cubicBezTo>
                    <a:pt x="1112" y="484"/>
                    <a:pt x="1095" y="449"/>
                    <a:pt x="1077" y="415"/>
                  </a:cubicBezTo>
                  <a:cubicBezTo>
                    <a:pt x="1074" y="408"/>
                    <a:pt x="1075" y="389"/>
                    <a:pt x="1056" y="399"/>
                  </a:cubicBezTo>
                  <a:cubicBezTo>
                    <a:pt x="1056" y="399"/>
                    <a:pt x="1051" y="393"/>
                    <a:pt x="1049" y="389"/>
                  </a:cubicBezTo>
                  <a:cubicBezTo>
                    <a:pt x="1039" y="368"/>
                    <a:pt x="1028" y="349"/>
                    <a:pt x="1021" y="327"/>
                  </a:cubicBezTo>
                  <a:cubicBezTo>
                    <a:pt x="1005" y="280"/>
                    <a:pt x="971" y="244"/>
                    <a:pt x="943" y="204"/>
                  </a:cubicBezTo>
                  <a:cubicBezTo>
                    <a:pt x="939" y="200"/>
                    <a:pt x="928" y="198"/>
                    <a:pt x="922" y="200"/>
                  </a:cubicBezTo>
                  <a:cubicBezTo>
                    <a:pt x="787" y="244"/>
                    <a:pt x="676" y="163"/>
                    <a:pt x="618" y="68"/>
                  </a:cubicBezTo>
                  <a:cubicBezTo>
                    <a:pt x="617" y="67"/>
                    <a:pt x="618" y="66"/>
                    <a:pt x="617" y="63"/>
                  </a:cubicBezTo>
                  <a:cubicBezTo>
                    <a:pt x="672" y="39"/>
                    <a:pt x="727" y="38"/>
                    <a:pt x="783" y="56"/>
                  </a:cubicBezTo>
                  <a:cubicBezTo>
                    <a:pt x="851" y="77"/>
                    <a:pt x="901" y="123"/>
                    <a:pt x="945" y="176"/>
                  </a:cubicBezTo>
                  <a:cubicBezTo>
                    <a:pt x="947" y="210"/>
                    <a:pt x="976" y="228"/>
                    <a:pt x="991" y="254"/>
                  </a:cubicBezTo>
                  <a:cubicBezTo>
                    <a:pt x="993" y="257"/>
                    <a:pt x="996" y="260"/>
                    <a:pt x="1003" y="269"/>
                  </a:cubicBezTo>
                  <a:cubicBezTo>
                    <a:pt x="991" y="166"/>
                    <a:pt x="1017" y="80"/>
                    <a:pt x="1076" y="0"/>
                  </a:cubicBezTo>
                  <a:cubicBezTo>
                    <a:pt x="1099" y="35"/>
                    <a:pt x="1113" y="71"/>
                    <a:pt x="1121" y="109"/>
                  </a:cubicBezTo>
                  <a:cubicBezTo>
                    <a:pt x="1138" y="198"/>
                    <a:pt x="1121" y="282"/>
                    <a:pt x="1081" y="361"/>
                  </a:cubicBezTo>
                  <a:cubicBezTo>
                    <a:pt x="1075" y="373"/>
                    <a:pt x="1075" y="381"/>
                    <a:pt x="1081" y="393"/>
                  </a:cubicBezTo>
                  <a:cubicBezTo>
                    <a:pt x="1113" y="455"/>
                    <a:pt x="1143" y="517"/>
                    <a:pt x="1173" y="579"/>
                  </a:cubicBezTo>
                  <a:cubicBezTo>
                    <a:pt x="1175" y="583"/>
                    <a:pt x="1177" y="588"/>
                    <a:pt x="1181" y="593"/>
                  </a:cubicBezTo>
                  <a:cubicBezTo>
                    <a:pt x="1167" y="471"/>
                    <a:pt x="1199" y="364"/>
                    <a:pt x="1271" y="266"/>
                  </a:cubicBezTo>
                  <a:cubicBezTo>
                    <a:pt x="1362" y="395"/>
                    <a:pt x="1354" y="598"/>
                    <a:pt x="1249" y="754"/>
                  </a:cubicBezTo>
                  <a:cubicBezTo>
                    <a:pt x="1242" y="743"/>
                    <a:pt x="1236" y="733"/>
                    <a:pt x="1226" y="718"/>
                  </a:cubicBezTo>
                  <a:cubicBezTo>
                    <a:pt x="1243" y="795"/>
                    <a:pt x="1259" y="866"/>
                    <a:pt x="1276" y="942"/>
                  </a:cubicBezTo>
                  <a:cubicBezTo>
                    <a:pt x="1292" y="881"/>
                    <a:pt x="1318" y="830"/>
                    <a:pt x="1358" y="786"/>
                  </a:cubicBezTo>
                  <a:cubicBezTo>
                    <a:pt x="1397" y="742"/>
                    <a:pt x="1445" y="709"/>
                    <a:pt x="1502" y="686"/>
                  </a:cubicBezTo>
                  <a:cubicBezTo>
                    <a:pt x="1511" y="791"/>
                    <a:pt x="1487" y="883"/>
                    <a:pt x="1426" y="966"/>
                  </a:cubicBezTo>
                  <a:cubicBezTo>
                    <a:pt x="1391" y="1012"/>
                    <a:pt x="1349" y="1050"/>
                    <a:pt x="1300" y="1081"/>
                  </a:cubicBezTo>
                  <a:cubicBezTo>
                    <a:pt x="1295" y="1085"/>
                    <a:pt x="1289" y="1094"/>
                    <a:pt x="1289" y="1101"/>
                  </a:cubicBezTo>
                  <a:cubicBezTo>
                    <a:pt x="1305" y="1429"/>
                    <a:pt x="1233" y="1735"/>
                    <a:pt x="1061" y="2016"/>
                  </a:cubicBezTo>
                  <a:cubicBezTo>
                    <a:pt x="1060" y="2018"/>
                    <a:pt x="1060" y="2020"/>
                    <a:pt x="1060" y="2024"/>
                  </a:cubicBezTo>
                  <a:cubicBezTo>
                    <a:pt x="1175" y="1906"/>
                    <a:pt x="1314" y="1875"/>
                    <a:pt x="1474" y="1909"/>
                  </a:cubicBezTo>
                  <a:cubicBezTo>
                    <a:pt x="1426" y="2016"/>
                    <a:pt x="1355" y="2096"/>
                    <a:pt x="1250" y="2143"/>
                  </a:cubicBezTo>
                  <a:cubicBezTo>
                    <a:pt x="1160" y="2183"/>
                    <a:pt x="1067" y="2192"/>
                    <a:pt x="968" y="2179"/>
                  </a:cubicBezTo>
                  <a:cubicBezTo>
                    <a:pt x="978" y="2156"/>
                    <a:pt x="988" y="2136"/>
                    <a:pt x="1000" y="2110"/>
                  </a:cubicBezTo>
                  <a:cubicBezTo>
                    <a:pt x="746" y="2438"/>
                    <a:pt x="424" y="2625"/>
                    <a:pt x="7" y="2636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rgbClr val="0863AD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Freeform 1244"/>
            <p:cNvSpPr/>
            <p:nvPr/>
          </p:nvSpPr>
          <p:spPr bwMode="auto">
            <a:xfrm>
              <a:off x="1233968" y="7407413"/>
              <a:ext cx="115807" cy="189776"/>
            </a:xfrm>
            <a:custGeom>
              <a:avLst/>
              <a:gdLst>
                <a:gd name="T0" fmla="*/ 158 w 270"/>
                <a:gd name="T1" fmla="*/ 622 h 622"/>
                <a:gd name="T2" fmla="*/ 117 w 270"/>
                <a:gd name="T3" fmla="*/ 0 h 622"/>
                <a:gd name="T4" fmla="*/ 158 w 270"/>
                <a:gd name="T5" fmla="*/ 62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0" h="622">
                  <a:moveTo>
                    <a:pt x="158" y="622"/>
                  </a:moveTo>
                  <a:cubicBezTo>
                    <a:pt x="1" y="440"/>
                    <a:pt x="0" y="192"/>
                    <a:pt x="117" y="0"/>
                  </a:cubicBezTo>
                  <a:cubicBezTo>
                    <a:pt x="245" y="101"/>
                    <a:pt x="270" y="475"/>
                    <a:pt x="158" y="622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Freeform 1246"/>
            <p:cNvSpPr/>
            <p:nvPr/>
          </p:nvSpPr>
          <p:spPr bwMode="auto">
            <a:xfrm>
              <a:off x="1354891" y="7373619"/>
              <a:ext cx="117269" cy="189776"/>
            </a:xfrm>
            <a:custGeom>
              <a:avLst/>
              <a:gdLst>
                <a:gd name="T0" fmla="*/ 163 w 274"/>
                <a:gd name="T1" fmla="*/ 622 h 622"/>
                <a:gd name="T2" fmla="*/ 122 w 274"/>
                <a:gd name="T3" fmla="*/ 0 h 622"/>
                <a:gd name="T4" fmla="*/ 163 w 274"/>
                <a:gd name="T5" fmla="*/ 62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4" h="622">
                  <a:moveTo>
                    <a:pt x="163" y="622"/>
                  </a:moveTo>
                  <a:cubicBezTo>
                    <a:pt x="12" y="454"/>
                    <a:pt x="0" y="198"/>
                    <a:pt x="122" y="0"/>
                  </a:cubicBezTo>
                  <a:cubicBezTo>
                    <a:pt x="250" y="104"/>
                    <a:pt x="274" y="471"/>
                    <a:pt x="163" y="622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64" name="Freeform 1248"/>
            <p:cNvSpPr/>
            <p:nvPr/>
          </p:nvSpPr>
          <p:spPr bwMode="auto">
            <a:xfrm>
              <a:off x="1308861" y="7605247"/>
              <a:ext cx="234539" cy="100607"/>
            </a:xfrm>
            <a:custGeom>
              <a:avLst/>
              <a:gdLst>
                <a:gd name="T0" fmla="*/ 0 w 547"/>
                <a:gd name="T1" fmla="*/ 167 h 330"/>
                <a:gd name="T2" fmla="*/ 547 w 547"/>
                <a:gd name="T3" fmla="*/ 198 h 330"/>
                <a:gd name="T4" fmla="*/ 0 w 547"/>
                <a:gd name="T5" fmla="*/ 1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7" h="330">
                  <a:moveTo>
                    <a:pt x="0" y="167"/>
                  </a:moveTo>
                  <a:cubicBezTo>
                    <a:pt x="179" y="0"/>
                    <a:pt x="402" y="54"/>
                    <a:pt x="547" y="198"/>
                  </a:cubicBezTo>
                  <a:cubicBezTo>
                    <a:pt x="446" y="330"/>
                    <a:pt x="128" y="311"/>
                    <a:pt x="0" y="167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65" name="Freeform 1251"/>
            <p:cNvSpPr/>
            <p:nvPr/>
          </p:nvSpPr>
          <p:spPr bwMode="auto">
            <a:xfrm>
              <a:off x="1476909" y="7548835"/>
              <a:ext cx="235633" cy="84748"/>
            </a:xfrm>
            <a:custGeom>
              <a:avLst/>
              <a:gdLst>
                <a:gd name="T0" fmla="*/ 0 w 549"/>
                <a:gd name="T1" fmla="*/ 154 h 278"/>
                <a:gd name="T2" fmla="*/ 549 w 549"/>
                <a:gd name="T3" fmla="*/ 186 h 278"/>
                <a:gd name="T4" fmla="*/ 309 w 549"/>
                <a:gd name="T5" fmla="*/ 276 h 278"/>
                <a:gd name="T6" fmla="*/ 6 w 549"/>
                <a:gd name="T7" fmla="*/ 160 h 278"/>
                <a:gd name="T8" fmla="*/ 0 w 549"/>
                <a:gd name="T9" fmla="*/ 15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9" h="278">
                  <a:moveTo>
                    <a:pt x="0" y="154"/>
                  </a:moveTo>
                  <a:cubicBezTo>
                    <a:pt x="155" y="0"/>
                    <a:pt x="383" y="21"/>
                    <a:pt x="549" y="186"/>
                  </a:cubicBezTo>
                  <a:cubicBezTo>
                    <a:pt x="480" y="245"/>
                    <a:pt x="401" y="278"/>
                    <a:pt x="309" y="276"/>
                  </a:cubicBezTo>
                  <a:cubicBezTo>
                    <a:pt x="194" y="273"/>
                    <a:pt x="96" y="228"/>
                    <a:pt x="6" y="160"/>
                  </a:cubicBezTo>
                  <a:cubicBezTo>
                    <a:pt x="4" y="158"/>
                    <a:pt x="2" y="156"/>
                    <a:pt x="0" y="154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66" name="Freeform 1253"/>
            <p:cNvSpPr/>
            <p:nvPr/>
          </p:nvSpPr>
          <p:spPr bwMode="auto">
            <a:xfrm>
              <a:off x="1662493" y="7315905"/>
              <a:ext cx="185950" cy="100607"/>
            </a:xfrm>
            <a:custGeom>
              <a:avLst/>
              <a:gdLst>
                <a:gd name="T0" fmla="*/ 0 w 434"/>
                <a:gd name="T1" fmla="*/ 298 h 330"/>
                <a:gd name="T2" fmla="*/ 434 w 434"/>
                <a:gd name="T3" fmla="*/ 65 h 330"/>
                <a:gd name="T4" fmla="*/ 0 w 434"/>
                <a:gd name="T5" fmla="*/ 298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4" h="330">
                  <a:moveTo>
                    <a:pt x="0" y="298"/>
                  </a:moveTo>
                  <a:cubicBezTo>
                    <a:pt x="55" y="120"/>
                    <a:pt x="280" y="0"/>
                    <a:pt x="434" y="65"/>
                  </a:cubicBezTo>
                  <a:cubicBezTo>
                    <a:pt x="378" y="227"/>
                    <a:pt x="193" y="330"/>
                    <a:pt x="0" y="298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67" name="Freeform 1255"/>
            <p:cNvSpPr/>
            <p:nvPr/>
          </p:nvSpPr>
          <p:spPr bwMode="auto">
            <a:xfrm>
              <a:off x="1695738" y="7182543"/>
              <a:ext cx="135170" cy="127903"/>
            </a:xfrm>
            <a:custGeom>
              <a:avLst/>
              <a:gdLst>
                <a:gd name="T0" fmla="*/ 314 w 315"/>
                <a:gd name="T1" fmla="*/ 0 h 419"/>
                <a:gd name="T2" fmla="*/ 10 w 315"/>
                <a:gd name="T3" fmla="*/ 419 h 419"/>
                <a:gd name="T4" fmla="*/ 314 w 315"/>
                <a:gd name="T5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5" h="419">
                  <a:moveTo>
                    <a:pt x="314" y="0"/>
                  </a:moveTo>
                  <a:cubicBezTo>
                    <a:pt x="315" y="217"/>
                    <a:pt x="159" y="373"/>
                    <a:pt x="10" y="419"/>
                  </a:cubicBezTo>
                  <a:cubicBezTo>
                    <a:pt x="0" y="202"/>
                    <a:pt x="143" y="33"/>
                    <a:pt x="314" y="0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68" name="Freeform 1257"/>
            <p:cNvSpPr/>
            <p:nvPr/>
          </p:nvSpPr>
          <p:spPr bwMode="auto">
            <a:xfrm>
              <a:off x="1490062" y="6942075"/>
              <a:ext cx="148686" cy="87609"/>
            </a:xfrm>
            <a:custGeom>
              <a:avLst/>
              <a:gdLst>
                <a:gd name="T0" fmla="*/ 0 w 347"/>
                <a:gd name="T1" fmla="*/ 29 h 287"/>
                <a:gd name="T2" fmla="*/ 347 w 347"/>
                <a:gd name="T3" fmla="*/ 251 h 287"/>
                <a:gd name="T4" fmla="*/ 0 w 347"/>
                <a:gd name="T5" fmla="*/ 2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7" h="287">
                  <a:moveTo>
                    <a:pt x="0" y="29"/>
                  </a:moveTo>
                  <a:cubicBezTo>
                    <a:pt x="142" y="0"/>
                    <a:pt x="282" y="102"/>
                    <a:pt x="347" y="251"/>
                  </a:cubicBezTo>
                  <a:cubicBezTo>
                    <a:pt x="196" y="287"/>
                    <a:pt x="55" y="188"/>
                    <a:pt x="0" y="29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69" name="Freeform 1259"/>
            <p:cNvSpPr/>
            <p:nvPr/>
          </p:nvSpPr>
          <p:spPr bwMode="auto">
            <a:xfrm>
              <a:off x="1323837" y="6776737"/>
              <a:ext cx="143207" cy="72790"/>
            </a:xfrm>
            <a:custGeom>
              <a:avLst/>
              <a:gdLst>
                <a:gd name="T0" fmla="*/ 0 w 334"/>
                <a:gd name="T1" fmla="*/ 57 h 238"/>
                <a:gd name="T2" fmla="*/ 334 w 334"/>
                <a:gd name="T3" fmla="*/ 179 h 238"/>
                <a:gd name="T4" fmla="*/ 0 w 334"/>
                <a:gd name="T5" fmla="*/ 5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4" h="238">
                  <a:moveTo>
                    <a:pt x="0" y="57"/>
                  </a:moveTo>
                  <a:cubicBezTo>
                    <a:pt x="110" y="0"/>
                    <a:pt x="255" y="62"/>
                    <a:pt x="334" y="179"/>
                  </a:cubicBezTo>
                  <a:cubicBezTo>
                    <a:pt x="218" y="238"/>
                    <a:pt x="74" y="190"/>
                    <a:pt x="0" y="57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70" name="Freeform 1261"/>
            <p:cNvSpPr/>
            <p:nvPr/>
          </p:nvSpPr>
          <p:spPr bwMode="auto">
            <a:xfrm>
              <a:off x="1476545" y="6790775"/>
              <a:ext cx="77814" cy="78510"/>
            </a:xfrm>
            <a:custGeom>
              <a:avLst/>
              <a:gdLst>
                <a:gd name="T0" fmla="*/ 181 w 181"/>
                <a:gd name="T1" fmla="*/ 257 h 257"/>
                <a:gd name="T2" fmla="*/ 8 w 181"/>
                <a:gd name="T3" fmla="*/ 0 h 257"/>
                <a:gd name="T4" fmla="*/ 181 w 181"/>
                <a:gd name="T5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" h="257">
                  <a:moveTo>
                    <a:pt x="181" y="257"/>
                  </a:moveTo>
                  <a:cubicBezTo>
                    <a:pt x="63" y="231"/>
                    <a:pt x="0" y="106"/>
                    <a:pt x="8" y="0"/>
                  </a:cubicBezTo>
                  <a:cubicBezTo>
                    <a:pt x="101" y="17"/>
                    <a:pt x="179" y="137"/>
                    <a:pt x="181" y="257"/>
                  </a:cubicBezTo>
                  <a:close/>
                </a:path>
              </a:pathLst>
            </a:custGeom>
            <a:gradFill flip="none" rotWithShape="1">
              <a:gsLst>
                <a:gs pos="19000">
                  <a:srgbClr val="41CCFD"/>
                </a:gs>
                <a:gs pos="100000">
                  <a:schemeClr val="accent1">
                    <a:alpha val="5300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671" name="图片 167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8674" y="-36042"/>
            <a:ext cx="6425741" cy="65232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/>
        </p:nvCxnSpPr>
        <p:spPr>
          <a:xfrm>
            <a:off x="-8890" y="3997960"/>
            <a:ext cx="12200890" cy="0"/>
          </a:xfrm>
          <a:prstGeom prst="line">
            <a:avLst/>
          </a:prstGeom>
          <a:ln w="444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accent1">
                    <a:lumMod val="45000"/>
                    <a:lumOff val="55000"/>
                  </a:schemeClr>
                </a:gs>
                <a:gs pos="83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4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0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96333" y="101600"/>
            <a:ext cx="253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发展规划</a:t>
            </a:r>
          </a:p>
        </p:txBody>
      </p:sp>
      <p:sp>
        <p:nvSpPr>
          <p:cNvPr id="37" name="矩形 36"/>
          <p:cNvSpPr/>
          <p:nvPr/>
        </p:nvSpPr>
        <p:spPr>
          <a:xfrm>
            <a:off x="405130" y="1502410"/>
            <a:ext cx="4821555" cy="1868805"/>
          </a:xfrm>
          <a:prstGeom prst="rect">
            <a:avLst/>
          </a:prstGeom>
          <a:solidFill>
            <a:sysClr val="window" lastClr="FFFFFF">
              <a:alpha val="92000"/>
            </a:sysClr>
          </a:solidFill>
          <a:ln>
            <a:noFill/>
          </a:ln>
          <a:effectLst>
            <a:outerShdw blurRad="101600" sx="102000" sy="102000" algn="ctr" rotWithShape="0">
              <a:srgbClr val="6096E6">
                <a:alpha val="40000"/>
              </a:srgbClr>
            </a:outerShdw>
          </a:effectLst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64540" y="1192530"/>
            <a:ext cx="4086225" cy="505460"/>
          </a:xfrm>
          <a:prstGeom prst="rect">
            <a:avLst/>
          </a:prstGeom>
          <a:gradFill>
            <a:gsLst>
              <a:gs pos="0">
                <a:srgbClr val="6096E6">
                  <a:lumMod val="60000"/>
                  <a:lumOff val="40000"/>
                </a:srgbClr>
              </a:gs>
              <a:gs pos="85000">
                <a:srgbClr val="6096E6"/>
              </a:gs>
            </a:gsLst>
            <a:lin ang="2700000" scaled="0"/>
          </a:gradFill>
          <a:ln>
            <a:noFill/>
          </a:ln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r>
              <a:rPr lang="zh-CN" altLang="en-US" sz="24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短期规划（</a:t>
            </a:r>
            <a:r>
              <a:rPr lang="en-US" altLang="zh-CN" sz="24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2025-2026</a:t>
            </a:r>
            <a:r>
              <a:rPr lang="zh-CN" altLang="en-US" sz="24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5175" y="1722120"/>
            <a:ext cx="4322445" cy="1453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平台功能完善并正式上线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社交媒体宣传推广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开发伴学游戏</a:t>
            </a:r>
          </a:p>
        </p:txBody>
      </p:sp>
      <p:sp>
        <p:nvSpPr>
          <p:cNvPr id="4" name="矩形 3"/>
          <p:cNvSpPr/>
          <p:nvPr/>
        </p:nvSpPr>
        <p:spPr>
          <a:xfrm>
            <a:off x="3507105" y="4624070"/>
            <a:ext cx="4821555" cy="1868805"/>
          </a:xfrm>
          <a:prstGeom prst="rect">
            <a:avLst/>
          </a:prstGeom>
          <a:solidFill>
            <a:sysClr val="window" lastClr="FFFFFF">
              <a:alpha val="92000"/>
            </a:sysClr>
          </a:solidFill>
          <a:ln>
            <a:noFill/>
          </a:ln>
          <a:effectLst>
            <a:outerShdw blurRad="101600" sx="102000" sy="102000" algn="ctr" rotWithShape="0">
              <a:srgbClr val="6096E6">
                <a:alpha val="40000"/>
              </a:srgbClr>
            </a:outerShdw>
          </a:effectLst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66515" y="4314190"/>
            <a:ext cx="4086225" cy="505460"/>
          </a:xfrm>
          <a:prstGeom prst="rect">
            <a:avLst/>
          </a:prstGeom>
          <a:gradFill>
            <a:gsLst>
              <a:gs pos="0">
                <a:srgbClr val="6096E6">
                  <a:lumMod val="60000"/>
                  <a:lumOff val="40000"/>
                </a:srgbClr>
              </a:gs>
              <a:gs pos="85000">
                <a:srgbClr val="6096E6"/>
              </a:gs>
            </a:gsLst>
            <a:lin ang="2700000" scaled="0"/>
          </a:gradFill>
          <a:ln>
            <a:noFill/>
          </a:ln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r>
              <a:rPr lang="zh-CN" altLang="en-US" sz="24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中期规划（</a:t>
            </a:r>
            <a:r>
              <a:rPr lang="en-US" altLang="zh-CN" sz="24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2027-2029</a:t>
            </a:r>
            <a:r>
              <a:rPr lang="zh-CN" altLang="en-US" sz="24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67150" y="4843780"/>
            <a:ext cx="4322445" cy="1453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与各地高校外语学院合作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完善汉语入门学习功能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与行业开展</a:t>
            </a:r>
            <a:r>
              <a:rPr lang="en-US" altLang="zh-CN" sz="2000"/>
              <a:t>“</a:t>
            </a:r>
            <a:r>
              <a:rPr lang="zh-CN" altLang="en-US" sz="2000"/>
              <a:t>中文</a:t>
            </a:r>
            <a:r>
              <a:rPr lang="en-US" altLang="zh-CN" sz="2000"/>
              <a:t>+”</a:t>
            </a:r>
            <a:r>
              <a:rPr lang="zh-CN" altLang="en-US" sz="2000"/>
              <a:t>合作</a:t>
            </a:r>
          </a:p>
        </p:txBody>
      </p:sp>
      <p:sp>
        <p:nvSpPr>
          <p:cNvPr id="12" name="矩形 11"/>
          <p:cNvSpPr/>
          <p:nvPr/>
        </p:nvSpPr>
        <p:spPr>
          <a:xfrm>
            <a:off x="6062980" y="1457960"/>
            <a:ext cx="5712460" cy="1908810"/>
          </a:xfrm>
          <a:prstGeom prst="rect">
            <a:avLst/>
          </a:prstGeom>
          <a:solidFill>
            <a:sysClr val="window" lastClr="FFFFFF">
              <a:alpha val="92000"/>
            </a:sysClr>
          </a:solidFill>
          <a:ln>
            <a:noFill/>
          </a:ln>
          <a:effectLst>
            <a:outerShdw blurRad="101600" sx="102000" sy="102000" algn="ctr" rotWithShape="0">
              <a:srgbClr val="6096E6">
                <a:alpha val="40000"/>
              </a:srgbClr>
            </a:outerShdw>
          </a:effectLst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>
              <a:lnSpc>
                <a:spcPct val="80000"/>
              </a:lnSpc>
            </a:pPr>
            <a:endParaRPr lang="zh-CN" altLang="en-US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91605" y="1160780"/>
            <a:ext cx="4841240" cy="505460"/>
          </a:xfrm>
          <a:prstGeom prst="rect">
            <a:avLst/>
          </a:prstGeom>
          <a:gradFill>
            <a:gsLst>
              <a:gs pos="0">
                <a:srgbClr val="6096E6">
                  <a:lumMod val="60000"/>
                  <a:lumOff val="40000"/>
                </a:srgbClr>
              </a:gs>
              <a:gs pos="85000">
                <a:srgbClr val="6096E6"/>
              </a:gs>
            </a:gsLst>
            <a:lin ang="2700000" scaled="0"/>
          </a:gradFill>
          <a:ln>
            <a:noFill/>
          </a:ln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r>
              <a:rPr lang="zh-CN" altLang="en-US" sz="24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长期规划（</a:t>
            </a:r>
            <a:r>
              <a:rPr lang="en-US" altLang="zh-CN" sz="24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2030</a:t>
            </a:r>
            <a:r>
              <a:rPr lang="zh-CN" altLang="en-US" sz="24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年后）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233795" y="1602740"/>
            <a:ext cx="5647055" cy="1572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平台有效运用在推广汉语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与推广普通话工作中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动态更新、优化技术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拓展海外市场，成为领先的国际中文服务品牌</a:t>
            </a:r>
          </a:p>
        </p:txBody>
      </p:sp>
      <p:sp>
        <p:nvSpPr>
          <p:cNvPr id="15" name="椭圆 14"/>
          <p:cNvSpPr/>
          <p:nvPr/>
        </p:nvSpPr>
        <p:spPr>
          <a:xfrm>
            <a:off x="2662555" y="3846830"/>
            <a:ext cx="306705" cy="302895"/>
          </a:xfrm>
          <a:prstGeom prst="ellipse">
            <a:avLst/>
          </a:prstGeom>
          <a:gradFill flip="none" rotWithShape="1">
            <a:gsLst>
              <a:gs pos="21000">
                <a:srgbClr val="58B6E5">
                  <a:lumMod val="75000"/>
                </a:srgbClr>
              </a:gs>
              <a:gs pos="100000">
                <a:srgbClr val="6096E6">
                  <a:lumMod val="7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微软雅黑" panose="020B0503020204020204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75020" y="3846830"/>
            <a:ext cx="306705" cy="302895"/>
          </a:xfrm>
          <a:prstGeom prst="ellipse">
            <a:avLst/>
          </a:prstGeom>
          <a:gradFill flip="none" rotWithShape="1">
            <a:gsLst>
              <a:gs pos="21000">
                <a:srgbClr val="58B6E5">
                  <a:lumMod val="75000"/>
                </a:srgbClr>
              </a:gs>
              <a:gs pos="100000">
                <a:srgbClr val="6096E6">
                  <a:lumMod val="7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微软雅黑" panose="020B0503020204020204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8903970" y="3846830"/>
            <a:ext cx="306705" cy="302895"/>
          </a:xfrm>
          <a:prstGeom prst="ellipse">
            <a:avLst/>
          </a:prstGeom>
          <a:gradFill flip="none" rotWithShape="1">
            <a:gsLst>
              <a:gs pos="21000">
                <a:srgbClr val="58B6E5">
                  <a:lumMod val="75000"/>
                </a:srgbClr>
              </a:gs>
              <a:gs pos="100000">
                <a:srgbClr val="6096E6">
                  <a:lumMod val="7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微软雅黑" panose="020B0503020204020204" pitchFamily="34" charset="-122"/>
              <a:cs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50000">
                <a:srgbClr val="000000">
                  <a:alpha val="5000"/>
                </a:srgbClr>
              </a:gs>
              <a:gs pos="73000">
                <a:srgbClr val="000000">
                  <a:alpha val="10000"/>
                </a:srgbClr>
              </a:gs>
              <a:gs pos="27000">
                <a:schemeClr val="tx1">
                  <a:alpha val="10000"/>
                </a:schemeClr>
              </a:gs>
              <a:gs pos="100000">
                <a:schemeClr val="tx1">
                  <a:alpha val="40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366291" y="1379245"/>
            <a:ext cx="7190568" cy="293928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3224463" y="2947138"/>
            <a:ext cx="7437616" cy="296173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5B0B8-F714-7421-7D36-4C6FA3A90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EEDDD7AF-2C72-1EC9-CA05-D3F1F3D9DE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4D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0EC885-EB83-C72C-B877-C01C6B713A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605" y="225598"/>
            <a:ext cx="2264190" cy="59255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A09EBA4-2E3A-79C9-110C-8CF9B19B8374}"/>
              </a:ext>
            </a:extLst>
          </p:cNvPr>
          <p:cNvSpPr txBox="1"/>
          <p:nvPr/>
        </p:nvSpPr>
        <p:spPr>
          <a:xfrm>
            <a:off x="787929" y="840441"/>
            <a:ext cx="10616141" cy="5453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rgbClr val="4C5B7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项目指导教师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丁安琪老师、彭超老师、刘弘老师、刘静老师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lnSpc>
                <a:spcPct val="120000"/>
              </a:lnSpc>
            </a:pPr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rgbClr val="4C5B7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从项目立项至今给予过批评、指正、建议、帮助的老师和机构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上海市教师教育学院教材语言文字研究部 乔丽华老师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华东师范大学国际汉语文化学院 王志老师、吴勇毅老师、祁峰老师、叶军老师、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高艳老师、陶健敏老师、袁丹老师、徐艾妮老师、徐燕婷老师、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杨擎老师、刘曈老师、夏侯迎翔老师、马青老师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软件工程学院 杨艳琴老师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物理与电子科学学院 潘丽坤老师、王成龙老师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创新创业学院 赵博老师、蒋逸忞老师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华东师范大学校团委 于袁欢老师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《国际中文教育（中英文）》审稿团队、中文教学现代化学会审稿团队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新加坡科思达孔子学院、意大利都灵大学孔子学院</a:t>
            </a:r>
          </a:p>
        </p:txBody>
      </p:sp>
    </p:spTree>
    <p:extLst>
      <p:ext uri="{BB962C8B-B14F-4D97-AF65-F5344CB8AC3E}">
        <p14:creationId xmlns:p14="http://schemas.microsoft.com/office/powerpoint/2010/main" val="219811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形状 1719" hidden="1"/>
          <p:cNvSpPr/>
          <p:nvPr/>
        </p:nvSpPr>
        <p:spPr>
          <a:xfrm rot="18900000" flipV="1">
            <a:off x="13654504" y="1333725"/>
            <a:ext cx="17153979" cy="13584662"/>
          </a:xfrm>
          <a:prstGeom prst="swooshArrow">
            <a:avLst>
              <a:gd name="adj1" fmla="val 25000"/>
              <a:gd name="adj2" fmla="val 34210"/>
            </a:avLst>
          </a:prstGeom>
          <a:gradFill>
            <a:gsLst>
              <a:gs pos="38000">
                <a:srgbClr val="016DFF"/>
              </a:gs>
              <a:gs pos="83000">
                <a:srgbClr val="00FFFF"/>
              </a:gs>
              <a:gs pos="0">
                <a:srgbClr val="016DFF">
                  <a:alpha val="0"/>
                </a:srgbClr>
              </a:gs>
            </a:gsLst>
            <a:lin ang="0" scaled="1"/>
          </a:gradFill>
          <a:ln>
            <a:noFill/>
          </a:ln>
          <a:effectLst>
            <a:outerShdw blurRad="635000" dist="6350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0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rot="200135">
            <a:off x="-99060" y="3189820"/>
            <a:ext cx="12390120" cy="2324100"/>
          </a:xfrm>
          <a:custGeom>
            <a:avLst/>
            <a:gdLst>
              <a:gd name="connsiteX0" fmla="*/ 0 w 12336780"/>
              <a:gd name="connsiteY0" fmla="*/ 2148840 h 2148840"/>
              <a:gd name="connsiteX1" fmla="*/ 1173480 w 12336780"/>
              <a:gd name="connsiteY1" fmla="*/ 1950720 h 2148840"/>
              <a:gd name="connsiteX2" fmla="*/ 2606040 w 12336780"/>
              <a:gd name="connsiteY2" fmla="*/ 1630680 h 2148840"/>
              <a:gd name="connsiteX3" fmla="*/ 4351020 w 12336780"/>
              <a:gd name="connsiteY3" fmla="*/ 1455420 h 2148840"/>
              <a:gd name="connsiteX4" fmla="*/ 6347460 w 12336780"/>
              <a:gd name="connsiteY4" fmla="*/ 952500 h 2148840"/>
              <a:gd name="connsiteX5" fmla="*/ 8587740 w 12336780"/>
              <a:gd name="connsiteY5" fmla="*/ 632460 h 2148840"/>
              <a:gd name="connsiteX6" fmla="*/ 9966960 w 12336780"/>
              <a:gd name="connsiteY6" fmla="*/ 259080 h 2148840"/>
              <a:gd name="connsiteX7" fmla="*/ 11490960 w 12336780"/>
              <a:gd name="connsiteY7" fmla="*/ 220980 h 2148840"/>
              <a:gd name="connsiteX8" fmla="*/ 12336780 w 12336780"/>
              <a:gd name="connsiteY8" fmla="*/ 0 h 2148840"/>
              <a:gd name="connsiteX0-1" fmla="*/ 0 w 12336780"/>
              <a:gd name="connsiteY0-2" fmla="*/ 2179470 h 2179470"/>
              <a:gd name="connsiteX1-3" fmla="*/ 1173480 w 12336780"/>
              <a:gd name="connsiteY1-4" fmla="*/ 1981350 h 2179470"/>
              <a:gd name="connsiteX2-5" fmla="*/ 2606040 w 12336780"/>
              <a:gd name="connsiteY2-6" fmla="*/ 1661310 h 2179470"/>
              <a:gd name="connsiteX3-7" fmla="*/ 4351020 w 12336780"/>
              <a:gd name="connsiteY3-8" fmla="*/ 1486050 h 2179470"/>
              <a:gd name="connsiteX4-9" fmla="*/ 6347460 w 12336780"/>
              <a:gd name="connsiteY4-10" fmla="*/ 983130 h 2179470"/>
              <a:gd name="connsiteX5-11" fmla="*/ 8587740 w 12336780"/>
              <a:gd name="connsiteY5-12" fmla="*/ 663090 h 2179470"/>
              <a:gd name="connsiteX6-13" fmla="*/ 9966960 w 12336780"/>
              <a:gd name="connsiteY6-14" fmla="*/ 289710 h 2179470"/>
              <a:gd name="connsiteX7-15" fmla="*/ 11475720 w 12336780"/>
              <a:gd name="connsiteY7-16" fmla="*/ 7770 h 2179470"/>
              <a:gd name="connsiteX8-17" fmla="*/ 12336780 w 12336780"/>
              <a:gd name="connsiteY8-18" fmla="*/ 30630 h 2179470"/>
              <a:gd name="connsiteX0-19" fmla="*/ 0 w 12390120"/>
              <a:gd name="connsiteY0-20" fmla="*/ 2324100 h 2324100"/>
              <a:gd name="connsiteX1-21" fmla="*/ 1173480 w 12390120"/>
              <a:gd name="connsiteY1-22" fmla="*/ 2125980 h 2324100"/>
              <a:gd name="connsiteX2-23" fmla="*/ 2606040 w 12390120"/>
              <a:gd name="connsiteY2-24" fmla="*/ 1805940 h 2324100"/>
              <a:gd name="connsiteX3-25" fmla="*/ 4351020 w 12390120"/>
              <a:gd name="connsiteY3-26" fmla="*/ 1630680 h 2324100"/>
              <a:gd name="connsiteX4-27" fmla="*/ 6347460 w 12390120"/>
              <a:gd name="connsiteY4-28" fmla="*/ 1127760 h 2324100"/>
              <a:gd name="connsiteX5-29" fmla="*/ 8587740 w 12390120"/>
              <a:gd name="connsiteY5-30" fmla="*/ 807720 h 2324100"/>
              <a:gd name="connsiteX6-31" fmla="*/ 9966960 w 12390120"/>
              <a:gd name="connsiteY6-32" fmla="*/ 434340 h 2324100"/>
              <a:gd name="connsiteX7-33" fmla="*/ 11475720 w 12390120"/>
              <a:gd name="connsiteY7-34" fmla="*/ 152400 h 2324100"/>
              <a:gd name="connsiteX8-35" fmla="*/ 12390120 w 12390120"/>
              <a:gd name="connsiteY8-36" fmla="*/ 0 h 2324100"/>
              <a:gd name="connsiteX0-37" fmla="*/ 0 w 12390120"/>
              <a:gd name="connsiteY0-38" fmla="*/ 2325794 h 2325794"/>
              <a:gd name="connsiteX1-39" fmla="*/ 1173480 w 12390120"/>
              <a:gd name="connsiteY1-40" fmla="*/ 2127674 h 2325794"/>
              <a:gd name="connsiteX2-41" fmla="*/ 2606040 w 12390120"/>
              <a:gd name="connsiteY2-42" fmla="*/ 1807634 h 2325794"/>
              <a:gd name="connsiteX3-43" fmla="*/ 4351020 w 12390120"/>
              <a:gd name="connsiteY3-44" fmla="*/ 1632374 h 2325794"/>
              <a:gd name="connsiteX4-45" fmla="*/ 6347460 w 12390120"/>
              <a:gd name="connsiteY4-46" fmla="*/ 1129454 h 2325794"/>
              <a:gd name="connsiteX5-47" fmla="*/ 8587740 w 12390120"/>
              <a:gd name="connsiteY5-48" fmla="*/ 809414 h 2325794"/>
              <a:gd name="connsiteX6-49" fmla="*/ 9966960 w 12390120"/>
              <a:gd name="connsiteY6-50" fmla="*/ 436034 h 2325794"/>
              <a:gd name="connsiteX7-51" fmla="*/ 11475720 w 12390120"/>
              <a:gd name="connsiteY7-52" fmla="*/ 154094 h 2325794"/>
              <a:gd name="connsiteX8-53" fmla="*/ 12390120 w 12390120"/>
              <a:gd name="connsiteY8-54" fmla="*/ 1694 h 2325794"/>
              <a:gd name="connsiteX0-55" fmla="*/ 0 w 12390120"/>
              <a:gd name="connsiteY0-56" fmla="*/ 2324100 h 2324100"/>
              <a:gd name="connsiteX1-57" fmla="*/ 1173480 w 12390120"/>
              <a:gd name="connsiteY1-58" fmla="*/ 2125980 h 2324100"/>
              <a:gd name="connsiteX2-59" fmla="*/ 2606040 w 12390120"/>
              <a:gd name="connsiteY2-60" fmla="*/ 1805940 h 2324100"/>
              <a:gd name="connsiteX3-61" fmla="*/ 4351020 w 12390120"/>
              <a:gd name="connsiteY3-62" fmla="*/ 1630680 h 2324100"/>
              <a:gd name="connsiteX4-63" fmla="*/ 6347460 w 12390120"/>
              <a:gd name="connsiteY4-64" fmla="*/ 1127760 h 2324100"/>
              <a:gd name="connsiteX5-65" fmla="*/ 8587740 w 12390120"/>
              <a:gd name="connsiteY5-66" fmla="*/ 807720 h 2324100"/>
              <a:gd name="connsiteX6-67" fmla="*/ 9966960 w 12390120"/>
              <a:gd name="connsiteY6-68" fmla="*/ 434340 h 2324100"/>
              <a:gd name="connsiteX7-69" fmla="*/ 11475720 w 12390120"/>
              <a:gd name="connsiteY7-70" fmla="*/ 152400 h 2324100"/>
              <a:gd name="connsiteX8-71" fmla="*/ 12390120 w 12390120"/>
              <a:gd name="connsiteY8-72" fmla="*/ 0 h 23241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390120" h="2324100">
                <a:moveTo>
                  <a:pt x="0" y="2324100"/>
                </a:moveTo>
                <a:cubicBezTo>
                  <a:pt x="369570" y="2268220"/>
                  <a:pt x="739140" y="2212340"/>
                  <a:pt x="1173480" y="2125980"/>
                </a:cubicBezTo>
                <a:cubicBezTo>
                  <a:pt x="1607820" y="2039620"/>
                  <a:pt x="2076450" y="1888490"/>
                  <a:pt x="2606040" y="1805940"/>
                </a:cubicBezTo>
                <a:cubicBezTo>
                  <a:pt x="3135630" y="1723390"/>
                  <a:pt x="3727450" y="1743710"/>
                  <a:pt x="4351020" y="1630680"/>
                </a:cubicBezTo>
                <a:cubicBezTo>
                  <a:pt x="4974590" y="1517650"/>
                  <a:pt x="5641340" y="1264920"/>
                  <a:pt x="6347460" y="1127760"/>
                </a:cubicBezTo>
                <a:cubicBezTo>
                  <a:pt x="7053580" y="990600"/>
                  <a:pt x="7984490" y="923290"/>
                  <a:pt x="8587740" y="807720"/>
                </a:cubicBezTo>
                <a:cubicBezTo>
                  <a:pt x="9190990" y="692150"/>
                  <a:pt x="9485630" y="543560"/>
                  <a:pt x="9966960" y="434340"/>
                </a:cubicBezTo>
                <a:cubicBezTo>
                  <a:pt x="10448290" y="325120"/>
                  <a:pt x="11080750" y="195580"/>
                  <a:pt x="11475720" y="152400"/>
                </a:cubicBezTo>
                <a:cubicBezTo>
                  <a:pt x="11870690" y="109220"/>
                  <a:pt x="12073255" y="88900"/>
                  <a:pt x="12390120" y="0"/>
                </a:cubicBezTo>
              </a:path>
            </a:pathLst>
          </a:custGeom>
          <a:noFill/>
          <a:ln w="57150" cap="rnd">
            <a:gradFill flip="none" rotWithShape="1">
              <a:gsLst>
                <a:gs pos="0">
                  <a:srgbClr val="FFE7A6">
                    <a:alpha val="0"/>
                  </a:srgbClr>
                </a:gs>
                <a:gs pos="63689">
                  <a:srgbClr val="FFE7A6"/>
                </a:gs>
                <a:gs pos="34100">
                  <a:srgbClr val="FFE7A6"/>
                </a:gs>
                <a:gs pos="100000">
                  <a:srgbClr val="FFE7A6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</a:ln>
          <a:effectLst>
            <a:outerShdw blurRad="101600" dist="101600" dir="5400000" algn="t" rotWithShape="0">
              <a:srgbClr val="071B11">
                <a:lumMod val="50000"/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0" y="3620140"/>
            <a:ext cx="12343098" cy="4262819"/>
          </a:xfrm>
          <a:custGeom>
            <a:avLst/>
            <a:gdLst>
              <a:gd name="connsiteX0" fmla="*/ 12191997 w 12191997"/>
              <a:gd name="connsiteY0" fmla="*/ 0 h 4300068"/>
              <a:gd name="connsiteX1" fmla="*/ 12191997 w 12191997"/>
              <a:gd name="connsiteY1" fmla="*/ 4300068 h 4300068"/>
              <a:gd name="connsiteX2" fmla="*/ 0 w 12191997"/>
              <a:gd name="connsiteY2" fmla="*/ 4300068 h 4300068"/>
              <a:gd name="connsiteX3" fmla="*/ 0 w 12191997"/>
              <a:gd name="connsiteY3" fmla="*/ 1549558 h 4300068"/>
              <a:gd name="connsiteX4" fmla="*/ 10940 w 12191997"/>
              <a:gd name="connsiteY4" fmla="*/ 1548545 h 4300068"/>
              <a:gd name="connsiteX5" fmla="*/ 22129 w 12191997"/>
              <a:gd name="connsiteY5" fmla="*/ 1547507 h 4300068"/>
              <a:gd name="connsiteX6" fmla="*/ 33325 w 12191997"/>
              <a:gd name="connsiteY6" fmla="*/ 1546468 h 4300068"/>
              <a:gd name="connsiteX7" fmla="*/ 44525 w 12191997"/>
              <a:gd name="connsiteY7" fmla="*/ 1545426 h 4300068"/>
              <a:gd name="connsiteX8" fmla="*/ 55730 w 12191997"/>
              <a:gd name="connsiteY8" fmla="*/ 1544383 h 4300068"/>
              <a:gd name="connsiteX9" fmla="*/ 66942 w 12191997"/>
              <a:gd name="connsiteY9" fmla="*/ 1543338 h 4300068"/>
              <a:gd name="connsiteX10" fmla="*/ 78160 w 12191997"/>
              <a:gd name="connsiteY10" fmla="*/ 1542290 h 4300068"/>
              <a:gd name="connsiteX11" fmla="*/ 89384 w 12191997"/>
              <a:gd name="connsiteY11" fmla="*/ 1541239 h 4300068"/>
              <a:gd name="connsiteX12" fmla="*/ 100614 w 12191997"/>
              <a:gd name="connsiteY12" fmla="*/ 1540186 h 4300068"/>
              <a:gd name="connsiteX13" fmla="*/ 111855 w 12191997"/>
              <a:gd name="connsiteY13" fmla="*/ 1539130 h 4300068"/>
              <a:gd name="connsiteX14" fmla="*/ 123100 w 12191997"/>
              <a:gd name="connsiteY14" fmla="*/ 1538070 h 4300068"/>
              <a:gd name="connsiteX15" fmla="*/ 134354 w 12191997"/>
              <a:gd name="connsiteY15" fmla="*/ 1537007 h 4300068"/>
              <a:gd name="connsiteX16" fmla="*/ 145618 w 12191997"/>
              <a:gd name="connsiteY16" fmla="*/ 1535942 h 4300068"/>
              <a:gd name="connsiteX17" fmla="*/ 156890 w 12191997"/>
              <a:gd name="connsiteY17" fmla="*/ 1534872 h 4300068"/>
              <a:gd name="connsiteX18" fmla="*/ 168171 w 12191997"/>
              <a:gd name="connsiteY18" fmla="*/ 1533799 h 4300068"/>
              <a:gd name="connsiteX19" fmla="*/ 179463 w 12191997"/>
              <a:gd name="connsiteY19" fmla="*/ 1532722 h 4300068"/>
              <a:gd name="connsiteX20" fmla="*/ 190765 w 12191997"/>
              <a:gd name="connsiteY20" fmla="*/ 1531641 h 4300068"/>
              <a:gd name="connsiteX21" fmla="*/ 202077 w 12191997"/>
              <a:gd name="connsiteY21" fmla="*/ 1530556 h 4300068"/>
              <a:gd name="connsiteX22" fmla="*/ 213400 w 12191997"/>
              <a:gd name="connsiteY22" fmla="*/ 1529466 h 4300068"/>
              <a:gd name="connsiteX23" fmla="*/ 224735 w 12191997"/>
              <a:gd name="connsiteY23" fmla="*/ 1528372 h 4300068"/>
              <a:gd name="connsiteX24" fmla="*/ 236081 w 12191997"/>
              <a:gd name="connsiteY24" fmla="*/ 1527273 h 4300068"/>
              <a:gd name="connsiteX25" fmla="*/ 247439 w 12191997"/>
              <a:gd name="connsiteY25" fmla="*/ 1526169 h 4300068"/>
              <a:gd name="connsiteX26" fmla="*/ 258811 w 12191997"/>
              <a:gd name="connsiteY26" fmla="*/ 1525061 h 4300068"/>
              <a:gd name="connsiteX27" fmla="*/ 270195 w 12191997"/>
              <a:gd name="connsiteY27" fmla="*/ 1523948 h 4300068"/>
              <a:gd name="connsiteX28" fmla="*/ 281592 w 12191997"/>
              <a:gd name="connsiteY28" fmla="*/ 1522829 h 4300068"/>
              <a:gd name="connsiteX29" fmla="*/ 293004 w 12191997"/>
              <a:gd name="connsiteY29" fmla="*/ 1521704 h 4300068"/>
              <a:gd name="connsiteX30" fmla="*/ 304429 w 12191997"/>
              <a:gd name="connsiteY30" fmla="*/ 1520574 h 4300068"/>
              <a:gd name="connsiteX31" fmla="*/ 315868 w 12191997"/>
              <a:gd name="connsiteY31" fmla="*/ 1519438 h 4300068"/>
              <a:gd name="connsiteX32" fmla="*/ 327324 w 12191997"/>
              <a:gd name="connsiteY32" fmla="*/ 1518296 h 4300068"/>
              <a:gd name="connsiteX33" fmla="*/ 338793 w 12191997"/>
              <a:gd name="connsiteY33" fmla="*/ 1517148 h 4300068"/>
              <a:gd name="connsiteX34" fmla="*/ 350280 w 12191997"/>
              <a:gd name="connsiteY34" fmla="*/ 1515994 h 4300068"/>
              <a:gd name="connsiteX35" fmla="*/ 361782 w 12191997"/>
              <a:gd name="connsiteY35" fmla="*/ 1514833 h 4300068"/>
              <a:gd name="connsiteX36" fmla="*/ 373300 w 12191997"/>
              <a:gd name="connsiteY36" fmla="*/ 1513666 h 4300068"/>
              <a:gd name="connsiteX37" fmla="*/ 384836 w 12191997"/>
              <a:gd name="connsiteY37" fmla="*/ 1512492 h 4300068"/>
              <a:gd name="connsiteX38" fmla="*/ 396389 w 12191997"/>
              <a:gd name="connsiteY38" fmla="*/ 1511311 h 4300068"/>
              <a:gd name="connsiteX39" fmla="*/ 407959 w 12191997"/>
              <a:gd name="connsiteY39" fmla="*/ 1510124 h 4300068"/>
              <a:gd name="connsiteX40" fmla="*/ 419548 w 12191997"/>
              <a:gd name="connsiteY40" fmla="*/ 1508929 h 4300068"/>
              <a:gd name="connsiteX41" fmla="*/ 431156 w 12191997"/>
              <a:gd name="connsiteY41" fmla="*/ 1507726 h 4300068"/>
              <a:gd name="connsiteX42" fmla="*/ 442782 w 12191997"/>
              <a:gd name="connsiteY42" fmla="*/ 1506516 h 4300068"/>
              <a:gd name="connsiteX43" fmla="*/ 454428 w 12191997"/>
              <a:gd name="connsiteY43" fmla="*/ 1505298 h 4300068"/>
              <a:gd name="connsiteX44" fmla="*/ 466093 w 12191997"/>
              <a:gd name="connsiteY44" fmla="*/ 1504072 h 4300068"/>
              <a:gd name="connsiteX45" fmla="*/ 477778 w 12191997"/>
              <a:gd name="connsiteY45" fmla="*/ 1502839 h 4300068"/>
              <a:gd name="connsiteX46" fmla="*/ 489484 w 12191997"/>
              <a:gd name="connsiteY46" fmla="*/ 1501597 h 4300068"/>
              <a:gd name="connsiteX47" fmla="*/ 501211 w 12191997"/>
              <a:gd name="connsiteY47" fmla="*/ 1500347 h 4300068"/>
              <a:gd name="connsiteX48" fmla="*/ 512958 w 12191997"/>
              <a:gd name="connsiteY48" fmla="*/ 1499088 h 4300068"/>
              <a:gd name="connsiteX49" fmla="*/ 524729 w 12191997"/>
              <a:gd name="connsiteY49" fmla="*/ 1497821 h 4300068"/>
              <a:gd name="connsiteX50" fmla="*/ 536520 w 12191997"/>
              <a:gd name="connsiteY50" fmla="*/ 1496545 h 4300068"/>
              <a:gd name="connsiteX51" fmla="*/ 548335 w 12191997"/>
              <a:gd name="connsiteY51" fmla="*/ 1495259 h 4300068"/>
              <a:gd name="connsiteX52" fmla="*/ 560172 w 12191997"/>
              <a:gd name="connsiteY52" fmla="*/ 1493965 h 4300068"/>
              <a:gd name="connsiteX53" fmla="*/ 572033 w 12191997"/>
              <a:gd name="connsiteY53" fmla="*/ 1492661 h 4300068"/>
              <a:gd name="connsiteX54" fmla="*/ 583916 w 12191997"/>
              <a:gd name="connsiteY54" fmla="*/ 1491348 h 4300068"/>
              <a:gd name="connsiteX55" fmla="*/ 595825 w 12191997"/>
              <a:gd name="connsiteY55" fmla="*/ 1490026 h 4300068"/>
              <a:gd name="connsiteX56" fmla="*/ 607758 w 12191997"/>
              <a:gd name="connsiteY56" fmla="*/ 1488693 h 4300068"/>
              <a:gd name="connsiteX57" fmla="*/ 619716 w 12191997"/>
              <a:gd name="connsiteY57" fmla="*/ 1487351 h 4300068"/>
              <a:gd name="connsiteX58" fmla="*/ 631698 w 12191997"/>
              <a:gd name="connsiteY58" fmla="*/ 1485998 h 4300068"/>
              <a:gd name="connsiteX59" fmla="*/ 643707 w 12191997"/>
              <a:gd name="connsiteY59" fmla="*/ 1484636 h 4300068"/>
              <a:gd name="connsiteX60" fmla="*/ 655741 w 12191997"/>
              <a:gd name="connsiteY60" fmla="*/ 1483262 h 4300068"/>
              <a:gd name="connsiteX61" fmla="*/ 667803 w 12191997"/>
              <a:gd name="connsiteY61" fmla="*/ 1481879 h 4300068"/>
              <a:gd name="connsiteX62" fmla="*/ 679890 w 12191997"/>
              <a:gd name="connsiteY62" fmla="*/ 1480484 h 4300068"/>
              <a:gd name="connsiteX63" fmla="*/ 692007 w 12191997"/>
              <a:gd name="connsiteY63" fmla="*/ 1479079 h 4300068"/>
              <a:gd name="connsiteX64" fmla="*/ 704148 w 12191997"/>
              <a:gd name="connsiteY64" fmla="*/ 1477662 h 4300068"/>
              <a:gd name="connsiteX65" fmla="*/ 716319 w 12191997"/>
              <a:gd name="connsiteY65" fmla="*/ 1476235 h 4300068"/>
              <a:gd name="connsiteX66" fmla="*/ 728519 w 12191997"/>
              <a:gd name="connsiteY66" fmla="*/ 1474796 h 4300068"/>
              <a:gd name="connsiteX67" fmla="*/ 740746 w 12191997"/>
              <a:gd name="connsiteY67" fmla="*/ 1473345 h 4300068"/>
              <a:gd name="connsiteX68" fmla="*/ 753004 w 12191997"/>
              <a:gd name="connsiteY68" fmla="*/ 1471883 h 4300068"/>
              <a:gd name="connsiteX69" fmla="*/ 765291 w 12191997"/>
              <a:gd name="connsiteY69" fmla="*/ 1470409 h 4300068"/>
              <a:gd name="connsiteX70" fmla="*/ 777608 w 12191997"/>
              <a:gd name="connsiteY70" fmla="*/ 1468922 h 4300068"/>
              <a:gd name="connsiteX71" fmla="*/ 789954 w 12191997"/>
              <a:gd name="connsiteY71" fmla="*/ 1467424 h 4300068"/>
              <a:gd name="connsiteX72" fmla="*/ 802333 w 12191997"/>
              <a:gd name="connsiteY72" fmla="*/ 1465913 h 4300068"/>
              <a:gd name="connsiteX73" fmla="*/ 814742 w 12191997"/>
              <a:gd name="connsiteY73" fmla="*/ 1464390 h 4300068"/>
              <a:gd name="connsiteX74" fmla="*/ 827183 w 12191997"/>
              <a:gd name="connsiteY74" fmla="*/ 1462854 h 4300068"/>
              <a:gd name="connsiteX75" fmla="*/ 839656 w 12191997"/>
              <a:gd name="connsiteY75" fmla="*/ 1461306 h 4300068"/>
              <a:gd name="connsiteX76" fmla="*/ 852161 w 12191997"/>
              <a:gd name="connsiteY76" fmla="*/ 1459744 h 4300068"/>
              <a:gd name="connsiteX77" fmla="*/ 864700 w 12191997"/>
              <a:gd name="connsiteY77" fmla="*/ 1458169 h 4300068"/>
              <a:gd name="connsiteX78" fmla="*/ 877271 w 12191997"/>
              <a:gd name="connsiteY78" fmla="*/ 1456581 h 4300068"/>
              <a:gd name="connsiteX79" fmla="*/ 889875 w 12191997"/>
              <a:gd name="connsiteY79" fmla="*/ 1454979 h 4300068"/>
              <a:gd name="connsiteX80" fmla="*/ 902515 w 12191997"/>
              <a:gd name="connsiteY80" fmla="*/ 1453364 h 4300068"/>
              <a:gd name="connsiteX81" fmla="*/ 915188 w 12191997"/>
              <a:gd name="connsiteY81" fmla="*/ 1451735 h 4300068"/>
              <a:gd name="connsiteX82" fmla="*/ 927896 w 12191997"/>
              <a:gd name="connsiteY82" fmla="*/ 1450092 h 4300068"/>
              <a:gd name="connsiteX83" fmla="*/ 940639 w 12191997"/>
              <a:gd name="connsiteY83" fmla="*/ 1448435 h 4300068"/>
              <a:gd name="connsiteX84" fmla="*/ 953417 w 12191997"/>
              <a:gd name="connsiteY84" fmla="*/ 1446763 h 4300068"/>
              <a:gd name="connsiteX85" fmla="*/ 966233 w 12191997"/>
              <a:gd name="connsiteY85" fmla="*/ 1445078 h 4300068"/>
              <a:gd name="connsiteX86" fmla="*/ 979083 w 12191997"/>
              <a:gd name="connsiteY86" fmla="*/ 1443378 h 4300068"/>
              <a:gd name="connsiteX87" fmla="*/ 991971 w 12191997"/>
              <a:gd name="connsiteY87" fmla="*/ 1441663 h 4300068"/>
              <a:gd name="connsiteX88" fmla="*/ 1004897 w 12191997"/>
              <a:gd name="connsiteY88" fmla="*/ 1439933 h 4300068"/>
              <a:gd name="connsiteX89" fmla="*/ 1017858 w 12191997"/>
              <a:gd name="connsiteY89" fmla="*/ 1438188 h 4300068"/>
              <a:gd name="connsiteX90" fmla="*/ 1030860 w 12191997"/>
              <a:gd name="connsiteY90" fmla="*/ 1436428 h 4300068"/>
              <a:gd name="connsiteX91" fmla="*/ 1043898 w 12191997"/>
              <a:gd name="connsiteY91" fmla="*/ 1434652 h 4300068"/>
              <a:gd name="connsiteX92" fmla="*/ 1056976 w 12191997"/>
              <a:gd name="connsiteY92" fmla="*/ 1432861 h 4300068"/>
              <a:gd name="connsiteX93" fmla="*/ 1083241 w 12191997"/>
              <a:gd name="connsiteY93" fmla="*/ 1429232 h 4300068"/>
              <a:gd name="connsiteX94" fmla="*/ 1096494 w 12191997"/>
              <a:gd name="connsiteY94" fmla="*/ 1427374 h 4300068"/>
              <a:gd name="connsiteX95" fmla="*/ 1109740 w 12191997"/>
              <a:gd name="connsiteY95" fmla="*/ 1425483 h 4300068"/>
              <a:gd name="connsiteX96" fmla="*/ 1123009 w 12191997"/>
              <a:gd name="connsiteY96" fmla="*/ 1423556 h 4300068"/>
              <a:gd name="connsiteX97" fmla="*/ 1136298 w 12191997"/>
              <a:gd name="connsiteY97" fmla="*/ 1421593 h 4300068"/>
              <a:gd name="connsiteX98" fmla="*/ 1149609 w 12191997"/>
              <a:gd name="connsiteY98" fmla="*/ 1419596 h 4300068"/>
              <a:gd name="connsiteX99" fmla="*/ 1162942 w 12191997"/>
              <a:gd name="connsiteY99" fmla="*/ 1417566 h 4300068"/>
              <a:gd name="connsiteX100" fmla="*/ 1176297 w 12191997"/>
              <a:gd name="connsiteY100" fmla="*/ 1415504 h 4300068"/>
              <a:gd name="connsiteX101" fmla="*/ 1189674 w 12191997"/>
              <a:gd name="connsiteY101" fmla="*/ 1413409 h 4300068"/>
              <a:gd name="connsiteX102" fmla="*/ 1203073 w 12191997"/>
              <a:gd name="connsiteY102" fmla="*/ 1411284 h 4300068"/>
              <a:gd name="connsiteX103" fmla="*/ 1216496 w 12191997"/>
              <a:gd name="connsiteY103" fmla="*/ 1409129 h 4300068"/>
              <a:gd name="connsiteX104" fmla="*/ 1229938 w 12191997"/>
              <a:gd name="connsiteY104" fmla="*/ 1406943 h 4300068"/>
              <a:gd name="connsiteX105" fmla="*/ 1243405 w 12191997"/>
              <a:gd name="connsiteY105" fmla="*/ 1404730 h 4300068"/>
              <a:gd name="connsiteX106" fmla="*/ 1256894 w 12191997"/>
              <a:gd name="connsiteY106" fmla="*/ 1402489 h 4300068"/>
              <a:gd name="connsiteX107" fmla="*/ 1270407 w 12191997"/>
              <a:gd name="connsiteY107" fmla="*/ 1400221 h 4300068"/>
              <a:gd name="connsiteX108" fmla="*/ 1283941 w 12191997"/>
              <a:gd name="connsiteY108" fmla="*/ 1397927 h 4300068"/>
              <a:gd name="connsiteX109" fmla="*/ 1297501 w 12191997"/>
              <a:gd name="connsiteY109" fmla="*/ 1395607 h 4300068"/>
              <a:gd name="connsiteX110" fmla="*/ 1311080 w 12191997"/>
              <a:gd name="connsiteY110" fmla="*/ 1393263 h 4300068"/>
              <a:gd name="connsiteX111" fmla="*/ 1324684 w 12191997"/>
              <a:gd name="connsiteY111" fmla="*/ 1390896 h 4300068"/>
              <a:gd name="connsiteX112" fmla="*/ 1338314 w 12191997"/>
              <a:gd name="connsiteY112" fmla="*/ 1388505 h 4300068"/>
              <a:gd name="connsiteX113" fmla="*/ 1351964 w 12191997"/>
              <a:gd name="connsiteY113" fmla="*/ 1386092 h 4300068"/>
              <a:gd name="connsiteX114" fmla="*/ 1365639 w 12191997"/>
              <a:gd name="connsiteY114" fmla="*/ 1383659 h 4300068"/>
              <a:gd name="connsiteX115" fmla="*/ 1379338 w 12191997"/>
              <a:gd name="connsiteY115" fmla="*/ 1381205 h 4300068"/>
              <a:gd name="connsiteX116" fmla="*/ 1393061 w 12191997"/>
              <a:gd name="connsiteY116" fmla="*/ 1378731 h 4300068"/>
              <a:gd name="connsiteX117" fmla="*/ 1406808 w 12191997"/>
              <a:gd name="connsiteY117" fmla="*/ 1376239 h 4300068"/>
              <a:gd name="connsiteX118" fmla="*/ 1420579 w 12191997"/>
              <a:gd name="connsiteY118" fmla="*/ 1373729 h 4300068"/>
              <a:gd name="connsiteX119" fmla="*/ 1434374 w 12191997"/>
              <a:gd name="connsiteY119" fmla="*/ 1371201 h 4300068"/>
              <a:gd name="connsiteX120" fmla="*/ 1448194 w 12191997"/>
              <a:gd name="connsiteY120" fmla="*/ 1368657 h 4300068"/>
              <a:gd name="connsiteX121" fmla="*/ 1462038 w 12191997"/>
              <a:gd name="connsiteY121" fmla="*/ 1366097 h 4300068"/>
              <a:gd name="connsiteX122" fmla="*/ 1475907 w 12191997"/>
              <a:gd name="connsiteY122" fmla="*/ 1363523 h 4300068"/>
              <a:gd name="connsiteX123" fmla="*/ 1489801 w 12191997"/>
              <a:gd name="connsiteY123" fmla="*/ 1360935 h 4300068"/>
              <a:gd name="connsiteX124" fmla="*/ 1503719 w 12191997"/>
              <a:gd name="connsiteY124" fmla="*/ 1358334 h 4300068"/>
              <a:gd name="connsiteX125" fmla="*/ 1517663 w 12191997"/>
              <a:gd name="connsiteY125" fmla="*/ 1355720 h 4300068"/>
              <a:gd name="connsiteX126" fmla="*/ 1531631 w 12191997"/>
              <a:gd name="connsiteY126" fmla="*/ 1353095 h 4300068"/>
              <a:gd name="connsiteX127" fmla="*/ 1545626 w 12191997"/>
              <a:gd name="connsiteY127" fmla="*/ 1350459 h 4300068"/>
              <a:gd name="connsiteX128" fmla="*/ 1559644 w 12191997"/>
              <a:gd name="connsiteY128" fmla="*/ 1347813 h 4300068"/>
              <a:gd name="connsiteX129" fmla="*/ 1573689 w 12191997"/>
              <a:gd name="connsiteY129" fmla="*/ 1345159 h 4300068"/>
              <a:gd name="connsiteX130" fmla="*/ 1587759 w 12191997"/>
              <a:gd name="connsiteY130" fmla="*/ 1342496 h 4300068"/>
              <a:gd name="connsiteX131" fmla="*/ 1601856 w 12191997"/>
              <a:gd name="connsiteY131" fmla="*/ 1339825 h 4300068"/>
              <a:gd name="connsiteX132" fmla="*/ 1615978 w 12191997"/>
              <a:gd name="connsiteY132" fmla="*/ 1337148 h 4300068"/>
              <a:gd name="connsiteX133" fmla="*/ 1630125 w 12191997"/>
              <a:gd name="connsiteY133" fmla="*/ 1334465 h 4300068"/>
              <a:gd name="connsiteX134" fmla="*/ 1644300 w 12191997"/>
              <a:gd name="connsiteY134" fmla="*/ 1331777 h 4300068"/>
              <a:gd name="connsiteX135" fmla="*/ 1658499 w 12191997"/>
              <a:gd name="connsiteY135" fmla="*/ 1329084 h 4300068"/>
              <a:gd name="connsiteX136" fmla="*/ 1672726 w 12191997"/>
              <a:gd name="connsiteY136" fmla="*/ 1326389 h 4300068"/>
              <a:gd name="connsiteX137" fmla="*/ 1686979 w 12191997"/>
              <a:gd name="connsiteY137" fmla="*/ 1323690 h 4300068"/>
              <a:gd name="connsiteX138" fmla="*/ 1701259 w 12191997"/>
              <a:gd name="connsiteY138" fmla="*/ 1320990 h 4300068"/>
              <a:gd name="connsiteX139" fmla="*/ 1715565 w 12191997"/>
              <a:gd name="connsiteY139" fmla="*/ 1318289 h 4300068"/>
              <a:gd name="connsiteX140" fmla="*/ 1729898 w 12191997"/>
              <a:gd name="connsiteY140" fmla="*/ 1315588 h 4300068"/>
              <a:gd name="connsiteX141" fmla="*/ 1744258 w 12191997"/>
              <a:gd name="connsiteY141" fmla="*/ 1312887 h 4300068"/>
              <a:gd name="connsiteX142" fmla="*/ 1758645 w 12191997"/>
              <a:gd name="connsiteY142" fmla="*/ 1310188 h 4300068"/>
              <a:gd name="connsiteX143" fmla="*/ 1773060 w 12191997"/>
              <a:gd name="connsiteY143" fmla="*/ 1307490 h 4300068"/>
              <a:gd name="connsiteX144" fmla="*/ 1787501 w 12191997"/>
              <a:gd name="connsiteY144" fmla="*/ 1304796 h 4300068"/>
              <a:gd name="connsiteX145" fmla="*/ 1801970 w 12191997"/>
              <a:gd name="connsiteY145" fmla="*/ 1302105 h 4300068"/>
              <a:gd name="connsiteX146" fmla="*/ 1816466 w 12191997"/>
              <a:gd name="connsiteY146" fmla="*/ 1299420 h 4300068"/>
              <a:gd name="connsiteX147" fmla="*/ 1830991 w 12191997"/>
              <a:gd name="connsiteY147" fmla="*/ 1296740 h 4300068"/>
              <a:gd name="connsiteX148" fmla="*/ 1845542 w 12191997"/>
              <a:gd name="connsiteY148" fmla="*/ 1294065 h 4300068"/>
              <a:gd name="connsiteX149" fmla="*/ 1860123 w 12191997"/>
              <a:gd name="connsiteY149" fmla="*/ 1291399 h 4300068"/>
              <a:gd name="connsiteX150" fmla="*/ 1874730 w 12191997"/>
              <a:gd name="connsiteY150" fmla="*/ 1288739 h 4300068"/>
              <a:gd name="connsiteX151" fmla="*/ 1889367 w 12191997"/>
              <a:gd name="connsiteY151" fmla="*/ 1286089 h 4300068"/>
              <a:gd name="connsiteX152" fmla="*/ 1904030 w 12191997"/>
              <a:gd name="connsiteY152" fmla="*/ 1283447 h 4300068"/>
              <a:gd name="connsiteX153" fmla="*/ 1918723 w 12191997"/>
              <a:gd name="connsiteY153" fmla="*/ 1280817 h 4300068"/>
              <a:gd name="connsiteX154" fmla="*/ 1933444 w 12191997"/>
              <a:gd name="connsiteY154" fmla="*/ 1278197 h 4300068"/>
              <a:gd name="connsiteX155" fmla="*/ 1948193 w 12191997"/>
              <a:gd name="connsiteY155" fmla="*/ 1275589 h 4300068"/>
              <a:gd name="connsiteX156" fmla="*/ 1962972 w 12191997"/>
              <a:gd name="connsiteY156" fmla="*/ 1272994 h 4300068"/>
              <a:gd name="connsiteX157" fmla="*/ 1977780 w 12191997"/>
              <a:gd name="connsiteY157" fmla="*/ 1270412 h 4300068"/>
              <a:gd name="connsiteX158" fmla="*/ 1992616 w 12191997"/>
              <a:gd name="connsiteY158" fmla="*/ 1267844 h 4300068"/>
              <a:gd name="connsiteX159" fmla="*/ 2007481 w 12191997"/>
              <a:gd name="connsiteY159" fmla="*/ 1265292 h 4300068"/>
              <a:gd name="connsiteX160" fmla="*/ 2022375 w 12191997"/>
              <a:gd name="connsiteY160" fmla="*/ 1262755 h 4300068"/>
              <a:gd name="connsiteX161" fmla="*/ 2037299 w 12191997"/>
              <a:gd name="connsiteY161" fmla="*/ 1260235 h 4300068"/>
              <a:gd name="connsiteX162" fmla="*/ 2052252 w 12191997"/>
              <a:gd name="connsiteY162" fmla="*/ 1257733 h 4300068"/>
              <a:gd name="connsiteX163" fmla="*/ 2067235 w 12191997"/>
              <a:gd name="connsiteY163" fmla="*/ 1255249 h 4300068"/>
              <a:gd name="connsiteX164" fmla="*/ 2082246 w 12191997"/>
              <a:gd name="connsiteY164" fmla="*/ 1252783 h 4300068"/>
              <a:gd name="connsiteX165" fmla="*/ 2097290 w 12191997"/>
              <a:gd name="connsiteY165" fmla="*/ 1250339 h 4300068"/>
              <a:gd name="connsiteX166" fmla="*/ 2112362 w 12191997"/>
              <a:gd name="connsiteY166" fmla="*/ 1247914 h 4300068"/>
              <a:gd name="connsiteX167" fmla="*/ 2127464 w 12191997"/>
              <a:gd name="connsiteY167" fmla="*/ 1245511 h 4300068"/>
              <a:gd name="connsiteX168" fmla="*/ 2142595 w 12191997"/>
              <a:gd name="connsiteY168" fmla="*/ 1243130 h 4300068"/>
              <a:gd name="connsiteX169" fmla="*/ 2157758 w 12191997"/>
              <a:gd name="connsiteY169" fmla="*/ 1240773 h 4300068"/>
              <a:gd name="connsiteX170" fmla="*/ 2172952 w 12191997"/>
              <a:gd name="connsiteY170" fmla="*/ 1238439 h 4300068"/>
              <a:gd name="connsiteX171" fmla="*/ 2188174 w 12191997"/>
              <a:gd name="connsiteY171" fmla="*/ 1236129 h 4300068"/>
              <a:gd name="connsiteX172" fmla="*/ 2203429 w 12191997"/>
              <a:gd name="connsiteY172" fmla="*/ 1233847 h 4300068"/>
              <a:gd name="connsiteX173" fmla="*/ 2218713 w 12191997"/>
              <a:gd name="connsiteY173" fmla="*/ 1231589 h 4300068"/>
              <a:gd name="connsiteX174" fmla="*/ 2234029 w 12191997"/>
              <a:gd name="connsiteY174" fmla="*/ 1229359 h 4300068"/>
              <a:gd name="connsiteX175" fmla="*/ 2249375 w 12191997"/>
              <a:gd name="connsiteY175" fmla="*/ 1227156 h 4300068"/>
              <a:gd name="connsiteX176" fmla="*/ 2264753 w 12191997"/>
              <a:gd name="connsiteY176" fmla="*/ 1224983 h 4300068"/>
              <a:gd name="connsiteX177" fmla="*/ 2280162 w 12191997"/>
              <a:gd name="connsiteY177" fmla="*/ 1222839 h 4300068"/>
              <a:gd name="connsiteX178" fmla="*/ 2295601 w 12191997"/>
              <a:gd name="connsiteY178" fmla="*/ 1220725 h 4300068"/>
              <a:gd name="connsiteX179" fmla="*/ 2311073 w 12191997"/>
              <a:gd name="connsiteY179" fmla="*/ 1218643 h 4300068"/>
              <a:gd name="connsiteX180" fmla="*/ 2326576 w 12191997"/>
              <a:gd name="connsiteY180" fmla="*/ 1216591 h 4300068"/>
              <a:gd name="connsiteX181" fmla="*/ 2342111 w 12191997"/>
              <a:gd name="connsiteY181" fmla="*/ 1214574 h 4300068"/>
              <a:gd name="connsiteX182" fmla="*/ 2357678 w 12191997"/>
              <a:gd name="connsiteY182" fmla="*/ 1212589 h 4300068"/>
              <a:gd name="connsiteX183" fmla="*/ 2373276 w 12191997"/>
              <a:gd name="connsiteY183" fmla="*/ 1210638 h 4300068"/>
              <a:gd name="connsiteX184" fmla="*/ 2388906 w 12191997"/>
              <a:gd name="connsiteY184" fmla="*/ 1208724 h 4300068"/>
              <a:gd name="connsiteX185" fmla="*/ 2404570 w 12191997"/>
              <a:gd name="connsiteY185" fmla="*/ 1206845 h 4300068"/>
              <a:gd name="connsiteX186" fmla="*/ 2420264 w 12191997"/>
              <a:gd name="connsiteY186" fmla="*/ 1205002 h 4300068"/>
              <a:gd name="connsiteX187" fmla="*/ 2435992 w 12191997"/>
              <a:gd name="connsiteY187" fmla="*/ 1203197 h 4300068"/>
              <a:gd name="connsiteX188" fmla="*/ 2451752 w 12191997"/>
              <a:gd name="connsiteY188" fmla="*/ 1201430 h 4300068"/>
              <a:gd name="connsiteX189" fmla="*/ 2467544 w 12191997"/>
              <a:gd name="connsiteY189" fmla="*/ 1199703 h 4300068"/>
              <a:gd name="connsiteX190" fmla="*/ 2483370 w 12191997"/>
              <a:gd name="connsiteY190" fmla="*/ 1198015 h 4300068"/>
              <a:gd name="connsiteX191" fmla="*/ 2499226 w 12191997"/>
              <a:gd name="connsiteY191" fmla="*/ 1196368 h 4300068"/>
              <a:gd name="connsiteX192" fmla="*/ 2531075 w 12191997"/>
              <a:gd name="connsiteY192" fmla="*/ 1193196 h 4300068"/>
              <a:gd name="connsiteX193" fmla="*/ 2546962 w 12191997"/>
              <a:gd name="connsiteY193" fmla="*/ 1191692 h 4300068"/>
              <a:gd name="connsiteX194" fmla="*/ 2562930 w 12191997"/>
              <a:gd name="connsiteY194" fmla="*/ 1190246 h 4300068"/>
              <a:gd name="connsiteX195" fmla="*/ 2578935 w 12191997"/>
              <a:gd name="connsiteY195" fmla="*/ 1188861 h 4300068"/>
              <a:gd name="connsiteX196" fmla="*/ 2594972 w 12191997"/>
              <a:gd name="connsiteY196" fmla="*/ 1187533 h 4300068"/>
              <a:gd name="connsiteX197" fmla="*/ 2611047 w 12191997"/>
              <a:gd name="connsiteY197" fmla="*/ 1186264 h 4300068"/>
              <a:gd name="connsiteX198" fmla="*/ 2627158 w 12191997"/>
              <a:gd name="connsiteY198" fmla="*/ 1185052 h 4300068"/>
              <a:gd name="connsiteX199" fmla="*/ 2643303 w 12191997"/>
              <a:gd name="connsiteY199" fmla="*/ 1183893 h 4300068"/>
              <a:gd name="connsiteX200" fmla="*/ 2659483 w 12191997"/>
              <a:gd name="connsiteY200" fmla="*/ 1182789 h 4300068"/>
              <a:gd name="connsiteX201" fmla="*/ 2675700 w 12191997"/>
              <a:gd name="connsiteY201" fmla="*/ 1181736 h 4300068"/>
              <a:gd name="connsiteX202" fmla="*/ 2691951 w 12191997"/>
              <a:gd name="connsiteY202" fmla="*/ 1180734 h 4300068"/>
              <a:gd name="connsiteX203" fmla="*/ 2708235 w 12191997"/>
              <a:gd name="connsiteY203" fmla="*/ 1179781 h 4300068"/>
              <a:gd name="connsiteX204" fmla="*/ 2724556 w 12191997"/>
              <a:gd name="connsiteY204" fmla="*/ 1178876 h 4300068"/>
              <a:gd name="connsiteX205" fmla="*/ 2740911 w 12191997"/>
              <a:gd name="connsiteY205" fmla="*/ 1178017 h 4300068"/>
              <a:gd name="connsiteX206" fmla="*/ 2757300 w 12191997"/>
              <a:gd name="connsiteY206" fmla="*/ 1177203 h 4300068"/>
              <a:gd name="connsiteX207" fmla="*/ 2773725 w 12191997"/>
              <a:gd name="connsiteY207" fmla="*/ 1176433 h 4300068"/>
              <a:gd name="connsiteX208" fmla="*/ 2790183 w 12191997"/>
              <a:gd name="connsiteY208" fmla="*/ 1175705 h 4300068"/>
              <a:gd name="connsiteX209" fmla="*/ 2806674 w 12191997"/>
              <a:gd name="connsiteY209" fmla="*/ 1175018 h 4300068"/>
              <a:gd name="connsiteX210" fmla="*/ 2823201 w 12191997"/>
              <a:gd name="connsiteY210" fmla="*/ 1174370 h 4300068"/>
              <a:gd name="connsiteX211" fmla="*/ 2839763 w 12191997"/>
              <a:gd name="connsiteY211" fmla="*/ 1173760 h 4300068"/>
              <a:gd name="connsiteX212" fmla="*/ 2856356 w 12191997"/>
              <a:gd name="connsiteY212" fmla="*/ 1173186 h 4300068"/>
              <a:gd name="connsiteX213" fmla="*/ 2872984 w 12191997"/>
              <a:gd name="connsiteY213" fmla="*/ 1172648 h 4300068"/>
              <a:gd name="connsiteX214" fmla="*/ 2889645 w 12191997"/>
              <a:gd name="connsiteY214" fmla="*/ 1172143 h 4300068"/>
              <a:gd name="connsiteX215" fmla="*/ 2906341 w 12191997"/>
              <a:gd name="connsiteY215" fmla="*/ 1171671 h 4300068"/>
              <a:gd name="connsiteX216" fmla="*/ 2923070 w 12191997"/>
              <a:gd name="connsiteY216" fmla="*/ 1171230 h 4300068"/>
              <a:gd name="connsiteX217" fmla="*/ 2939832 w 12191997"/>
              <a:gd name="connsiteY217" fmla="*/ 1170818 h 4300068"/>
              <a:gd name="connsiteX218" fmla="*/ 2956627 w 12191997"/>
              <a:gd name="connsiteY218" fmla="*/ 1170434 h 4300068"/>
              <a:gd name="connsiteX219" fmla="*/ 2973455 w 12191997"/>
              <a:gd name="connsiteY219" fmla="*/ 1170076 h 4300068"/>
              <a:gd name="connsiteX220" fmla="*/ 2990316 w 12191997"/>
              <a:gd name="connsiteY220" fmla="*/ 1169744 h 4300068"/>
              <a:gd name="connsiteX221" fmla="*/ 3007210 w 12191997"/>
              <a:gd name="connsiteY221" fmla="*/ 1169436 h 4300068"/>
              <a:gd name="connsiteX222" fmla="*/ 3024137 w 12191997"/>
              <a:gd name="connsiteY222" fmla="*/ 1169150 h 4300068"/>
              <a:gd name="connsiteX223" fmla="*/ 3041097 w 12191997"/>
              <a:gd name="connsiteY223" fmla="*/ 1168885 h 4300068"/>
              <a:gd name="connsiteX224" fmla="*/ 3058088 w 12191997"/>
              <a:gd name="connsiteY224" fmla="*/ 1168639 h 4300068"/>
              <a:gd name="connsiteX225" fmla="*/ 3075113 w 12191997"/>
              <a:gd name="connsiteY225" fmla="*/ 1168412 h 4300068"/>
              <a:gd name="connsiteX226" fmla="*/ 3092169 w 12191997"/>
              <a:gd name="connsiteY226" fmla="*/ 1168201 h 4300068"/>
              <a:gd name="connsiteX227" fmla="*/ 3109258 w 12191997"/>
              <a:gd name="connsiteY227" fmla="*/ 1168006 h 4300068"/>
              <a:gd name="connsiteX228" fmla="*/ 3126380 w 12191997"/>
              <a:gd name="connsiteY228" fmla="*/ 1167824 h 4300068"/>
              <a:gd name="connsiteX229" fmla="*/ 3143532 w 12191997"/>
              <a:gd name="connsiteY229" fmla="*/ 1167655 h 4300068"/>
              <a:gd name="connsiteX230" fmla="*/ 3160717 w 12191997"/>
              <a:gd name="connsiteY230" fmla="*/ 1167497 h 4300068"/>
              <a:gd name="connsiteX231" fmla="*/ 3177934 w 12191997"/>
              <a:gd name="connsiteY231" fmla="*/ 1167349 h 4300068"/>
              <a:gd name="connsiteX232" fmla="*/ 3195182 w 12191997"/>
              <a:gd name="connsiteY232" fmla="*/ 1167208 h 4300068"/>
              <a:gd name="connsiteX233" fmla="*/ 3212462 w 12191997"/>
              <a:gd name="connsiteY233" fmla="*/ 1167075 h 4300068"/>
              <a:gd name="connsiteX234" fmla="*/ 3229773 w 12191997"/>
              <a:gd name="connsiteY234" fmla="*/ 1166947 h 4300068"/>
              <a:gd name="connsiteX235" fmla="*/ 3247115 w 12191997"/>
              <a:gd name="connsiteY235" fmla="*/ 1166822 h 4300068"/>
              <a:gd name="connsiteX236" fmla="*/ 3264490 w 12191997"/>
              <a:gd name="connsiteY236" fmla="*/ 1166701 h 4300068"/>
              <a:gd name="connsiteX237" fmla="*/ 3281895 w 12191997"/>
              <a:gd name="connsiteY237" fmla="*/ 1166580 h 4300068"/>
              <a:gd name="connsiteX238" fmla="*/ 3299330 w 12191997"/>
              <a:gd name="connsiteY238" fmla="*/ 1166458 h 4300068"/>
              <a:gd name="connsiteX239" fmla="*/ 3316797 w 12191997"/>
              <a:gd name="connsiteY239" fmla="*/ 1166336 h 4300068"/>
              <a:gd name="connsiteX240" fmla="*/ 3334294 w 12191997"/>
              <a:gd name="connsiteY240" fmla="*/ 1166209 h 4300068"/>
              <a:gd name="connsiteX241" fmla="*/ 3351823 w 12191997"/>
              <a:gd name="connsiteY241" fmla="*/ 1166079 h 4300068"/>
              <a:gd name="connsiteX242" fmla="*/ 3369382 w 12191997"/>
              <a:gd name="connsiteY242" fmla="*/ 1165941 h 4300068"/>
              <a:gd name="connsiteX243" fmla="*/ 3386970 w 12191997"/>
              <a:gd name="connsiteY243" fmla="*/ 1165797 h 4300068"/>
              <a:gd name="connsiteX244" fmla="*/ 3404589 w 12191997"/>
              <a:gd name="connsiteY244" fmla="*/ 1165644 h 4300068"/>
              <a:gd name="connsiteX245" fmla="*/ 3422240 w 12191997"/>
              <a:gd name="connsiteY245" fmla="*/ 1165480 h 4300068"/>
              <a:gd name="connsiteX246" fmla="*/ 3439919 w 12191997"/>
              <a:gd name="connsiteY246" fmla="*/ 1165304 h 4300068"/>
              <a:gd name="connsiteX247" fmla="*/ 3457629 w 12191997"/>
              <a:gd name="connsiteY247" fmla="*/ 1165116 h 4300068"/>
              <a:gd name="connsiteX248" fmla="*/ 3475369 w 12191997"/>
              <a:gd name="connsiteY248" fmla="*/ 1164912 h 4300068"/>
              <a:gd name="connsiteX249" fmla="*/ 3493139 w 12191997"/>
              <a:gd name="connsiteY249" fmla="*/ 1164693 h 4300068"/>
              <a:gd name="connsiteX250" fmla="*/ 3510938 w 12191997"/>
              <a:gd name="connsiteY250" fmla="*/ 1164456 h 4300068"/>
              <a:gd name="connsiteX251" fmla="*/ 3528767 w 12191997"/>
              <a:gd name="connsiteY251" fmla="*/ 1164200 h 4300068"/>
              <a:gd name="connsiteX252" fmla="*/ 3546625 w 12191997"/>
              <a:gd name="connsiteY252" fmla="*/ 1163923 h 4300068"/>
              <a:gd name="connsiteX253" fmla="*/ 3564512 w 12191997"/>
              <a:gd name="connsiteY253" fmla="*/ 1163625 h 4300068"/>
              <a:gd name="connsiteX254" fmla="*/ 3582429 w 12191997"/>
              <a:gd name="connsiteY254" fmla="*/ 1163304 h 4300068"/>
              <a:gd name="connsiteX255" fmla="*/ 3600376 w 12191997"/>
              <a:gd name="connsiteY255" fmla="*/ 1162958 h 4300068"/>
              <a:gd name="connsiteX256" fmla="*/ 3618352 w 12191997"/>
              <a:gd name="connsiteY256" fmla="*/ 1162586 h 4300068"/>
              <a:gd name="connsiteX257" fmla="*/ 3636355 w 12191997"/>
              <a:gd name="connsiteY257" fmla="*/ 1162186 h 4300068"/>
              <a:gd name="connsiteX258" fmla="*/ 3654387 w 12191997"/>
              <a:gd name="connsiteY258" fmla="*/ 1161758 h 4300068"/>
              <a:gd name="connsiteX259" fmla="*/ 3672450 w 12191997"/>
              <a:gd name="connsiteY259" fmla="*/ 1161299 h 4300068"/>
              <a:gd name="connsiteX260" fmla="*/ 3690540 w 12191997"/>
              <a:gd name="connsiteY260" fmla="*/ 1160808 h 4300068"/>
              <a:gd name="connsiteX261" fmla="*/ 3708659 w 12191997"/>
              <a:gd name="connsiteY261" fmla="*/ 1160284 h 4300068"/>
              <a:gd name="connsiteX262" fmla="*/ 3726805 w 12191997"/>
              <a:gd name="connsiteY262" fmla="*/ 1159724 h 4300068"/>
              <a:gd name="connsiteX263" fmla="*/ 3744981 w 12191997"/>
              <a:gd name="connsiteY263" fmla="*/ 1159129 h 4300068"/>
              <a:gd name="connsiteX264" fmla="*/ 3763185 w 12191997"/>
              <a:gd name="connsiteY264" fmla="*/ 1158497 h 4300068"/>
              <a:gd name="connsiteX265" fmla="*/ 3781416 w 12191997"/>
              <a:gd name="connsiteY265" fmla="*/ 1157826 h 4300068"/>
              <a:gd name="connsiteX266" fmla="*/ 3799676 w 12191997"/>
              <a:gd name="connsiteY266" fmla="*/ 1157114 h 4300068"/>
              <a:gd name="connsiteX267" fmla="*/ 3817964 w 12191997"/>
              <a:gd name="connsiteY267" fmla="*/ 1156360 h 4300068"/>
              <a:gd name="connsiteX268" fmla="*/ 3836278 w 12191997"/>
              <a:gd name="connsiteY268" fmla="*/ 1155563 h 4300068"/>
              <a:gd name="connsiteX269" fmla="*/ 3854622 w 12191997"/>
              <a:gd name="connsiteY269" fmla="*/ 1154721 h 4300068"/>
              <a:gd name="connsiteX270" fmla="*/ 3872992 w 12191997"/>
              <a:gd name="connsiteY270" fmla="*/ 1153833 h 4300068"/>
              <a:gd name="connsiteX271" fmla="*/ 3891391 w 12191997"/>
              <a:gd name="connsiteY271" fmla="*/ 1152897 h 4300068"/>
              <a:gd name="connsiteX272" fmla="*/ 3909815 w 12191997"/>
              <a:gd name="connsiteY272" fmla="*/ 1151912 h 4300068"/>
              <a:gd name="connsiteX273" fmla="*/ 3928268 w 12191997"/>
              <a:gd name="connsiteY273" fmla="*/ 1150877 h 4300068"/>
              <a:gd name="connsiteX274" fmla="*/ 3946747 w 12191997"/>
              <a:gd name="connsiteY274" fmla="*/ 1149789 h 4300068"/>
              <a:gd name="connsiteX275" fmla="*/ 3965253 w 12191997"/>
              <a:gd name="connsiteY275" fmla="*/ 1148648 h 4300068"/>
              <a:gd name="connsiteX276" fmla="*/ 3983787 w 12191997"/>
              <a:gd name="connsiteY276" fmla="*/ 1147453 h 4300068"/>
              <a:gd name="connsiteX277" fmla="*/ 4002347 w 12191997"/>
              <a:gd name="connsiteY277" fmla="*/ 1146201 h 4300068"/>
              <a:gd name="connsiteX278" fmla="*/ 4020933 w 12191997"/>
              <a:gd name="connsiteY278" fmla="*/ 1144892 h 4300068"/>
              <a:gd name="connsiteX279" fmla="*/ 4039546 w 12191997"/>
              <a:gd name="connsiteY279" fmla="*/ 1143523 h 4300068"/>
              <a:gd name="connsiteX280" fmla="*/ 4058187 w 12191997"/>
              <a:gd name="connsiteY280" fmla="*/ 1142094 h 4300068"/>
              <a:gd name="connsiteX281" fmla="*/ 4076852 w 12191997"/>
              <a:gd name="connsiteY281" fmla="*/ 1140603 h 4300068"/>
              <a:gd name="connsiteX282" fmla="*/ 4095545 w 12191997"/>
              <a:gd name="connsiteY282" fmla="*/ 1139049 h 4300068"/>
              <a:gd name="connsiteX283" fmla="*/ 4114263 w 12191997"/>
              <a:gd name="connsiteY283" fmla="*/ 1137429 h 4300068"/>
              <a:gd name="connsiteX284" fmla="*/ 4133007 w 12191997"/>
              <a:gd name="connsiteY284" fmla="*/ 1135743 h 4300068"/>
              <a:gd name="connsiteX285" fmla="*/ 4151778 w 12191997"/>
              <a:gd name="connsiteY285" fmla="*/ 1133990 h 4300068"/>
              <a:gd name="connsiteX286" fmla="*/ 4170573 w 12191997"/>
              <a:gd name="connsiteY286" fmla="*/ 1132167 h 4300068"/>
              <a:gd name="connsiteX287" fmla="*/ 4189395 w 12191997"/>
              <a:gd name="connsiteY287" fmla="*/ 1130274 h 4300068"/>
              <a:gd name="connsiteX288" fmla="*/ 4208242 w 12191997"/>
              <a:gd name="connsiteY288" fmla="*/ 1128308 h 4300068"/>
              <a:gd name="connsiteX289" fmla="*/ 4227115 w 12191997"/>
              <a:gd name="connsiteY289" fmla="*/ 1126270 h 4300068"/>
              <a:gd name="connsiteX290" fmla="*/ 4246013 w 12191997"/>
              <a:gd name="connsiteY290" fmla="*/ 1124156 h 4300068"/>
              <a:gd name="connsiteX291" fmla="*/ 4283842 w 12191997"/>
              <a:gd name="connsiteY291" fmla="*/ 1119702 h 4300068"/>
              <a:gd name="connsiteX292" fmla="*/ 4302863 w 12191997"/>
              <a:gd name="connsiteY292" fmla="*/ 1117348 h 4300068"/>
              <a:gd name="connsiteX293" fmla="*/ 4321868 w 12191997"/>
              <a:gd name="connsiteY293" fmla="*/ 1114919 h 4300068"/>
              <a:gd name="connsiteX294" fmla="*/ 4340902 w 12191997"/>
              <a:gd name="connsiteY294" fmla="*/ 1112410 h 4300068"/>
              <a:gd name="connsiteX295" fmla="*/ 4359961 w 12191997"/>
              <a:gd name="connsiteY295" fmla="*/ 1109824 h 4300068"/>
              <a:gd name="connsiteX296" fmla="*/ 4379052 w 12191997"/>
              <a:gd name="connsiteY296" fmla="*/ 1107162 h 4300068"/>
              <a:gd name="connsiteX297" fmla="*/ 4398169 w 12191997"/>
              <a:gd name="connsiteY297" fmla="*/ 1104425 h 4300068"/>
              <a:gd name="connsiteX298" fmla="*/ 4417315 w 12191997"/>
              <a:gd name="connsiteY298" fmla="*/ 1101616 h 4300068"/>
              <a:gd name="connsiteX299" fmla="*/ 4436489 w 12191997"/>
              <a:gd name="connsiteY299" fmla="*/ 1098735 h 4300068"/>
              <a:gd name="connsiteX300" fmla="*/ 4455690 w 12191997"/>
              <a:gd name="connsiteY300" fmla="*/ 1095784 h 4300068"/>
              <a:gd name="connsiteX301" fmla="*/ 4474920 w 12191997"/>
              <a:gd name="connsiteY301" fmla="*/ 1092764 h 4300068"/>
              <a:gd name="connsiteX302" fmla="*/ 4494176 w 12191997"/>
              <a:gd name="connsiteY302" fmla="*/ 1089678 h 4300068"/>
              <a:gd name="connsiteX303" fmla="*/ 4513459 w 12191997"/>
              <a:gd name="connsiteY303" fmla="*/ 1086527 h 4300068"/>
              <a:gd name="connsiteX304" fmla="*/ 4532772 w 12191997"/>
              <a:gd name="connsiteY304" fmla="*/ 1083312 h 4300068"/>
              <a:gd name="connsiteX305" fmla="*/ 4552111 w 12191997"/>
              <a:gd name="connsiteY305" fmla="*/ 1080034 h 4300068"/>
              <a:gd name="connsiteX306" fmla="*/ 4571477 w 12191997"/>
              <a:gd name="connsiteY306" fmla="*/ 1076697 h 4300068"/>
              <a:gd name="connsiteX307" fmla="*/ 4590871 w 12191997"/>
              <a:gd name="connsiteY307" fmla="*/ 1073300 h 4300068"/>
              <a:gd name="connsiteX308" fmla="*/ 4610291 w 12191997"/>
              <a:gd name="connsiteY308" fmla="*/ 1069845 h 4300068"/>
              <a:gd name="connsiteX309" fmla="*/ 4629739 w 12191997"/>
              <a:gd name="connsiteY309" fmla="*/ 1066335 h 4300068"/>
              <a:gd name="connsiteX310" fmla="*/ 4649214 w 12191997"/>
              <a:gd name="connsiteY310" fmla="*/ 1062770 h 4300068"/>
              <a:gd name="connsiteX311" fmla="*/ 4668714 w 12191997"/>
              <a:gd name="connsiteY311" fmla="*/ 1059151 h 4300068"/>
              <a:gd name="connsiteX312" fmla="*/ 4688241 w 12191997"/>
              <a:gd name="connsiteY312" fmla="*/ 1055482 h 4300068"/>
              <a:gd name="connsiteX313" fmla="*/ 4707796 w 12191997"/>
              <a:gd name="connsiteY313" fmla="*/ 1051764 h 4300068"/>
              <a:gd name="connsiteX314" fmla="*/ 4727377 w 12191997"/>
              <a:gd name="connsiteY314" fmla="*/ 1047996 h 4300068"/>
              <a:gd name="connsiteX315" fmla="*/ 4746985 w 12191997"/>
              <a:gd name="connsiteY315" fmla="*/ 1044182 h 4300068"/>
              <a:gd name="connsiteX316" fmla="*/ 4766618 w 12191997"/>
              <a:gd name="connsiteY316" fmla="*/ 1040323 h 4300068"/>
              <a:gd name="connsiteX317" fmla="*/ 4786278 w 12191997"/>
              <a:gd name="connsiteY317" fmla="*/ 1036420 h 4300068"/>
              <a:gd name="connsiteX318" fmla="*/ 4805963 w 12191997"/>
              <a:gd name="connsiteY318" fmla="*/ 1032474 h 4300068"/>
              <a:gd name="connsiteX319" fmla="*/ 4825675 w 12191997"/>
              <a:gd name="connsiteY319" fmla="*/ 1028489 h 4300068"/>
              <a:gd name="connsiteX320" fmla="*/ 4845412 w 12191997"/>
              <a:gd name="connsiteY320" fmla="*/ 1024464 h 4300068"/>
              <a:gd name="connsiteX321" fmla="*/ 4865176 w 12191997"/>
              <a:gd name="connsiteY321" fmla="*/ 1020401 h 4300068"/>
              <a:gd name="connsiteX322" fmla="*/ 4884965 w 12191997"/>
              <a:gd name="connsiteY322" fmla="*/ 1016302 h 4300068"/>
              <a:gd name="connsiteX323" fmla="*/ 4904779 w 12191997"/>
              <a:gd name="connsiteY323" fmla="*/ 1012169 h 4300068"/>
              <a:gd name="connsiteX324" fmla="*/ 4924620 w 12191997"/>
              <a:gd name="connsiteY324" fmla="*/ 1008003 h 4300068"/>
              <a:gd name="connsiteX325" fmla="*/ 4944485 w 12191997"/>
              <a:gd name="connsiteY325" fmla="*/ 1003805 h 4300068"/>
              <a:gd name="connsiteX326" fmla="*/ 4964376 w 12191997"/>
              <a:gd name="connsiteY326" fmla="*/ 999578 h 4300068"/>
              <a:gd name="connsiteX327" fmla="*/ 4984291 w 12191997"/>
              <a:gd name="connsiteY327" fmla="*/ 995322 h 4300068"/>
              <a:gd name="connsiteX328" fmla="*/ 5004233 w 12191997"/>
              <a:gd name="connsiteY328" fmla="*/ 991039 h 4300068"/>
              <a:gd name="connsiteX329" fmla="*/ 5024198 w 12191997"/>
              <a:gd name="connsiteY329" fmla="*/ 986731 h 4300068"/>
              <a:gd name="connsiteX330" fmla="*/ 5044189 w 12191997"/>
              <a:gd name="connsiteY330" fmla="*/ 982400 h 4300068"/>
              <a:gd name="connsiteX331" fmla="*/ 5064204 w 12191997"/>
              <a:gd name="connsiteY331" fmla="*/ 978046 h 4300068"/>
              <a:gd name="connsiteX332" fmla="*/ 5084245 w 12191997"/>
              <a:gd name="connsiteY332" fmla="*/ 973671 h 4300068"/>
              <a:gd name="connsiteX333" fmla="*/ 5104310 w 12191997"/>
              <a:gd name="connsiteY333" fmla="*/ 969277 h 4300068"/>
              <a:gd name="connsiteX334" fmla="*/ 5124398 w 12191997"/>
              <a:gd name="connsiteY334" fmla="*/ 964865 h 4300068"/>
              <a:gd name="connsiteX335" fmla="*/ 5144512 w 12191997"/>
              <a:gd name="connsiteY335" fmla="*/ 960437 h 4300068"/>
              <a:gd name="connsiteX336" fmla="*/ 5164650 w 12191997"/>
              <a:gd name="connsiteY336" fmla="*/ 955995 h 4300068"/>
              <a:gd name="connsiteX337" fmla="*/ 5184812 w 12191997"/>
              <a:gd name="connsiteY337" fmla="*/ 951539 h 4300068"/>
              <a:gd name="connsiteX338" fmla="*/ 5204998 w 12191997"/>
              <a:gd name="connsiteY338" fmla="*/ 947073 h 4300068"/>
              <a:gd name="connsiteX339" fmla="*/ 5225207 w 12191997"/>
              <a:gd name="connsiteY339" fmla="*/ 942595 h 4300068"/>
              <a:gd name="connsiteX340" fmla="*/ 5245441 w 12191997"/>
              <a:gd name="connsiteY340" fmla="*/ 938110 h 4300068"/>
              <a:gd name="connsiteX341" fmla="*/ 5265699 w 12191997"/>
              <a:gd name="connsiteY341" fmla="*/ 933617 h 4300068"/>
              <a:gd name="connsiteX342" fmla="*/ 5285980 w 12191997"/>
              <a:gd name="connsiteY342" fmla="*/ 929119 h 4300068"/>
              <a:gd name="connsiteX343" fmla="*/ 5306284 w 12191997"/>
              <a:gd name="connsiteY343" fmla="*/ 924617 h 4300068"/>
              <a:gd name="connsiteX344" fmla="*/ 5326612 w 12191997"/>
              <a:gd name="connsiteY344" fmla="*/ 920113 h 4300068"/>
              <a:gd name="connsiteX345" fmla="*/ 5346964 w 12191997"/>
              <a:gd name="connsiteY345" fmla="*/ 915608 h 4300068"/>
              <a:gd name="connsiteX346" fmla="*/ 5367338 w 12191997"/>
              <a:gd name="connsiteY346" fmla="*/ 911104 h 4300068"/>
              <a:gd name="connsiteX347" fmla="*/ 5387735 w 12191997"/>
              <a:gd name="connsiteY347" fmla="*/ 906601 h 4300068"/>
              <a:gd name="connsiteX348" fmla="*/ 5408156 w 12191997"/>
              <a:gd name="connsiteY348" fmla="*/ 902103 h 4300068"/>
              <a:gd name="connsiteX349" fmla="*/ 5428599 w 12191997"/>
              <a:gd name="connsiteY349" fmla="*/ 897609 h 4300068"/>
              <a:gd name="connsiteX350" fmla="*/ 5449065 w 12191997"/>
              <a:gd name="connsiteY350" fmla="*/ 893122 h 4300068"/>
              <a:gd name="connsiteX351" fmla="*/ 5469554 w 12191997"/>
              <a:gd name="connsiteY351" fmla="*/ 888644 h 4300068"/>
              <a:gd name="connsiteX352" fmla="*/ 5490066 w 12191997"/>
              <a:gd name="connsiteY352" fmla="*/ 884176 h 4300068"/>
              <a:gd name="connsiteX353" fmla="*/ 5510599 w 12191997"/>
              <a:gd name="connsiteY353" fmla="*/ 879718 h 4300068"/>
              <a:gd name="connsiteX354" fmla="*/ 5531155 w 12191997"/>
              <a:gd name="connsiteY354" fmla="*/ 875274 h 4300068"/>
              <a:gd name="connsiteX355" fmla="*/ 5551733 w 12191997"/>
              <a:gd name="connsiteY355" fmla="*/ 870844 h 4300068"/>
              <a:gd name="connsiteX356" fmla="*/ 5572334 w 12191997"/>
              <a:gd name="connsiteY356" fmla="*/ 866430 h 4300068"/>
              <a:gd name="connsiteX357" fmla="*/ 5592956 w 12191997"/>
              <a:gd name="connsiteY357" fmla="*/ 862034 h 4300068"/>
              <a:gd name="connsiteX358" fmla="*/ 5613601 w 12191997"/>
              <a:gd name="connsiteY358" fmla="*/ 857656 h 4300068"/>
              <a:gd name="connsiteX359" fmla="*/ 5634266 w 12191997"/>
              <a:gd name="connsiteY359" fmla="*/ 853299 h 4300068"/>
              <a:gd name="connsiteX360" fmla="*/ 5654954 w 12191997"/>
              <a:gd name="connsiteY360" fmla="*/ 848963 h 4300068"/>
              <a:gd name="connsiteX361" fmla="*/ 5675663 w 12191997"/>
              <a:gd name="connsiteY361" fmla="*/ 844651 h 4300068"/>
              <a:gd name="connsiteX362" fmla="*/ 5696394 w 12191997"/>
              <a:gd name="connsiteY362" fmla="*/ 840365 h 4300068"/>
              <a:gd name="connsiteX363" fmla="*/ 5717146 w 12191997"/>
              <a:gd name="connsiteY363" fmla="*/ 836105 h 4300068"/>
              <a:gd name="connsiteX364" fmla="*/ 5737919 w 12191997"/>
              <a:gd name="connsiteY364" fmla="*/ 831873 h 4300068"/>
              <a:gd name="connsiteX365" fmla="*/ 5758713 w 12191997"/>
              <a:gd name="connsiteY365" fmla="*/ 827670 h 4300068"/>
              <a:gd name="connsiteX366" fmla="*/ 5779528 w 12191997"/>
              <a:gd name="connsiteY366" fmla="*/ 823498 h 4300068"/>
              <a:gd name="connsiteX367" fmla="*/ 5800365 w 12191997"/>
              <a:gd name="connsiteY367" fmla="*/ 819360 h 4300068"/>
              <a:gd name="connsiteX368" fmla="*/ 5821221 w 12191997"/>
              <a:gd name="connsiteY368" fmla="*/ 815255 h 4300068"/>
              <a:gd name="connsiteX369" fmla="*/ 5842098 w 12191997"/>
              <a:gd name="connsiteY369" fmla="*/ 811186 h 4300068"/>
              <a:gd name="connsiteX370" fmla="*/ 5862996 w 12191997"/>
              <a:gd name="connsiteY370" fmla="*/ 807154 h 4300068"/>
              <a:gd name="connsiteX371" fmla="*/ 5883915 w 12191997"/>
              <a:gd name="connsiteY371" fmla="*/ 803162 h 4300068"/>
              <a:gd name="connsiteX372" fmla="*/ 5904854 w 12191997"/>
              <a:gd name="connsiteY372" fmla="*/ 799209 h 4300068"/>
              <a:gd name="connsiteX373" fmla="*/ 5925812 w 12191997"/>
              <a:gd name="connsiteY373" fmla="*/ 795297 h 4300068"/>
              <a:gd name="connsiteX374" fmla="*/ 5946792 w 12191997"/>
              <a:gd name="connsiteY374" fmla="*/ 791430 h 4300068"/>
              <a:gd name="connsiteX375" fmla="*/ 5967791 w 12191997"/>
              <a:gd name="connsiteY375" fmla="*/ 787606 h 4300068"/>
              <a:gd name="connsiteX376" fmla="*/ 5988810 w 12191997"/>
              <a:gd name="connsiteY376" fmla="*/ 783830 h 4300068"/>
              <a:gd name="connsiteX377" fmla="*/ 6009849 w 12191997"/>
              <a:gd name="connsiteY377" fmla="*/ 780101 h 4300068"/>
              <a:gd name="connsiteX378" fmla="*/ 6030906 w 12191997"/>
              <a:gd name="connsiteY378" fmla="*/ 776421 h 4300068"/>
              <a:gd name="connsiteX379" fmla="*/ 6051984 w 12191997"/>
              <a:gd name="connsiteY379" fmla="*/ 772792 h 4300068"/>
              <a:gd name="connsiteX380" fmla="*/ 6073081 w 12191997"/>
              <a:gd name="connsiteY380" fmla="*/ 769216 h 4300068"/>
              <a:gd name="connsiteX381" fmla="*/ 6094198 w 12191997"/>
              <a:gd name="connsiteY381" fmla="*/ 765693 h 4300068"/>
              <a:gd name="connsiteX382" fmla="*/ 6115333 w 12191997"/>
              <a:gd name="connsiteY382" fmla="*/ 762226 h 4300068"/>
              <a:gd name="connsiteX383" fmla="*/ 6136489 w 12191997"/>
              <a:gd name="connsiteY383" fmla="*/ 758816 h 4300068"/>
              <a:gd name="connsiteX384" fmla="*/ 6157662 w 12191997"/>
              <a:gd name="connsiteY384" fmla="*/ 755465 h 4300068"/>
              <a:gd name="connsiteX385" fmla="*/ 6178854 w 12191997"/>
              <a:gd name="connsiteY385" fmla="*/ 752173 h 4300068"/>
              <a:gd name="connsiteX386" fmla="*/ 6200066 w 12191997"/>
              <a:gd name="connsiteY386" fmla="*/ 748942 h 4300068"/>
              <a:gd name="connsiteX387" fmla="*/ 6221296 w 12191997"/>
              <a:gd name="connsiteY387" fmla="*/ 745775 h 4300068"/>
              <a:gd name="connsiteX388" fmla="*/ 6242545 w 12191997"/>
              <a:gd name="connsiteY388" fmla="*/ 742672 h 4300068"/>
              <a:gd name="connsiteX389" fmla="*/ 6263810 w 12191997"/>
              <a:gd name="connsiteY389" fmla="*/ 739635 h 4300068"/>
              <a:gd name="connsiteX390" fmla="*/ 6306438 w 12191997"/>
              <a:gd name="connsiteY390" fmla="*/ 733760 h 4300068"/>
              <a:gd name="connsiteX391" fmla="*/ 6327791 w 12191997"/>
              <a:gd name="connsiteY391" fmla="*/ 730923 h 4300068"/>
              <a:gd name="connsiteX392" fmla="*/ 6349309 w 12191997"/>
              <a:gd name="connsiteY392" fmla="*/ 728129 h 4300068"/>
              <a:gd name="connsiteX393" fmla="*/ 6370955 w 12191997"/>
              <a:gd name="connsiteY393" fmla="*/ 725383 h 4300068"/>
              <a:gd name="connsiteX394" fmla="*/ 6392722 w 12191997"/>
              <a:gd name="connsiteY394" fmla="*/ 722683 h 4300068"/>
              <a:gd name="connsiteX395" fmla="*/ 6414613 w 12191997"/>
              <a:gd name="connsiteY395" fmla="*/ 720030 h 4300068"/>
              <a:gd name="connsiteX396" fmla="*/ 6436621 w 12191997"/>
              <a:gd name="connsiteY396" fmla="*/ 717420 h 4300068"/>
              <a:gd name="connsiteX397" fmla="*/ 6458744 w 12191997"/>
              <a:gd name="connsiteY397" fmla="*/ 714855 h 4300068"/>
              <a:gd name="connsiteX398" fmla="*/ 6480978 w 12191997"/>
              <a:gd name="connsiteY398" fmla="*/ 712334 h 4300068"/>
              <a:gd name="connsiteX399" fmla="*/ 6503319 w 12191997"/>
              <a:gd name="connsiteY399" fmla="*/ 709854 h 4300068"/>
              <a:gd name="connsiteX400" fmla="*/ 6525765 w 12191997"/>
              <a:gd name="connsiteY400" fmla="*/ 707415 h 4300068"/>
              <a:gd name="connsiteX401" fmla="*/ 6548310 w 12191997"/>
              <a:gd name="connsiteY401" fmla="*/ 705017 h 4300068"/>
              <a:gd name="connsiteX402" fmla="*/ 6570956 w 12191997"/>
              <a:gd name="connsiteY402" fmla="*/ 702658 h 4300068"/>
              <a:gd name="connsiteX403" fmla="*/ 6593695 w 12191997"/>
              <a:gd name="connsiteY403" fmla="*/ 700338 h 4300068"/>
              <a:gd name="connsiteX404" fmla="*/ 6616525 w 12191997"/>
              <a:gd name="connsiteY404" fmla="*/ 698056 h 4300068"/>
              <a:gd name="connsiteX405" fmla="*/ 6639444 w 12191997"/>
              <a:gd name="connsiteY405" fmla="*/ 695811 h 4300068"/>
              <a:gd name="connsiteX406" fmla="*/ 6662448 w 12191997"/>
              <a:gd name="connsiteY406" fmla="*/ 693601 h 4300068"/>
              <a:gd name="connsiteX407" fmla="*/ 6685531 w 12191997"/>
              <a:gd name="connsiteY407" fmla="*/ 691427 h 4300068"/>
              <a:gd name="connsiteX408" fmla="*/ 6708693 w 12191997"/>
              <a:gd name="connsiteY408" fmla="*/ 689287 h 4300068"/>
              <a:gd name="connsiteX409" fmla="*/ 6731932 w 12191997"/>
              <a:gd name="connsiteY409" fmla="*/ 687180 h 4300068"/>
              <a:gd name="connsiteX410" fmla="*/ 6755238 w 12191997"/>
              <a:gd name="connsiteY410" fmla="*/ 685105 h 4300068"/>
              <a:gd name="connsiteX411" fmla="*/ 6778615 w 12191997"/>
              <a:gd name="connsiteY411" fmla="*/ 683062 h 4300068"/>
              <a:gd name="connsiteX412" fmla="*/ 6802056 w 12191997"/>
              <a:gd name="connsiteY412" fmla="*/ 681050 h 4300068"/>
              <a:gd name="connsiteX413" fmla="*/ 6825559 w 12191997"/>
              <a:gd name="connsiteY413" fmla="*/ 679068 h 4300068"/>
              <a:gd name="connsiteX414" fmla="*/ 6849121 w 12191997"/>
              <a:gd name="connsiteY414" fmla="*/ 677114 h 4300068"/>
              <a:gd name="connsiteX415" fmla="*/ 6872738 w 12191997"/>
              <a:gd name="connsiteY415" fmla="*/ 675188 h 4300068"/>
              <a:gd name="connsiteX416" fmla="*/ 6896405 w 12191997"/>
              <a:gd name="connsiteY416" fmla="*/ 673289 h 4300068"/>
              <a:gd name="connsiteX417" fmla="*/ 6920122 w 12191997"/>
              <a:gd name="connsiteY417" fmla="*/ 671416 h 4300068"/>
              <a:gd name="connsiteX418" fmla="*/ 6943883 w 12191997"/>
              <a:gd name="connsiteY418" fmla="*/ 669569 h 4300068"/>
              <a:gd name="connsiteX419" fmla="*/ 6967687 w 12191997"/>
              <a:gd name="connsiteY419" fmla="*/ 667746 h 4300068"/>
              <a:gd name="connsiteX420" fmla="*/ 6991528 w 12191997"/>
              <a:gd name="connsiteY420" fmla="*/ 665947 h 4300068"/>
              <a:gd name="connsiteX421" fmla="*/ 7015405 w 12191997"/>
              <a:gd name="connsiteY421" fmla="*/ 664169 h 4300068"/>
              <a:gd name="connsiteX422" fmla="*/ 7039315 w 12191997"/>
              <a:gd name="connsiteY422" fmla="*/ 662414 h 4300068"/>
              <a:gd name="connsiteX423" fmla="*/ 7063253 w 12191997"/>
              <a:gd name="connsiteY423" fmla="*/ 660680 h 4300068"/>
              <a:gd name="connsiteX424" fmla="*/ 7087216 w 12191997"/>
              <a:gd name="connsiteY424" fmla="*/ 658965 h 4300068"/>
              <a:gd name="connsiteX425" fmla="*/ 7111202 w 12191997"/>
              <a:gd name="connsiteY425" fmla="*/ 657269 h 4300068"/>
              <a:gd name="connsiteX426" fmla="*/ 7135206 w 12191997"/>
              <a:gd name="connsiteY426" fmla="*/ 655592 h 4300068"/>
              <a:gd name="connsiteX427" fmla="*/ 7159226 w 12191997"/>
              <a:gd name="connsiteY427" fmla="*/ 653931 h 4300068"/>
              <a:gd name="connsiteX428" fmla="*/ 7183258 w 12191997"/>
              <a:gd name="connsiteY428" fmla="*/ 652287 h 4300068"/>
              <a:gd name="connsiteX429" fmla="*/ 7207300 w 12191997"/>
              <a:gd name="connsiteY429" fmla="*/ 650658 h 4300068"/>
              <a:gd name="connsiteX430" fmla="*/ 7231347 w 12191997"/>
              <a:gd name="connsiteY430" fmla="*/ 649044 h 4300068"/>
              <a:gd name="connsiteX431" fmla="*/ 7255397 w 12191997"/>
              <a:gd name="connsiteY431" fmla="*/ 647444 h 4300068"/>
              <a:gd name="connsiteX432" fmla="*/ 7279445 w 12191997"/>
              <a:gd name="connsiteY432" fmla="*/ 645856 h 4300068"/>
              <a:gd name="connsiteX433" fmla="*/ 7303491 w 12191997"/>
              <a:gd name="connsiteY433" fmla="*/ 644280 h 4300068"/>
              <a:gd name="connsiteX434" fmla="*/ 7327528 w 12191997"/>
              <a:gd name="connsiteY434" fmla="*/ 642714 h 4300068"/>
              <a:gd name="connsiteX435" fmla="*/ 7351555 w 12191997"/>
              <a:gd name="connsiteY435" fmla="*/ 641159 h 4300068"/>
              <a:gd name="connsiteX436" fmla="*/ 7375568 w 12191997"/>
              <a:gd name="connsiteY436" fmla="*/ 639613 h 4300068"/>
              <a:gd name="connsiteX437" fmla="*/ 7399565 w 12191997"/>
              <a:gd name="connsiteY437" fmla="*/ 638075 h 4300068"/>
              <a:gd name="connsiteX438" fmla="*/ 7423540 w 12191997"/>
              <a:gd name="connsiteY438" fmla="*/ 636545 h 4300068"/>
              <a:gd name="connsiteX439" fmla="*/ 7447492 w 12191997"/>
              <a:gd name="connsiteY439" fmla="*/ 635020 h 4300068"/>
              <a:gd name="connsiteX440" fmla="*/ 7471418 w 12191997"/>
              <a:gd name="connsiteY440" fmla="*/ 633502 h 4300068"/>
              <a:gd name="connsiteX441" fmla="*/ 7495311 w 12191997"/>
              <a:gd name="connsiteY441" fmla="*/ 631987 h 4300068"/>
              <a:gd name="connsiteX442" fmla="*/ 7519174 w 12191997"/>
              <a:gd name="connsiteY442" fmla="*/ 630477 h 4300068"/>
              <a:gd name="connsiteX443" fmla="*/ 7542998 w 12191997"/>
              <a:gd name="connsiteY443" fmla="*/ 628969 h 4300068"/>
              <a:gd name="connsiteX444" fmla="*/ 7566784 w 12191997"/>
              <a:gd name="connsiteY444" fmla="*/ 627464 h 4300068"/>
              <a:gd name="connsiteX445" fmla="*/ 7590525 w 12191997"/>
              <a:gd name="connsiteY445" fmla="*/ 625959 h 4300068"/>
              <a:gd name="connsiteX446" fmla="*/ 7614221 w 12191997"/>
              <a:gd name="connsiteY446" fmla="*/ 624454 h 4300068"/>
              <a:gd name="connsiteX447" fmla="*/ 7637866 w 12191997"/>
              <a:gd name="connsiteY447" fmla="*/ 622949 h 4300068"/>
              <a:gd name="connsiteX448" fmla="*/ 7661458 w 12191997"/>
              <a:gd name="connsiteY448" fmla="*/ 621442 h 4300068"/>
              <a:gd name="connsiteX449" fmla="*/ 7684994 w 12191997"/>
              <a:gd name="connsiteY449" fmla="*/ 619933 h 4300068"/>
              <a:gd name="connsiteX450" fmla="*/ 7708471 w 12191997"/>
              <a:gd name="connsiteY450" fmla="*/ 618419 h 4300068"/>
              <a:gd name="connsiteX451" fmla="*/ 7731885 w 12191997"/>
              <a:gd name="connsiteY451" fmla="*/ 616902 h 4300068"/>
              <a:gd name="connsiteX452" fmla="*/ 7755233 w 12191997"/>
              <a:gd name="connsiteY452" fmla="*/ 615379 h 4300068"/>
              <a:gd name="connsiteX453" fmla="*/ 7778512 w 12191997"/>
              <a:gd name="connsiteY453" fmla="*/ 613850 h 4300068"/>
              <a:gd name="connsiteX454" fmla="*/ 7801718 w 12191997"/>
              <a:gd name="connsiteY454" fmla="*/ 612313 h 4300068"/>
              <a:gd name="connsiteX455" fmla="*/ 7824849 w 12191997"/>
              <a:gd name="connsiteY455" fmla="*/ 610769 h 4300068"/>
              <a:gd name="connsiteX456" fmla="*/ 7847901 w 12191997"/>
              <a:gd name="connsiteY456" fmla="*/ 609216 h 4300068"/>
              <a:gd name="connsiteX457" fmla="*/ 7870868 w 12191997"/>
              <a:gd name="connsiteY457" fmla="*/ 607653 h 4300068"/>
              <a:gd name="connsiteX458" fmla="*/ 7893752 w 12191997"/>
              <a:gd name="connsiteY458" fmla="*/ 606080 h 4300068"/>
              <a:gd name="connsiteX459" fmla="*/ 7916548 w 12191997"/>
              <a:gd name="connsiteY459" fmla="*/ 604494 h 4300068"/>
              <a:gd name="connsiteX460" fmla="*/ 7939250 w 12191997"/>
              <a:gd name="connsiteY460" fmla="*/ 602896 h 4300068"/>
              <a:gd name="connsiteX461" fmla="*/ 7961858 w 12191997"/>
              <a:gd name="connsiteY461" fmla="*/ 601285 h 4300068"/>
              <a:gd name="connsiteX462" fmla="*/ 7984366 w 12191997"/>
              <a:gd name="connsiteY462" fmla="*/ 599659 h 4300068"/>
              <a:gd name="connsiteX463" fmla="*/ 8006773 w 12191997"/>
              <a:gd name="connsiteY463" fmla="*/ 598018 h 4300068"/>
              <a:gd name="connsiteX464" fmla="*/ 8029077 w 12191997"/>
              <a:gd name="connsiteY464" fmla="*/ 596361 h 4300068"/>
              <a:gd name="connsiteX465" fmla="*/ 8051270 w 12191997"/>
              <a:gd name="connsiteY465" fmla="*/ 594687 h 4300068"/>
              <a:gd name="connsiteX466" fmla="*/ 8073353 w 12191997"/>
              <a:gd name="connsiteY466" fmla="*/ 592995 h 4300068"/>
              <a:gd name="connsiteX467" fmla="*/ 8095321 w 12191997"/>
              <a:gd name="connsiteY467" fmla="*/ 591284 h 4300068"/>
              <a:gd name="connsiteX468" fmla="*/ 8117171 w 12191997"/>
              <a:gd name="connsiteY468" fmla="*/ 589553 h 4300068"/>
              <a:gd name="connsiteX469" fmla="*/ 8138899 w 12191997"/>
              <a:gd name="connsiteY469" fmla="*/ 587801 h 4300068"/>
              <a:gd name="connsiteX470" fmla="*/ 8160504 w 12191997"/>
              <a:gd name="connsiteY470" fmla="*/ 586028 h 4300068"/>
              <a:gd name="connsiteX471" fmla="*/ 8181981 w 12191997"/>
              <a:gd name="connsiteY471" fmla="*/ 584232 h 4300068"/>
              <a:gd name="connsiteX472" fmla="*/ 8203326 w 12191997"/>
              <a:gd name="connsiteY472" fmla="*/ 582413 h 4300068"/>
              <a:gd name="connsiteX473" fmla="*/ 8224539 w 12191997"/>
              <a:gd name="connsiteY473" fmla="*/ 580570 h 4300068"/>
              <a:gd name="connsiteX474" fmla="*/ 8245613 w 12191997"/>
              <a:gd name="connsiteY474" fmla="*/ 578701 h 4300068"/>
              <a:gd name="connsiteX475" fmla="*/ 8266547 w 12191997"/>
              <a:gd name="connsiteY475" fmla="*/ 576806 h 4300068"/>
              <a:gd name="connsiteX476" fmla="*/ 8287339 w 12191997"/>
              <a:gd name="connsiteY476" fmla="*/ 574884 h 4300068"/>
              <a:gd name="connsiteX477" fmla="*/ 8307981 w 12191997"/>
              <a:gd name="connsiteY477" fmla="*/ 572934 h 4300068"/>
              <a:gd name="connsiteX478" fmla="*/ 8328475 w 12191997"/>
              <a:gd name="connsiteY478" fmla="*/ 570955 h 4300068"/>
              <a:gd name="connsiteX479" fmla="*/ 8348815 w 12191997"/>
              <a:gd name="connsiteY479" fmla="*/ 568946 h 4300068"/>
              <a:gd name="connsiteX480" fmla="*/ 8368998 w 12191997"/>
              <a:gd name="connsiteY480" fmla="*/ 566906 h 4300068"/>
              <a:gd name="connsiteX481" fmla="*/ 8389023 w 12191997"/>
              <a:gd name="connsiteY481" fmla="*/ 564835 h 4300068"/>
              <a:gd name="connsiteX482" fmla="*/ 8408884 w 12191997"/>
              <a:gd name="connsiteY482" fmla="*/ 562731 h 4300068"/>
              <a:gd name="connsiteX483" fmla="*/ 8428578 w 12191997"/>
              <a:gd name="connsiteY483" fmla="*/ 560594 h 4300068"/>
              <a:gd name="connsiteX484" fmla="*/ 8448104 w 12191997"/>
              <a:gd name="connsiteY484" fmla="*/ 558422 h 4300068"/>
              <a:gd name="connsiteX485" fmla="*/ 8467457 w 12191997"/>
              <a:gd name="connsiteY485" fmla="*/ 556214 h 4300068"/>
              <a:gd name="connsiteX486" fmla="*/ 8486635 w 12191997"/>
              <a:gd name="connsiteY486" fmla="*/ 553971 h 4300068"/>
              <a:gd name="connsiteX487" fmla="*/ 8505635 w 12191997"/>
              <a:gd name="connsiteY487" fmla="*/ 551690 h 4300068"/>
              <a:gd name="connsiteX488" fmla="*/ 8524450 w 12191997"/>
              <a:gd name="connsiteY488" fmla="*/ 549370 h 4300068"/>
              <a:gd name="connsiteX489" fmla="*/ 8561487 w 12191997"/>
              <a:gd name="connsiteY489" fmla="*/ 544618 h 4300068"/>
              <a:gd name="connsiteX490" fmla="*/ 8579762 w 12191997"/>
              <a:gd name="connsiteY490" fmla="*/ 542182 h 4300068"/>
              <a:gd name="connsiteX491" fmla="*/ 8597825 w 12191997"/>
              <a:gd name="connsiteY491" fmla="*/ 539720 h 4300068"/>
              <a:gd name="connsiteX492" fmla="*/ 8615708 w 12191997"/>
              <a:gd name="connsiteY492" fmla="*/ 537228 h 4300068"/>
              <a:gd name="connsiteX493" fmla="*/ 8633415 w 12191997"/>
              <a:gd name="connsiteY493" fmla="*/ 534707 h 4300068"/>
              <a:gd name="connsiteX494" fmla="*/ 8650952 w 12191997"/>
              <a:gd name="connsiteY494" fmla="*/ 532158 h 4300068"/>
              <a:gd name="connsiteX495" fmla="*/ 8668320 w 12191997"/>
              <a:gd name="connsiteY495" fmla="*/ 529581 h 4300068"/>
              <a:gd name="connsiteX496" fmla="*/ 8685521 w 12191997"/>
              <a:gd name="connsiteY496" fmla="*/ 526977 h 4300068"/>
              <a:gd name="connsiteX497" fmla="*/ 8702560 w 12191997"/>
              <a:gd name="connsiteY497" fmla="*/ 524347 h 4300068"/>
              <a:gd name="connsiteX498" fmla="*/ 8719438 w 12191997"/>
              <a:gd name="connsiteY498" fmla="*/ 521691 h 4300068"/>
              <a:gd name="connsiteX499" fmla="*/ 8736159 w 12191997"/>
              <a:gd name="connsiteY499" fmla="*/ 519009 h 4300068"/>
              <a:gd name="connsiteX500" fmla="*/ 8752722 w 12191997"/>
              <a:gd name="connsiteY500" fmla="*/ 516303 h 4300068"/>
              <a:gd name="connsiteX501" fmla="*/ 8769135 w 12191997"/>
              <a:gd name="connsiteY501" fmla="*/ 513573 h 4300068"/>
              <a:gd name="connsiteX502" fmla="*/ 8785400 w 12191997"/>
              <a:gd name="connsiteY502" fmla="*/ 510820 h 4300068"/>
              <a:gd name="connsiteX503" fmla="*/ 8801519 w 12191997"/>
              <a:gd name="connsiteY503" fmla="*/ 508044 h 4300068"/>
              <a:gd name="connsiteX504" fmla="*/ 8817497 w 12191997"/>
              <a:gd name="connsiteY504" fmla="*/ 505245 h 4300068"/>
              <a:gd name="connsiteX505" fmla="*/ 8833334 w 12191997"/>
              <a:gd name="connsiteY505" fmla="*/ 502425 h 4300068"/>
              <a:gd name="connsiteX506" fmla="*/ 8849030 w 12191997"/>
              <a:gd name="connsiteY506" fmla="*/ 499584 h 4300068"/>
              <a:gd name="connsiteX507" fmla="*/ 8864595 w 12191997"/>
              <a:gd name="connsiteY507" fmla="*/ 496723 h 4300068"/>
              <a:gd name="connsiteX508" fmla="*/ 8880030 w 12191997"/>
              <a:gd name="connsiteY508" fmla="*/ 493843 h 4300068"/>
              <a:gd name="connsiteX509" fmla="*/ 8895331 w 12191997"/>
              <a:gd name="connsiteY509" fmla="*/ 490943 h 4300068"/>
              <a:gd name="connsiteX510" fmla="*/ 8910511 w 12191997"/>
              <a:gd name="connsiteY510" fmla="*/ 488024 h 4300068"/>
              <a:gd name="connsiteX511" fmla="*/ 8925567 w 12191997"/>
              <a:gd name="connsiteY511" fmla="*/ 485088 h 4300068"/>
              <a:gd name="connsiteX512" fmla="*/ 8940503 w 12191997"/>
              <a:gd name="connsiteY512" fmla="*/ 482135 h 4300068"/>
              <a:gd name="connsiteX513" fmla="*/ 8955324 w 12191997"/>
              <a:gd name="connsiteY513" fmla="*/ 479165 h 4300068"/>
              <a:gd name="connsiteX514" fmla="*/ 8970028 w 12191997"/>
              <a:gd name="connsiteY514" fmla="*/ 476180 h 4300068"/>
              <a:gd name="connsiteX515" fmla="*/ 8984623 w 12191997"/>
              <a:gd name="connsiteY515" fmla="*/ 473179 h 4300068"/>
              <a:gd name="connsiteX516" fmla="*/ 8999108 w 12191997"/>
              <a:gd name="connsiteY516" fmla="*/ 470163 h 4300068"/>
              <a:gd name="connsiteX517" fmla="*/ 9013489 w 12191997"/>
              <a:gd name="connsiteY517" fmla="*/ 467133 h 4300068"/>
              <a:gd name="connsiteX518" fmla="*/ 9027766 w 12191997"/>
              <a:gd name="connsiteY518" fmla="*/ 464089 h 4300068"/>
              <a:gd name="connsiteX519" fmla="*/ 9041946 w 12191997"/>
              <a:gd name="connsiteY519" fmla="*/ 461033 h 4300068"/>
              <a:gd name="connsiteX520" fmla="*/ 9056026 w 12191997"/>
              <a:gd name="connsiteY520" fmla="*/ 457965 h 4300068"/>
              <a:gd name="connsiteX521" fmla="*/ 9070014 w 12191997"/>
              <a:gd name="connsiteY521" fmla="*/ 454885 h 4300068"/>
              <a:gd name="connsiteX522" fmla="*/ 9083910 w 12191997"/>
              <a:gd name="connsiteY522" fmla="*/ 451794 h 4300068"/>
              <a:gd name="connsiteX523" fmla="*/ 9097720 w 12191997"/>
              <a:gd name="connsiteY523" fmla="*/ 448693 h 4300068"/>
              <a:gd name="connsiteX524" fmla="*/ 9111443 w 12191997"/>
              <a:gd name="connsiteY524" fmla="*/ 445582 h 4300068"/>
              <a:gd name="connsiteX525" fmla="*/ 9125084 w 12191997"/>
              <a:gd name="connsiteY525" fmla="*/ 442462 h 4300068"/>
              <a:gd name="connsiteX526" fmla="*/ 9138645 w 12191997"/>
              <a:gd name="connsiteY526" fmla="*/ 439334 h 4300068"/>
              <a:gd name="connsiteX527" fmla="*/ 9152131 w 12191997"/>
              <a:gd name="connsiteY527" fmla="*/ 436198 h 4300068"/>
              <a:gd name="connsiteX528" fmla="*/ 9165542 w 12191997"/>
              <a:gd name="connsiteY528" fmla="*/ 433054 h 4300068"/>
              <a:gd name="connsiteX529" fmla="*/ 9178884 w 12191997"/>
              <a:gd name="connsiteY529" fmla="*/ 429905 h 4300068"/>
              <a:gd name="connsiteX530" fmla="*/ 9192158 w 12191997"/>
              <a:gd name="connsiteY530" fmla="*/ 426749 h 4300068"/>
              <a:gd name="connsiteX531" fmla="*/ 9205365 w 12191997"/>
              <a:gd name="connsiteY531" fmla="*/ 423588 h 4300068"/>
              <a:gd name="connsiteX532" fmla="*/ 9218513 w 12191997"/>
              <a:gd name="connsiteY532" fmla="*/ 420422 h 4300068"/>
              <a:gd name="connsiteX533" fmla="*/ 9231599 w 12191997"/>
              <a:gd name="connsiteY533" fmla="*/ 417252 h 4300068"/>
              <a:gd name="connsiteX534" fmla="*/ 9244631 w 12191997"/>
              <a:gd name="connsiteY534" fmla="*/ 414079 h 4300068"/>
              <a:gd name="connsiteX535" fmla="*/ 9257609 w 12191997"/>
              <a:gd name="connsiteY535" fmla="*/ 410902 h 4300068"/>
              <a:gd name="connsiteX536" fmla="*/ 9270536 w 12191997"/>
              <a:gd name="connsiteY536" fmla="*/ 407724 h 4300068"/>
              <a:gd name="connsiteX537" fmla="*/ 9283417 w 12191997"/>
              <a:gd name="connsiteY537" fmla="*/ 404544 h 4300068"/>
              <a:gd name="connsiteX538" fmla="*/ 9296253 w 12191997"/>
              <a:gd name="connsiteY538" fmla="*/ 401364 h 4300068"/>
              <a:gd name="connsiteX539" fmla="*/ 9309047 w 12191997"/>
              <a:gd name="connsiteY539" fmla="*/ 398182 h 4300068"/>
              <a:gd name="connsiteX540" fmla="*/ 9321801 w 12191997"/>
              <a:gd name="connsiteY540" fmla="*/ 395001 h 4300068"/>
              <a:gd name="connsiteX541" fmla="*/ 9334521 w 12191997"/>
              <a:gd name="connsiteY541" fmla="*/ 391821 h 4300068"/>
              <a:gd name="connsiteX542" fmla="*/ 9347208 w 12191997"/>
              <a:gd name="connsiteY542" fmla="*/ 388642 h 4300068"/>
              <a:gd name="connsiteX543" fmla="*/ 9359864 w 12191997"/>
              <a:gd name="connsiteY543" fmla="*/ 385466 h 4300068"/>
              <a:gd name="connsiteX544" fmla="*/ 9372495 w 12191997"/>
              <a:gd name="connsiteY544" fmla="*/ 382293 h 4300068"/>
              <a:gd name="connsiteX545" fmla="*/ 9385101 w 12191997"/>
              <a:gd name="connsiteY545" fmla="*/ 379122 h 4300068"/>
              <a:gd name="connsiteX546" fmla="*/ 9397685 w 12191997"/>
              <a:gd name="connsiteY546" fmla="*/ 375956 h 4300068"/>
              <a:gd name="connsiteX547" fmla="*/ 9410251 w 12191997"/>
              <a:gd name="connsiteY547" fmla="*/ 372794 h 4300068"/>
              <a:gd name="connsiteX548" fmla="*/ 9422803 w 12191997"/>
              <a:gd name="connsiteY548" fmla="*/ 369638 h 4300068"/>
              <a:gd name="connsiteX549" fmla="*/ 9435341 w 12191997"/>
              <a:gd name="connsiteY549" fmla="*/ 366487 h 4300068"/>
              <a:gd name="connsiteX550" fmla="*/ 9447871 w 12191997"/>
              <a:gd name="connsiteY550" fmla="*/ 363342 h 4300068"/>
              <a:gd name="connsiteX551" fmla="*/ 9460394 w 12191997"/>
              <a:gd name="connsiteY551" fmla="*/ 360205 h 4300068"/>
              <a:gd name="connsiteX552" fmla="*/ 9472913 w 12191997"/>
              <a:gd name="connsiteY552" fmla="*/ 357075 h 4300068"/>
              <a:gd name="connsiteX553" fmla="*/ 9485433 w 12191997"/>
              <a:gd name="connsiteY553" fmla="*/ 353953 h 4300068"/>
              <a:gd name="connsiteX554" fmla="*/ 9497954 w 12191997"/>
              <a:gd name="connsiteY554" fmla="*/ 350840 h 4300068"/>
              <a:gd name="connsiteX555" fmla="*/ 9510479 w 12191997"/>
              <a:gd name="connsiteY555" fmla="*/ 347737 h 4300068"/>
              <a:gd name="connsiteX556" fmla="*/ 9523016 w 12191997"/>
              <a:gd name="connsiteY556" fmla="*/ 344643 h 4300068"/>
              <a:gd name="connsiteX557" fmla="*/ 9535561 w 12191997"/>
              <a:gd name="connsiteY557" fmla="*/ 341560 h 4300068"/>
              <a:gd name="connsiteX558" fmla="*/ 9548123 w 12191997"/>
              <a:gd name="connsiteY558" fmla="*/ 338489 h 4300068"/>
              <a:gd name="connsiteX559" fmla="*/ 9560700 w 12191997"/>
              <a:gd name="connsiteY559" fmla="*/ 335429 h 4300068"/>
              <a:gd name="connsiteX560" fmla="*/ 9573298 w 12191997"/>
              <a:gd name="connsiteY560" fmla="*/ 332381 h 4300068"/>
              <a:gd name="connsiteX561" fmla="*/ 9585918 w 12191997"/>
              <a:gd name="connsiteY561" fmla="*/ 329346 h 4300068"/>
              <a:gd name="connsiteX562" fmla="*/ 9598566 w 12191997"/>
              <a:gd name="connsiteY562" fmla="*/ 326325 h 4300068"/>
              <a:gd name="connsiteX563" fmla="*/ 9611242 w 12191997"/>
              <a:gd name="connsiteY563" fmla="*/ 323318 h 4300068"/>
              <a:gd name="connsiteX564" fmla="*/ 9623949 w 12191997"/>
              <a:gd name="connsiteY564" fmla="*/ 320326 h 4300068"/>
              <a:gd name="connsiteX565" fmla="*/ 9636694 w 12191997"/>
              <a:gd name="connsiteY565" fmla="*/ 317349 h 4300068"/>
              <a:gd name="connsiteX566" fmla="*/ 9649475 w 12191997"/>
              <a:gd name="connsiteY566" fmla="*/ 314388 h 4300068"/>
              <a:gd name="connsiteX567" fmla="*/ 9662296 w 12191997"/>
              <a:gd name="connsiteY567" fmla="*/ 311443 h 4300068"/>
              <a:gd name="connsiteX568" fmla="*/ 9675163 w 12191997"/>
              <a:gd name="connsiteY568" fmla="*/ 308516 h 4300068"/>
              <a:gd name="connsiteX569" fmla="*/ 9688076 w 12191997"/>
              <a:gd name="connsiteY569" fmla="*/ 305606 h 4300068"/>
              <a:gd name="connsiteX570" fmla="*/ 9701038 w 12191997"/>
              <a:gd name="connsiteY570" fmla="*/ 302714 h 4300068"/>
              <a:gd name="connsiteX571" fmla="*/ 9714054 w 12191997"/>
              <a:gd name="connsiteY571" fmla="*/ 299841 h 4300068"/>
              <a:gd name="connsiteX572" fmla="*/ 9727125 w 12191997"/>
              <a:gd name="connsiteY572" fmla="*/ 296988 h 4300068"/>
              <a:gd name="connsiteX573" fmla="*/ 9740258 w 12191997"/>
              <a:gd name="connsiteY573" fmla="*/ 294154 h 4300068"/>
              <a:gd name="connsiteX574" fmla="*/ 9753449 w 12191997"/>
              <a:gd name="connsiteY574" fmla="*/ 291341 h 4300068"/>
              <a:gd name="connsiteX575" fmla="*/ 9766709 w 12191997"/>
              <a:gd name="connsiteY575" fmla="*/ 288549 h 4300068"/>
              <a:gd name="connsiteX576" fmla="*/ 9780032 w 12191997"/>
              <a:gd name="connsiteY576" fmla="*/ 285780 h 4300068"/>
              <a:gd name="connsiteX577" fmla="*/ 9793430 w 12191997"/>
              <a:gd name="connsiteY577" fmla="*/ 283032 h 4300068"/>
              <a:gd name="connsiteX578" fmla="*/ 9806899 w 12191997"/>
              <a:gd name="connsiteY578" fmla="*/ 280307 h 4300068"/>
              <a:gd name="connsiteX579" fmla="*/ 9820446 w 12191997"/>
              <a:gd name="connsiteY579" fmla="*/ 277606 h 4300068"/>
              <a:gd name="connsiteX580" fmla="*/ 9834073 w 12191997"/>
              <a:gd name="connsiteY580" fmla="*/ 274929 h 4300068"/>
              <a:gd name="connsiteX581" fmla="*/ 9847783 w 12191997"/>
              <a:gd name="connsiteY581" fmla="*/ 272276 h 4300068"/>
              <a:gd name="connsiteX582" fmla="*/ 9861578 w 12191997"/>
              <a:gd name="connsiteY582" fmla="*/ 269649 h 4300068"/>
              <a:gd name="connsiteX583" fmla="*/ 9875464 w 12191997"/>
              <a:gd name="connsiteY583" fmla="*/ 267048 h 4300068"/>
              <a:gd name="connsiteX584" fmla="*/ 9889439 w 12191997"/>
              <a:gd name="connsiteY584" fmla="*/ 264472 h 4300068"/>
              <a:gd name="connsiteX585" fmla="*/ 9903510 w 12191997"/>
              <a:gd name="connsiteY585" fmla="*/ 261924 h 4300068"/>
              <a:gd name="connsiteX586" fmla="*/ 9917679 w 12191997"/>
              <a:gd name="connsiteY586" fmla="*/ 259404 h 4300068"/>
              <a:gd name="connsiteX587" fmla="*/ 9931949 w 12191997"/>
              <a:gd name="connsiteY587" fmla="*/ 256912 h 4300068"/>
              <a:gd name="connsiteX588" fmla="*/ 9960839 w 12191997"/>
              <a:gd name="connsiteY588" fmla="*/ 252008 h 4300068"/>
              <a:gd name="connsiteX589" fmla="*/ 9975473 w 12191997"/>
              <a:gd name="connsiteY589" fmla="*/ 249577 h 4300068"/>
              <a:gd name="connsiteX590" fmla="*/ 9990201 w 12191997"/>
              <a:gd name="connsiteY590" fmla="*/ 247139 h 4300068"/>
              <a:gd name="connsiteX591" fmla="*/ 10005017 w 12191997"/>
              <a:gd name="connsiteY591" fmla="*/ 244694 h 4300068"/>
              <a:gd name="connsiteX592" fmla="*/ 10019913 w 12191997"/>
              <a:gd name="connsiteY592" fmla="*/ 242244 h 4300068"/>
              <a:gd name="connsiteX593" fmla="*/ 10034894 w 12191997"/>
              <a:gd name="connsiteY593" fmla="*/ 239789 h 4300068"/>
              <a:gd name="connsiteX594" fmla="*/ 10049953 w 12191997"/>
              <a:gd name="connsiteY594" fmla="*/ 237330 h 4300068"/>
              <a:gd name="connsiteX595" fmla="*/ 10065090 w 12191997"/>
              <a:gd name="connsiteY595" fmla="*/ 234867 h 4300068"/>
              <a:gd name="connsiteX596" fmla="*/ 10080302 w 12191997"/>
              <a:gd name="connsiteY596" fmla="*/ 232401 h 4300068"/>
              <a:gd name="connsiteX597" fmla="*/ 10095586 w 12191997"/>
              <a:gd name="connsiteY597" fmla="*/ 229932 h 4300068"/>
              <a:gd name="connsiteX598" fmla="*/ 10110940 w 12191997"/>
              <a:gd name="connsiteY598" fmla="*/ 227460 h 4300068"/>
              <a:gd name="connsiteX599" fmla="*/ 10126359 w 12191997"/>
              <a:gd name="connsiteY599" fmla="*/ 224986 h 4300068"/>
              <a:gd name="connsiteX600" fmla="*/ 10141845 w 12191997"/>
              <a:gd name="connsiteY600" fmla="*/ 222511 h 4300068"/>
              <a:gd name="connsiteX601" fmla="*/ 10157395 w 12191997"/>
              <a:gd name="connsiteY601" fmla="*/ 220036 h 4300068"/>
              <a:gd name="connsiteX602" fmla="*/ 10173004 w 12191997"/>
              <a:gd name="connsiteY602" fmla="*/ 217560 h 4300068"/>
              <a:gd name="connsiteX603" fmla="*/ 10188671 w 12191997"/>
              <a:gd name="connsiteY603" fmla="*/ 215084 h 4300068"/>
              <a:gd name="connsiteX604" fmla="*/ 10204397 w 12191997"/>
              <a:gd name="connsiteY604" fmla="*/ 212609 h 4300068"/>
              <a:gd name="connsiteX605" fmla="*/ 10220171 w 12191997"/>
              <a:gd name="connsiteY605" fmla="*/ 210135 h 4300068"/>
              <a:gd name="connsiteX606" fmla="*/ 10235998 w 12191997"/>
              <a:gd name="connsiteY606" fmla="*/ 207662 h 4300068"/>
              <a:gd name="connsiteX607" fmla="*/ 10251875 w 12191997"/>
              <a:gd name="connsiteY607" fmla="*/ 205192 h 4300068"/>
              <a:gd name="connsiteX608" fmla="*/ 10267794 w 12191997"/>
              <a:gd name="connsiteY608" fmla="*/ 202724 h 4300068"/>
              <a:gd name="connsiteX609" fmla="*/ 10283761 w 12191997"/>
              <a:gd name="connsiteY609" fmla="*/ 200260 h 4300068"/>
              <a:gd name="connsiteX610" fmla="*/ 10299770 w 12191997"/>
              <a:gd name="connsiteY610" fmla="*/ 197799 h 4300068"/>
              <a:gd name="connsiteX611" fmla="*/ 10315816 w 12191997"/>
              <a:gd name="connsiteY611" fmla="*/ 195343 h 4300068"/>
              <a:gd name="connsiteX612" fmla="*/ 10331900 w 12191997"/>
              <a:gd name="connsiteY612" fmla="*/ 192891 h 4300068"/>
              <a:gd name="connsiteX613" fmla="*/ 10348017 w 12191997"/>
              <a:gd name="connsiteY613" fmla="*/ 190445 h 4300068"/>
              <a:gd name="connsiteX614" fmla="*/ 10364167 w 12191997"/>
              <a:gd name="connsiteY614" fmla="*/ 188004 h 4300068"/>
              <a:gd name="connsiteX615" fmla="*/ 10380345 w 12191997"/>
              <a:gd name="connsiteY615" fmla="*/ 185569 h 4300068"/>
              <a:gd name="connsiteX616" fmla="*/ 10396551 w 12191997"/>
              <a:gd name="connsiteY616" fmla="*/ 183141 h 4300068"/>
              <a:gd name="connsiteX617" fmla="*/ 10412783 w 12191997"/>
              <a:gd name="connsiteY617" fmla="*/ 180720 h 4300068"/>
              <a:gd name="connsiteX618" fmla="*/ 10429036 w 12191997"/>
              <a:gd name="connsiteY618" fmla="*/ 178307 h 4300068"/>
              <a:gd name="connsiteX619" fmla="*/ 10445310 w 12191997"/>
              <a:gd name="connsiteY619" fmla="*/ 175902 h 4300068"/>
              <a:gd name="connsiteX620" fmla="*/ 10461600 w 12191997"/>
              <a:gd name="connsiteY620" fmla="*/ 173506 h 4300068"/>
              <a:gd name="connsiteX621" fmla="*/ 10477908 w 12191997"/>
              <a:gd name="connsiteY621" fmla="*/ 171119 h 4300068"/>
              <a:gd name="connsiteX622" fmla="*/ 10494228 w 12191997"/>
              <a:gd name="connsiteY622" fmla="*/ 168742 h 4300068"/>
              <a:gd name="connsiteX623" fmla="*/ 10510557 w 12191997"/>
              <a:gd name="connsiteY623" fmla="*/ 166375 h 4300068"/>
              <a:gd name="connsiteX624" fmla="*/ 10526896 w 12191997"/>
              <a:gd name="connsiteY624" fmla="*/ 164019 h 4300068"/>
              <a:gd name="connsiteX625" fmla="*/ 10543240 w 12191997"/>
              <a:gd name="connsiteY625" fmla="*/ 161674 h 4300068"/>
              <a:gd name="connsiteX626" fmla="*/ 10559589 w 12191997"/>
              <a:gd name="connsiteY626" fmla="*/ 159341 h 4300068"/>
              <a:gd name="connsiteX627" fmla="*/ 10575937 w 12191997"/>
              <a:gd name="connsiteY627" fmla="*/ 157020 h 4300068"/>
              <a:gd name="connsiteX628" fmla="*/ 10592286 w 12191997"/>
              <a:gd name="connsiteY628" fmla="*/ 154712 h 4300068"/>
              <a:gd name="connsiteX629" fmla="*/ 10608630 w 12191997"/>
              <a:gd name="connsiteY629" fmla="*/ 152417 h 4300068"/>
              <a:gd name="connsiteX630" fmla="*/ 10624968 w 12191997"/>
              <a:gd name="connsiteY630" fmla="*/ 150136 h 4300068"/>
              <a:gd name="connsiteX631" fmla="*/ 10641299 w 12191997"/>
              <a:gd name="connsiteY631" fmla="*/ 147869 h 4300068"/>
              <a:gd name="connsiteX632" fmla="*/ 10657618 w 12191997"/>
              <a:gd name="connsiteY632" fmla="*/ 145617 h 4300068"/>
              <a:gd name="connsiteX633" fmla="*/ 10673924 w 12191997"/>
              <a:gd name="connsiteY633" fmla="*/ 143380 h 4300068"/>
              <a:gd name="connsiteX634" fmla="*/ 10690214 w 12191997"/>
              <a:gd name="connsiteY634" fmla="*/ 141159 h 4300068"/>
              <a:gd name="connsiteX635" fmla="*/ 10706486 w 12191997"/>
              <a:gd name="connsiteY635" fmla="*/ 138954 h 4300068"/>
              <a:gd name="connsiteX636" fmla="*/ 10722739 w 12191997"/>
              <a:gd name="connsiteY636" fmla="*/ 136766 h 4300068"/>
              <a:gd name="connsiteX637" fmla="*/ 10738969 w 12191997"/>
              <a:gd name="connsiteY637" fmla="*/ 134595 h 4300068"/>
              <a:gd name="connsiteX638" fmla="*/ 10755175 w 12191997"/>
              <a:gd name="connsiteY638" fmla="*/ 132442 h 4300068"/>
              <a:gd name="connsiteX639" fmla="*/ 10771351 w 12191997"/>
              <a:gd name="connsiteY639" fmla="*/ 130307 h 4300068"/>
              <a:gd name="connsiteX640" fmla="*/ 10787500 w 12191997"/>
              <a:gd name="connsiteY640" fmla="*/ 128192 h 4300068"/>
              <a:gd name="connsiteX641" fmla="*/ 10803615 w 12191997"/>
              <a:gd name="connsiteY641" fmla="*/ 126095 h 4300068"/>
              <a:gd name="connsiteX642" fmla="*/ 10819696 w 12191997"/>
              <a:gd name="connsiteY642" fmla="*/ 124018 h 4300068"/>
              <a:gd name="connsiteX643" fmla="*/ 10835741 w 12191997"/>
              <a:gd name="connsiteY643" fmla="*/ 121962 h 4300068"/>
              <a:gd name="connsiteX644" fmla="*/ 10851746 w 12191997"/>
              <a:gd name="connsiteY644" fmla="*/ 119926 h 4300068"/>
              <a:gd name="connsiteX645" fmla="*/ 10867709 w 12191997"/>
              <a:gd name="connsiteY645" fmla="*/ 117912 h 4300068"/>
              <a:gd name="connsiteX646" fmla="*/ 10883629 w 12191997"/>
              <a:gd name="connsiteY646" fmla="*/ 115920 h 4300068"/>
              <a:gd name="connsiteX647" fmla="*/ 10899502 w 12191997"/>
              <a:gd name="connsiteY647" fmla="*/ 113949 h 4300068"/>
              <a:gd name="connsiteX648" fmla="*/ 10915327 w 12191997"/>
              <a:gd name="connsiteY648" fmla="*/ 112002 h 4300068"/>
              <a:gd name="connsiteX649" fmla="*/ 10931101 w 12191997"/>
              <a:gd name="connsiteY649" fmla="*/ 110078 h 4300068"/>
              <a:gd name="connsiteX650" fmla="*/ 10946820 w 12191997"/>
              <a:gd name="connsiteY650" fmla="*/ 108178 h 4300068"/>
              <a:gd name="connsiteX651" fmla="*/ 10962484 w 12191997"/>
              <a:gd name="connsiteY651" fmla="*/ 106302 h 4300068"/>
              <a:gd name="connsiteX652" fmla="*/ 10978090 w 12191997"/>
              <a:gd name="connsiteY652" fmla="*/ 104451 h 4300068"/>
              <a:gd name="connsiteX653" fmla="*/ 10993635 w 12191997"/>
              <a:gd name="connsiteY653" fmla="*/ 102626 h 4300068"/>
              <a:gd name="connsiteX654" fmla="*/ 11009117 w 12191997"/>
              <a:gd name="connsiteY654" fmla="*/ 100826 h 4300068"/>
              <a:gd name="connsiteX655" fmla="*/ 11024533 w 12191997"/>
              <a:gd name="connsiteY655" fmla="*/ 99053 h 4300068"/>
              <a:gd name="connsiteX656" fmla="*/ 11039883 w 12191997"/>
              <a:gd name="connsiteY656" fmla="*/ 97306 h 4300068"/>
              <a:gd name="connsiteX657" fmla="*/ 11055161 w 12191997"/>
              <a:gd name="connsiteY657" fmla="*/ 95587 h 4300068"/>
              <a:gd name="connsiteX658" fmla="*/ 11070367 w 12191997"/>
              <a:gd name="connsiteY658" fmla="*/ 93896 h 4300068"/>
              <a:gd name="connsiteX659" fmla="*/ 11085498 w 12191997"/>
              <a:gd name="connsiteY659" fmla="*/ 92233 h 4300068"/>
              <a:gd name="connsiteX660" fmla="*/ 11100552 w 12191997"/>
              <a:gd name="connsiteY660" fmla="*/ 90599 h 4300068"/>
              <a:gd name="connsiteX661" fmla="*/ 11115525 w 12191997"/>
              <a:gd name="connsiteY661" fmla="*/ 88994 h 4300068"/>
              <a:gd name="connsiteX662" fmla="*/ 11130417 w 12191997"/>
              <a:gd name="connsiteY662" fmla="*/ 87419 h 4300068"/>
              <a:gd name="connsiteX663" fmla="*/ 11145226 w 12191997"/>
              <a:gd name="connsiteY663" fmla="*/ 85875 h 4300068"/>
              <a:gd name="connsiteX664" fmla="*/ 11159945 w 12191997"/>
              <a:gd name="connsiteY664" fmla="*/ 84361 h 4300068"/>
              <a:gd name="connsiteX665" fmla="*/ 11174576 w 12191997"/>
              <a:gd name="connsiteY665" fmla="*/ 82879 h 4300068"/>
              <a:gd name="connsiteX666" fmla="*/ 11189115 w 12191997"/>
              <a:gd name="connsiteY666" fmla="*/ 81429 h 4300068"/>
              <a:gd name="connsiteX667" fmla="*/ 11203560 w 12191997"/>
              <a:gd name="connsiteY667" fmla="*/ 80011 h 4300068"/>
              <a:gd name="connsiteX668" fmla="*/ 11217909 w 12191997"/>
              <a:gd name="connsiteY668" fmla="*/ 78626 h 4300068"/>
              <a:gd name="connsiteX669" fmla="*/ 11232159 w 12191997"/>
              <a:gd name="connsiteY669" fmla="*/ 77275 h 4300068"/>
              <a:gd name="connsiteX670" fmla="*/ 11246307 w 12191997"/>
              <a:gd name="connsiteY670" fmla="*/ 75957 h 4300068"/>
              <a:gd name="connsiteX671" fmla="*/ 11260351 w 12191997"/>
              <a:gd name="connsiteY671" fmla="*/ 74674 h 4300068"/>
              <a:gd name="connsiteX672" fmla="*/ 11274291 w 12191997"/>
              <a:gd name="connsiteY672" fmla="*/ 73426 h 4300068"/>
              <a:gd name="connsiteX673" fmla="*/ 11288121 w 12191997"/>
              <a:gd name="connsiteY673" fmla="*/ 72213 h 4300068"/>
              <a:gd name="connsiteX674" fmla="*/ 11301840 w 12191997"/>
              <a:gd name="connsiteY674" fmla="*/ 71036 h 4300068"/>
              <a:gd name="connsiteX675" fmla="*/ 11315445 w 12191997"/>
              <a:gd name="connsiteY675" fmla="*/ 69895 h 4300068"/>
              <a:gd name="connsiteX676" fmla="*/ 11328933 w 12191997"/>
              <a:gd name="connsiteY676" fmla="*/ 68791 h 4300068"/>
              <a:gd name="connsiteX677" fmla="*/ 11342306 w 12191997"/>
              <a:gd name="connsiteY677" fmla="*/ 67725 h 4300068"/>
              <a:gd name="connsiteX678" fmla="*/ 11355555 w 12191997"/>
              <a:gd name="connsiteY678" fmla="*/ 66697 h 4300068"/>
              <a:gd name="connsiteX679" fmla="*/ 11368685 w 12191997"/>
              <a:gd name="connsiteY679" fmla="*/ 65707 h 4300068"/>
              <a:gd name="connsiteX680" fmla="*/ 11381687 w 12191997"/>
              <a:gd name="connsiteY680" fmla="*/ 64756 h 4300068"/>
              <a:gd name="connsiteX681" fmla="*/ 11394561 w 12191997"/>
              <a:gd name="connsiteY681" fmla="*/ 63844 h 4300068"/>
              <a:gd name="connsiteX682" fmla="*/ 11407304 w 12191997"/>
              <a:gd name="connsiteY682" fmla="*/ 62972 h 4300068"/>
              <a:gd name="connsiteX683" fmla="*/ 11419915 w 12191997"/>
              <a:gd name="connsiteY683" fmla="*/ 62141 h 4300068"/>
              <a:gd name="connsiteX684" fmla="*/ 11432391 w 12191997"/>
              <a:gd name="connsiteY684" fmla="*/ 61350 h 4300068"/>
              <a:gd name="connsiteX685" fmla="*/ 11444727 w 12191997"/>
              <a:gd name="connsiteY685" fmla="*/ 60601 h 4300068"/>
              <a:gd name="connsiteX686" fmla="*/ 11456927 w 12191997"/>
              <a:gd name="connsiteY686" fmla="*/ 59894 h 4300068"/>
              <a:gd name="connsiteX687" fmla="*/ 11480925 w 12191997"/>
              <a:gd name="connsiteY687" fmla="*/ 58606 h 4300068"/>
              <a:gd name="connsiteX688" fmla="*/ 11492770 w 12191997"/>
              <a:gd name="connsiteY688" fmla="*/ 58005 h 4300068"/>
              <a:gd name="connsiteX689" fmla="*/ 11504502 w 12191997"/>
              <a:gd name="connsiteY689" fmla="*/ 57412 h 4300068"/>
              <a:gd name="connsiteX690" fmla="*/ 11516123 w 12191997"/>
              <a:gd name="connsiteY690" fmla="*/ 56824 h 4300068"/>
              <a:gd name="connsiteX691" fmla="*/ 11527630 w 12191997"/>
              <a:gd name="connsiteY691" fmla="*/ 56241 h 4300068"/>
              <a:gd name="connsiteX692" fmla="*/ 11539033 w 12191997"/>
              <a:gd name="connsiteY692" fmla="*/ 55664 h 4300068"/>
              <a:gd name="connsiteX693" fmla="*/ 11550329 w 12191997"/>
              <a:gd name="connsiteY693" fmla="*/ 55092 h 4300068"/>
              <a:gd name="connsiteX694" fmla="*/ 11561522 w 12191997"/>
              <a:gd name="connsiteY694" fmla="*/ 54525 h 4300068"/>
              <a:gd name="connsiteX695" fmla="*/ 11572612 w 12191997"/>
              <a:gd name="connsiteY695" fmla="*/ 53961 h 4300068"/>
              <a:gd name="connsiteX696" fmla="*/ 11583603 w 12191997"/>
              <a:gd name="connsiteY696" fmla="*/ 53400 h 4300068"/>
              <a:gd name="connsiteX697" fmla="*/ 11594496 w 12191997"/>
              <a:gd name="connsiteY697" fmla="*/ 52842 h 4300068"/>
              <a:gd name="connsiteX698" fmla="*/ 11605287 w 12191997"/>
              <a:gd name="connsiteY698" fmla="*/ 52287 h 4300068"/>
              <a:gd name="connsiteX699" fmla="*/ 11615989 w 12191997"/>
              <a:gd name="connsiteY699" fmla="*/ 51734 h 4300068"/>
              <a:gd name="connsiteX700" fmla="*/ 11626595 w 12191997"/>
              <a:gd name="connsiteY700" fmla="*/ 51182 h 4300068"/>
              <a:gd name="connsiteX701" fmla="*/ 11637113 w 12191997"/>
              <a:gd name="connsiteY701" fmla="*/ 50632 h 4300068"/>
              <a:gd name="connsiteX702" fmla="*/ 11647540 w 12191997"/>
              <a:gd name="connsiteY702" fmla="*/ 50083 h 4300068"/>
              <a:gd name="connsiteX703" fmla="*/ 11657883 w 12191997"/>
              <a:gd name="connsiteY703" fmla="*/ 49534 h 4300068"/>
              <a:gd name="connsiteX704" fmla="*/ 11668134 w 12191997"/>
              <a:gd name="connsiteY704" fmla="*/ 48984 h 4300068"/>
              <a:gd name="connsiteX705" fmla="*/ 11678307 w 12191997"/>
              <a:gd name="connsiteY705" fmla="*/ 48435 h 4300068"/>
              <a:gd name="connsiteX706" fmla="*/ 11688400 w 12191997"/>
              <a:gd name="connsiteY706" fmla="*/ 47884 h 4300068"/>
              <a:gd name="connsiteX707" fmla="*/ 11698407 w 12191997"/>
              <a:gd name="connsiteY707" fmla="*/ 47331 h 4300068"/>
              <a:gd name="connsiteX708" fmla="*/ 11708340 w 12191997"/>
              <a:gd name="connsiteY708" fmla="*/ 46777 h 4300068"/>
              <a:gd name="connsiteX709" fmla="*/ 11718198 w 12191997"/>
              <a:gd name="connsiteY709" fmla="*/ 46221 h 4300068"/>
              <a:gd name="connsiteX710" fmla="*/ 11727983 w 12191997"/>
              <a:gd name="connsiteY710" fmla="*/ 45662 h 4300068"/>
              <a:gd name="connsiteX711" fmla="*/ 11737694 w 12191997"/>
              <a:gd name="connsiteY711" fmla="*/ 45099 h 4300068"/>
              <a:gd name="connsiteX712" fmla="*/ 11747335 w 12191997"/>
              <a:gd name="connsiteY712" fmla="*/ 44533 h 4300068"/>
              <a:gd name="connsiteX713" fmla="*/ 11756908 w 12191997"/>
              <a:gd name="connsiteY713" fmla="*/ 43962 h 4300068"/>
              <a:gd name="connsiteX714" fmla="*/ 11766414 w 12191997"/>
              <a:gd name="connsiteY714" fmla="*/ 43387 h 4300068"/>
              <a:gd name="connsiteX715" fmla="*/ 11775856 w 12191997"/>
              <a:gd name="connsiteY715" fmla="*/ 42808 h 4300068"/>
              <a:gd name="connsiteX716" fmla="*/ 11785236 w 12191997"/>
              <a:gd name="connsiteY716" fmla="*/ 42222 h 4300068"/>
              <a:gd name="connsiteX717" fmla="*/ 11794554 w 12191997"/>
              <a:gd name="connsiteY717" fmla="*/ 41631 h 4300068"/>
              <a:gd name="connsiteX718" fmla="*/ 11803814 w 12191997"/>
              <a:gd name="connsiteY718" fmla="*/ 41033 h 4300068"/>
              <a:gd name="connsiteX719" fmla="*/ 11813016 w 12191997"/>
              <a:gd name="connsiteY719" fmla="*/ 40429 h 4300068"/>
              <a:gd name="connsiteX720" fmla="*/ 11822164 w 12191997"/>
              <a:gd name="connsiteY720" fmla="*/ 39817 h 4300068"/>
              <a:gd name="connsiteX721" fmla="*/ 11831257 w 12191997"/>
              <a:gd name="connsiteY721" fmla="*/ 39198 h 4300068"/>
              <a:gd name="connsiteX722" fmla="*/ 11840301 w 12191997"/>
              <a:gd name="connsiteY722" fmla="*/ 38570 h 4300068"/>
              <a:gd name="connsiteX723" fmla="*/ 11849293 w 12191997"/>
              <a:gd name="connsiteY723" fmla="*/ 37934 h 4300068"/>
              <a:gd name="connsiteX724" fmla="*/ 11858239 w 12191997"/>
              <a:gd name="connsiteY724" fmla="*/ 37289 h 4300068"/>
              <a:gd name="connsiteX725" fmla="*/ 11867138 w 12191997"/>
              <a:gd name="connsiteY725" fmla="*/ 36635 h 4300068"/>
              <a:gd name="connsiteX726" fmla="*/ 11875993 w 12191997"/>
              <a:gd name="connsiteY726" fmla="*/ 35971 h 4300068"/>
              <a:gd name="connsiteX727" fmla="*/ 11884807 w 12191997"/>
              <a:gd name="connsiteY727" fmla="*/ 35296 h 4300068"/>
              <a:gd name="connsiteX728" fmla="*/ 11893581 w 12191997"/>
              <a:gd name="connsiteY728" fmla="*/ 34611 h 4300068"/>
              <a:gd name="connsiteX729" fmla="*/ 11902315 w 12191997"/>
              <a:gd name="connsiteY729" fmla="*/ 33914 h 4300068"/>
              <a:gd name="connsiteX730" fmla="*/ 11911014 w 12191997"/>
              <a:gd name="connsiteY730" fmla="*/ 33205 h 4300068"/>
              <a:gd name="connsiteX731" fmla="*/ 11919679 w 12191997"/>
              <a:gd name="connsiteY731" fmla="*/ 32485 h 4300068"/>
              <a:gd name="connsiteX732" fmla="*/ 11928308 w 12191997"/>
              <a:gd name="connsiteY732" fmla="*/ 31752 h 4300068"/>
              <a:gd name="connsiteX733" fmla="*/ 11936909 w 12191997"/>
              <a:gd name="connsiteY733" fmla="*/ 31006 h 4300068"/>
              <a:gd name="connsiteX734" fmla="*/ 11945480 w 12191997"/>
              <a:gd name="connsiteY734" fmla="*/ 30246 h 4300068"/>
              <a:gd name="connsiteX735" fmla="*/ 11954023 w 12191997"/>
              <a:gd name="connsiteY735" fmla="*/ 29472 h 4300068"/>
              <a:gd name="connsiteX736" fmla="*/ 11962543 w 12191997"/>
              <a:gd name="connsiteY736" fmla="*/ 28685 h 4300068"/>
              <a:gd name="connsiteX737" fmla="*/ 11971038 w 12191997"/>
              <a:gd name="connsiteY737" fmla="*/ 27882 h 4300068"/>
              <a:gd name="connsiteX738" fmla="*/ 11979508 w 12191997"/>
              <a:gd name="connsiteY738" fmla="*/ 27064 h 4300068"/>
              <a:gd name="connsiteX739" fmla="*/ 11987961 w 12191997"/>
              <a:gd name="connsiteY739" fmla="*/ 26231 h 4300068"/>
              <a:gd name="connsiteX740" fmla="*/ 11996397 w 12191997"/>
              <a:gd name="connsiteY740" fmla="*/ 25381 h 4300068"/>
              <a:gd name="connsiteX741" fmla="*/ 12004817 w 12191997"/>
              <a:gd name="connsiteY741" fmla="*/ 24515 h 4300068"/>
              <a:gd name="connsiteX742" fmla="*/ 12013220 w 12191997"/>
              <a:gd name="connsiteY742" fmla="*/ 23631 h 4300068"/>
              <a:gd name="connsiteX743" fmla="*/ 12021614 w 12191997"/>
              <a:gd name="connsiteY743" fmla="*/ 22731 h 4300068"/>
              <a:gd name="connsiteX744" fmla="*/ 12029994 w 12191997"/>
              <a:gd name="connsiteY744" fmla="*/ 21812 h 4300068"/>
              <a:gd name="connsiteX745" fmla="*/ 12038367 w 12191997"/>
              <a:gd name="connsiteY745" fmla="*/ 20875 h 4300068"/>
              <a:gd name="connsiteX746" fmla="*/ 12046731 w 12191997"/>
              <a:gd name="connsiteY746" fmla="*/ 19920 h 4300068"/>
              <a:gd name="connsiteX747" fmla="*/ 12055094 w 12191997"/>
              <a:gd name="connsiteY747" fmla="*/ 18945 h 4300068"/>
              <a:gd name="connsiteX748" fmla="*/ 12063450 w 12191997"/>
              <a:gd name="connsiteY748" fmla="*/ 17950 h 4300068"/>
              <a:gd name="connsiteX749" fmla="*/ 12071806 w 12191997"/>
              <a:gd name="connsiteY749" fmla="*/ 16936 h 4300068"/>
              <a:gd name="connsiteX750" fmla="*/ 12080162 w 12191997"/>
              <a:gd name="connsiteY750" fmla="*/ 15900 h 4300068"/>
              <a:gd name="connsiteX751" fmla="*/ 12088519 w 12191997"/>
              <a:gd name="connsiteY751" fmla="*/ 14844 h 4300068"/>
              <a:gd name="connsiteX752" fmla="*/ 12096882 w 12191997"/>
              <a:gd name="connsiteY752" fmla="*/ 13767 h 4300068"/>
              <a:gd name="connsiteX753" fmla="*/ 12105250 w 12191997"/>
              <a:gd name="connsiteY753" fmla="*/ 12667 h 4300068"/>
              <a:gd name="connsiteX754" fmla="*/ 12113625 w 12191997"/>
              <a:gd name="connsiteY754" fmla="*/ 11546 h 4300068"/>
              <a:gd name="connsiteX755" fmla="*/ 12122010 w 12191997"/>
              <a:gd name="connsiteY755" fmla="*/ 10401 h 4300068"/>
              <a:gd name="connsiteX756" fmla="*/ 12130405 w 12191997"/>
              <a:gd name="connsiteY756" fmla="*/ 9234 h 4300068"/>
              <a:gd name="connsiteX757" fmla="*/ 12138816 w 12191997"/>
              <a:gd name="connsiteY757" fmla="*/ 8042 h 4300068"/>
              <a:gd name="connsiteX758" fmla="*/ 12147238 w 12191997"/>
              <a:gd name="connsiteY758" fmla="*/ 6827 h 4300068"/>
              <a:gd name="connsiteX759" fmla="*/ 12155681 w 12191997"/>
              <a:gd name="connsiteY759" fmla="*/ 5587 h 4300068"/>
              <a:gd name="connsiteX760" fmla="*/ 12164140 w 12191997"/>
              <a:gd name="connsiteY760" fmla="*/ 4323 h 4300068"/>
              <a:gd name="connsiteX761" fmla="*/ 12172619 w 12191997"/>
              <a:gd name="connsiteY761" fmla="*/ 3033 h 4300068"/>
              <a:gd name="connsiteX762" fmla="*/ 12181124 w 12191997"/>
              <a:gd name="connsiteY762" fmla="*/ 1717 h 4300068"/>
              <a:gd name="connsiteX763" fmla="*/ 12189650 w 12191997"/>
              <a:gd name="connsiteY763" fmla="*/ 375 h 4300068"/>
              <a:gd name="connsiteX764" fmla="*/ 12191997 w 12191997"/>
              <a:gd name="connsiteY764" fmla="*/ 0 h 430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</a:cxnLst>
            <a:rect l="l" t="t" r="r" b="b"/>
            <a:pathLst>
              <a:path w="12191997" h="4300068">
                <a:moveTo>
                  <a:pt x="12191997" y="0"/>
                </a:moveTo>
                <a:lnTo>
                  <a:pt x="12191997" y="4300068"/>
                </a:lnTo>
                <a:lnTo>
                  <a:pt x="0" y="4300068"/>
                </a:lnTo>
                <a:lnTo>
                  <a:pt x="0" y="1549558"/>
                </a:lnTo>
                <a:lnTo>
                  <a:pt x="10940" y="1548545"/>
                </a:lnTo>
                <a:lnTo>
                  <a:pt x="22129" y="1547507"/>
                </a:lnTo>
                <a:lnTo>
                  <a:pt x="33325" y="1546468"/>
                </a:lnTo>
                <a:lnTo>
                  <a:pt x="44525" y="1545426"/>
                </a:lnTo>
                <a:lnTo>
                  <a:pt x="55730" y="1544383"/>
                </a:lnTo>
                <a:lnTo>
                  <a:pt x="66942" y="1543338"/>
                </a:lnTo>
                <a:lnTo>
                  <a:pt x="78160" y="1542290"/>
                </a:lnTo>
                <a:lnTo>
                  <a:pt x="89384" y="1541239"/>
                </a:lnTo>
                <a:lnTo>
                  <a:pt x="100614" y="1540186"/>
                </a:lnTo>
                <a:lnTo>
                  <a:pt x="111855" y="1539130"/>
                </a:lnTo>
                <a:lnTo>
                  <a:pt x="123100" y="1538070"/>
                </a:lnTo>
                <a:lnTo>
                  <a:pt x="134354" y="1537007"/>
                </a:lnTo>
                <a:lnTo>
                  <a:pt x="145618" y="1535942"/>
                </a:lnTo>
                <a:lnTo>
                  <a:pt x="156890" y="1534872"/>
                </a:lnTo>
                <a:lnTo>
                  <a:pt x="168171" y="1533799"/>
                </a:lnTo>
                <a:lnTo>
                  <a:pt x="179463" y="1532722"/>
                </a:lnTo>
                <a:lnTo>
                  <a:pt x="190765" y="1531641"/>
                </a:lnTo>
                <a:lnTo>
                  <a:pt x="202077" y="1530556"/>
                </a:lnTo>
                <a:lnTo>
                  <a:pt x="213400" y="1529466"/>
                </a:lnTo>
                <a:lnTo>
                  <a:pt x="224735" y="1528372"/>
                </a:lnTo>
                <a:lnTo>
                  <a:pt x="236081" y="1527273"/>
                </a:lnTo>
                <a:lnTo>
                  <a:pt x="247439" y="1526169"/>
                </a:lnTo>
                <a:lnTo>
                  <a:pt x="258811" y="1525061"/>
                </a:lnTo>
                <a:lnTo>
                  <a:pt x="270195" y="1523948"/>
                </a:lnTo>
                <a:lnTo>
                  <a:pt x="281592" y="1522829"/>
                </a:lnTo>
                <a:lnTo>
                  <a:pt x="293004" y="1521704"/>
                </a:lnTo>
                <a:lnTo>
                  <a:pt x="304429" y="1520574"/>
                </a:lnTo>
                <a:lnTo>
                  <a:pt x="315868" y="1519438"/>
                </a:lnTo>
                <a:lnTo>
                  <a:pt x="327324" y="1518296"/>
                </a:lnTo>
                <a:lnTo>
                  <a:pt x="338793" y="1517148"/>
                </a:lnTo>
                <a:lnTo>
                  <a:pt x="350280" y="1515994"/>
                </a:lnTo>
                <a:lnTo>
                  <a:pt x="361782" y="1514833"/>
                </a:lnTo>
                <a:lnTo>
                  <a:pt x="373300" y="1513666"/>
                </a:lnTo>
                <a:lnTo>
                  <a:pt x="384836" y="1512492"/>
                </a:lnTo>
                <a:lnTo>
                  <a:pt x="396389" y="1511311"/>
                </a:lnTo>
                <a:lnTo>
                  <a:pt x="407959" y="1510124"/>
                </a:lnTo>
                <a:lnTo>
                  <a:pt x="419548" y="1508929"/>
                </a:lnTo>
                <a:lnTo>
                  <a:pt x="431156" y="1507726"/>
                </a:lnTo>
                <a:lnTo>
                  <a:pt x="442782" y="1506516"/>
                </a:lnTo>
                <a:lnTo>
                  <a:pt x="454428" y="1505298"/>
                </a:lnTo>
                <a:lnTo>
                  <a:pt x="466093" y="1504072"/>
                </a:lnTo>
                <a:lnTo>
                  <a:pt x="477778" y="1502839"/>
                </a:lnTo>
                <a:lnTo>
                  <a:pt x="489484" y="1501597"/>
                </a:lnTo>
                <a:lnTo>
                  <a:pt x="501211" y="1500347"/>
                </a:lnTo>
                <a:lnTo>
                  <a:pt x="512958" y="1499088"/>
                </a:lnTo>
                <a:lnTo>
                  <a:pt x="524729" y="1497821"/>
                </a:lnTo>
                <a:lnTo>
                  <a:pt x="536520" y="1496545"/>
                </a:lnTo>
                <a:lnTo>
                  <a:pt x="548335" y="1495259"/>
                </a:lnTo>
                <a:lnTo>
                  <a:pt x="560172" y="1493965"/>
                </a:lnTo>
                <a:lnTo>
                  <a:pt x="572033" y="1492661"/>
                </a:lnTo>
                <a:lnTo>
                  <a:pt x="583916" y="1491348"/>
                </a:lnTo>
                <a:lnTo>
                  <a:pt x="595825" y="1490026"/>
                </a:lnTo>
                <a:lnTo>
                  <a:pt x="607758" y="1488693"/>
                </a:lnTo>
                <a:lnTo>
                  <a:pt x="619716" y="1487351"/>
                </a:lnTo>
                <a:lnTo>
                  <a:pt x="631698" y="1485998"/>
                </a:lnTo>
                <a:lnTo>
                  <a:pt x="643707" y="1484636"/>
                </a:lnTo>
                <a:lnTo>
                  <a:pt x="655741" y="1483262"/>
                </a:lnTo>
                <a:lnTo>
                  <a:pt x="667803" y="1481879"/>
                </a:lnTo>
                <a:lnTo>
                  <a:pt x="679890" y="1480484"/>
                </a:lnTo>
                <a:lnTo>
                  <a:pt x="692007" y="1479079"/>
                </a:lnTo>
                <a:lnTo>
                  <a:pt x="704148" y="1477662"/>
                </a:lnTo>
                <a:lnTo>
                  <a:pt x="716319" y="1476235"/>
                </a:lnTo>
                <a:lnTo>
                  <a:pt x="728519" y="1474796"/>
                </a:lnTo>
                <a:lnTo>
                  <a:pt x="740746" y="1473345"/>
                </a:lnTo>
                <a:lnTo>
                  <a:pt x="753004" y="1471883"/>
                </a:lnTo>
                <a:lnTo>
                  <a:pt x="765291" y="1470409"/>
                </a:lnTo>
                <a:lnTo>
                  <a:pt x="777608" y="1468922"/>
                </a:lnTo>
                <a:lnTo>
                  <a:pt x="789954" y="1467424"/>
                </a:lnTo>
                <a:lnTo>
                  <a:pt x="802333" y="1465913"/>
                </a:lnTo>
                <a:lnTo>
                  <a:pt x="814742" y="1464390"/>
                </a:lnTo>
                <a:lnTo>
                  <a:pt x="827183" y="1462854"/>
                </a:lnTo>
                <a:lnTo>
                  <a:pt x="839656" y="1461306"/>
                </a:lnTo>
                <a:lnTo>
                  <a:pt x="852161" y="1459744"/>
                </a:lnTo>
                <a:lnTo>
                  <a:pt x="864700" y="1458169"/>
                </a:lnTo>
                <a:lnTo>
                  <a:pt x="877271" y="1456581"/>
                </a:lnTo>
                <a:lnTo>
                  <a:pt x="889875" y="1454979"/>
                </a:lnTo>
                <a:lnTo>
                  <a:pt x="902515" y="1453364"/>
                </a:lnTo>
                <a:lnTo>
                  <a:pt x="915188" y="1451735"/>
                </a:lnTo>
                <a:lnTo>
                  <a:pt x="927896" y="1450092"/>
                </a:lnTo>
                <a:lnTo>
                  <a:pt x="940639" y="1448435"/>
                </a:lnTo>
                <a:lnTo>
                  <a:pt x="953417" y="1446763"/>
                </a:lnTo>
                <a:lnTo>
                  <a:pt x="966233" y="1445078"/>
                </a:lnTo>
                <a:lnTo>
                  <a:pt x="979083" y="1443378"/>
                </a:lnTo>
                <a:lnTo>
                  <a:pt x="991971" y="1441663"/>
                </a:lnTo>
                <a:lnTo>
                  <a:pt x="1004897" y="1439933"/>
                </a:lnTo>
                <a:lnTo>
                  <a:pt x="1017858" y="1438188"/>
                </a:lnTo>
                <a:lnTo>
                  <a:pt x="1030860" y="1436428"/>
                </a:lnTo>
                <a:lnTo>
                  <a:pt x="1043898" y="1434652"/>
                </a:lnTo>
                <a:lnTo>
                  <a:pt x="1056976" y="1432861"/>
                </a:lnTo>
                <a:lnTo>
                  <a:pt x="1083241" y="1429232"/>
                </a:lnTo>
                <a:lnTo>
                  <a:pt x="1096494" y="1427374"/>
                </a:lnTo>
                <a:lnTo>
                  <a:pt x="1109740" y="1425483"/>
                </a:lnTo>
                <a:lnTo>
                  <a:pt x="1123009" y="1423556"/>
                </a:lnTo>
                <a:lnTo>
                  <a:pt x="1136298" y="1421593"/>
                </a:lnTo>
                <a:lnTo>
                  <a:pt x="1149609" y="1419596"/>
                </a:lnTo>
                <a:lnTo>
                  <a:pt x="1162942" y="1417566"/>
                </a:lnTo>
                <a:lnTo>
                  <a:pt x="1176297" y="1415504"/>
                </a:lnTo>
                <a:lnTo>
                  <a:pt x="1189674" y="1413409"/>
                </a:lnTo>
                <a:lnTo>
                  <a:pt x="1203073" y="1411284"/>
                </a:lnTo>
                <a:lnTo>
                  <a:pt x="1216496" y="1409129"/>
                </a:lnTo>
                <a:lnTo>
                  <a:pt x="1229938" y="1406943"/>
                </a:lnTo>
                <a:lnTo>
                  <a:pt x="1243405" y="1404730"/>
                </a:lnTo>
                <a:lnTo>
                  <a:pt x="1256894" y="1402489"/>
                </a:lnTo>
                <a:lnTo>
                  <a:pt x="1270407" y="1400221"/>
                </a:lnTo>
                <a:lnTo>
                  <a:pt x="1283941" y="1397927"/>
                </a:lnTo>
                <a:lnTo>
                  <a:pt x="1297501" y="1395607"/>
                </a:lnTo>
                <a:lnTo>
                  <a:pt x="1311080" y="1393263"/>
                </a:lnTo>
                <a:lnTo>
                  <a:pt x="1324684" y="1390896"/>
                </a:lnTo>
                <a:lnTo>
                  <a:pt x="1338314" y="1388505"/>
                </a:lnTo>
                <a:lnTo>
                  <a:pt x="1351964" y="1386092"/>
                </a:lnTo>
                <a:lnTo>
                  <a:pt x="1365639" y="1383659"/>
                </a:lnTo>
                <a:lnTo>
                  <a:pt x="1379338" y="1381205"/>
                </a:lnTo>
                <a:lnTo>
                  <a:pt x="1393061" y="1378731"/>
                </a:lnTo>
                <a:lnTo>
                  <a:pt x="1406808" y="1376239"/>
                </a:lnTo>
                <a:lnTo>
                  <a:pt x="1420579" y="1373729"/>
                </a:lnTo>
                <a:lnTo>
                  <a:pt x="1434374" y="1371201"/>
                </a:lnTo>
                <a:lnTo>
                  <a:pt x="1448194" y="1368657"/>
                </a:lnTo>
                <a:lnTo>
                  <a:pt x="1462038" y="1366097"/>
                </a:lnTo>
                <a:lnTo>
                  <a:pt x="1475907" y="1363523"/>
                </a:lnTo>
                <a:lnTo>
                  <a:pt x="1489801" y="1360935"/>
                </a:lnTo>
                <a:lnTo>
                  <a:pt x="1503719" y="1358334"/>
                </a:lnTo>
                <a:lnTo>
                  <a:pt x="1517663" y="1355720"/>
                </a:lnTo>
                <a:lnTo>
                  <a:pt x="1531631" y="1353095"/>
                </a:lnTo>
                <a:lnTo>
                  <a:pt x="1545626" y="1350459"/>
                </a:lnTo>
                <a:lnTo>
                  <a:pt x="1559644" y="1347813"/>
                </a:lnTo>
                <a:lnTo>
                  <a:pt x="1573689" y="1345159"/>
                </a:lnTo>
                <a:lnTo>
                  <a:pt x="1587759" y="1342496"/>
                </a:lnTo>
                <a:lnTo>
                  <a:pt x="1601856" y="1339825"/>
                </a:lnTo>
                <a:lnTo>
                  <a:pt x="1615978" y="1337148"/>
                </a:lnTo>
                <a:lnTo>
                  <a:pt x="1630125" y="1334465"/>
                </a:lnTo>
                <a:lnTo>
                  <a:pt x="1644300" y="1331777"/>
                </a:lnTo>
                <a:lnTo>
                  <a:pt x="1658499" y="1329084"/>
                </a:lnTo>
                <a:lnTo>
                  <a:pt x="1672726" y="1326389"/>
                </a:lnTo>
                <a:lnTo>
                  <a:pt x="1686979" y="1323690"/>
                </a:lnTo>
                <a:lnTo>
                  <a:pt x="1701259" y="1320990"/>
                </a:lnTo>
                <a:lnTo>
                  <a:pt x="1715565" y="1318289"/>
                </a:lnTo>
                <a:lnTo>
                  <a:pt x="1729898" y="1315588"/>
                </a:lnTo>
                <a:lnTo>
                  <a:pt x="1744258" y="1312887"/>
                </a:lnTo>
                <a:lnTo>
                  <a:pt x="1758645" y="1310188"/>
                </a:lnTo>
                <a:lnTo>
                  <a:pt x="1773060" y="1307490"/>
                </a:lnTo>
                <a:lnTo>
                  <a:pt x="1787501" y="1304796"/>
                </a:lnTo>
                <a:lnTo>
                  <a:pt x="1801970" y="1302105"/>
                </a:lnTo>
                <a:lnTo>
                  <a:pt x="1816466" y="1299420"/>
                </a:lnTo>
                <a:lnTo>
                  <a:pt x="1830991" y="1296740"/>
                </a:lnTo>
                <a:lnTo>
                  <a:pt x="1845542" y="1294065"/>
                </a:lnTo>
                <a:lnTo>
                  <a:pt x="1860123" y="1291399"/>
                </a:lnTo>
                <a:lnTo>
                  <a:pt x="1874730" y="1288739"/>
                </a:lnTo>
                <a:lnTo>
                  <a:pt x="1889367" y="1286089"/>
                </a:lnTo>
                <a:lnTo>
                  <a:pt x="1904030" y="1283447"/>
                </a:lnTo>
                <a:lnTo>
                  <a:pt x="1918723" y="1280817"/>
                </a:lnTo>
                <a:lnTo>
                  <a:pt x="1933444" y="1278197"/>
                </a:lnTo>
                <a:lnTo>
                  <a:pt x="1948193" y="1275589"/>
                </a:lnTo>
                <a:lnTo>
                  <a:pt x="1962972" y="1272994"/>
                </a:lnTo>
                <a:lnTo>
                  <a:pt x="1977780" y="1270412"/>
                </a:lnTo>
                <a:lnTo>
                  <a:pt x="1992616" y="1267844"/>
                </a:lnTo>
                <a:lnTo>
                  <a:pt x="2007481" y="1265292"/>
                </a:lnTo>
                <a:lnTo>
                  <a:pt x="2022375" y="1262755"/>
                </a:lnTo>
                <a:lnTo>
                  <a:pt x="2037299" y="1260235"/>
                </a:lnTo>
                <a:lnTo>
                  <a:pt x="2052252" y="1257733"/>
                </a:lnTo>
                <a:lnTo>
                  <a:pt x="2067235" y="1255249"/>
                </a:lnTo>
                <a:lnTo>
                  <a:pt x="2082246" y="1252783"/>
                </a:lnTo>
                <a:lnTo>
                  <a:pt x="2097290" y="1250339"/>
                </a:lnTo>
                <a:lnTo>
                  <a:pt x="2112362" y="1247914"/>
                </a:lnTo>
                <a:lnTo>
                  <a:pt x="2127464" y="1245511"/>
                </a:lnTo>
                <a:lnTo>
                  <a:pt x="2142595" y="1243130"/>
                </a:lnTo>
                <a:lnTo>
                  <a:pt x="2157758" y="1240773"/>
                </a:lnTo>
                <a:lnTo>
                  <a:pt x="2172952" y="1238439"/>
                </a:lnTo>
                <a:lnTo>
                  <a:pt x="2188174" y="1236129"/>
                </a:lnTo>
                <a:lnTo>
                  <a:pt x="2203429" y="1233847"/>
                </a:lnTo>
                <a:lnTo>
                  <a:pt x="2218713" y="1231589"/>
                </a:lnTo>
                <a:lnTo>
                  <a:pt x="2234029" y="1229359"/>
                </a:lnTo>
                <a:lnTo>
                  <a:pt x="2249375" y="1227156"/>
                </a:lnTo>
                <a:lnTo>
                  <a:pt x="2264753" y="1224983"/>
                </a:lnTo>
                <a:lnTo>
                  <a:pt x="2280162" y="1222839"/>
                </a:lnTo>
                <a:lnTo>
                  <a:pt x="2295601" y="1220725"/>
                </a:lnTo>
                <a:lnTo>
                  <a:pt x="2311073" y="1218643"/>
                </a:lnTo>
                <a:lnTo>
                  <a:pt x="2326576" y="1216591"/>
                </a:lnTo>
                <a:lnTo>
                  <a:pt x="2342111" y="1214574"/>
                </a:lnTo>
                <a:lnTo>
                  <a:pt x="2357678" y="1212589"/>
                </a:lnTo>
                <a:lnTo>
                  <a:pt x="2373276" y="1210638"/>
                </a:lnTo>
                <a:lnTo>
                  <a:pt x="2388906" y="1208724"/>
                </a:lnTo>
                <a:lnTo>
                  <a:pt x="2404570" y="1206845"/>
                </a:lnTo>
                <a:lnTo>
                  <a:pt x="2420264" y="1205002"/>
                </a:lnTo>
                <a:lnTo>
                  <a:pt x="2435992" y="1203197"/>
                </a:lnTo>
                <a:lnTo>
                  <a:pt x="2451752" y="1201430"/>
                </a:lnTo>
                <a:lnTo>
                  <a:pt x="2467544" y="1199703"/>
                </a:lnTo>
                <a:lnTo>
                  <a:pt x="2483370" y="1198015"/>
                </a:lnTo>
                <a:lnTo>
                  <a:pt x="2499226" y="1196368"/>
                </a:lnTo>
                <a:lnTo>
                  <a:pt x="2531075" y="1193196"/>
                </a:lnTo>
                <a:lnTo>
                  <a:pt x="2546962" y="1191692"/>
                </a:lnTo>
                <a:lnTo>
                  <a:pt x="2562930" y="1190246"/>
                </a:lnTo>
                <a:lnTo>
                  <a:pt x="2578935" y="1188861"/>
                </a:lnTo>
                <a:lnTo>
                  <a:pt x="2594972" y="1187533"/>
                </a:lnTo>
                <a:lnTo>
                  <a:pt x="2611047" y="1186264"/>
                </a:lnTo>
                <a:lnTo>
                  <a:pt x="2627158" y="1185052"/>
                </a:lnTo>
                <a:lnTo>
                  <a:pt x="2643303" y="1183893"/>
                </a:lnTo>
                <a:lnTo>
                  <a:pt x="2659483" y="1182789"/>
                </a:lnTo>
                <a:lnTo>
                  <a:pt x="2675700" y="1181736"/>
                </a:lnTo>
                <a:lnTo>
                  <a:pt x="2691951" y="1180734"/>
                </a:lnTo>
                <a:lnTo>
                  <a:pt x="2708235" y="1179781"/>
                </a:lnTo>
                <a:lnTo>
                  <a:pt x="2724556" y="1178876"/>
                </a:lnTo>
                <a:lnTo>
                  <a:pt x="2740911" y="1178017"/>
                </a:lnTo>
                <a:lnTo>
                  <a:pt x="2757300" y="1177203"/>
                </a:lnTo>
                <a:lnTo>
                  <a:pt x="2773725" y="1176433"/>
                </a:lnTo>
                <a:lnTo>
                  <a:pt x="2790183" y="1175705"/>
                </a:lnTo>
                <a:lnTo>
                  <a:pt x="2806674" y="1175018"/>
                </a:lnTo>
                <a:lnTo>
                  <a:pt x="2823201" y="1174370"/>
                </a:lnTo>
                <a:lnTo>
                  <a:pt x="2839763" y="1173760"/>
                </a:lnTo>
                <a:lnTo>
                  <a:pt x="2856356" y="1173186"/>
                </a:lnTo>
                <a:lnTo>
                  <a:pt x="2872984" y="1172648"/>
                </a:lnTo>
                <a:lnTo>
                  <a:pt x="2889645" y="1172143"/>
                </a:lnTo>
                <a:lnTo>
                  <a:pt x="2906341" y="1171671"/>
                </a:lnTo>
                <a:lnTo>
                  <a:pt x="2923070" y="1171230"/>
                </a:lnTo>
                <a:lnTo>
                  <a:pt x="2939832" y="1170818"/>
                </a:lnTo>
                <a:lnTo>
                  <a:pt x="2956627" y="1170434"/>
                </a:lnTo>
                <a:lnTo>
                  <a:pt x="2973455" y="1170076"/>
                </a:lnTo>
                <a:lnTo>
                  <a:pt x="2990316" y="1169744"/>
                </a:lnTo>
                <a:lnTo>
                  <a:pt x="3007210" y="1169436"/>
                </a:lnTo>
                <a:lnTo>
                  <a:pt x="3024137" y="1169150"/>
                </a:lnTo>
                <a:lnTo>
                  <a:pt x="3041097" y="1168885"/>
                </a:lnTo>
                <a:lnTo>
                  <a:pt x="3058088" y="1168639"/>
                </a:lnTo>
                <a:lnTo>
                  <a:pt x="3075113" y="1168412"/>
                </a:lnTo>
                <a:lnTo>
                  <a:pt x="3092169" y="1168201"/>
                </a:lnTo>
                <a:lnTo>
                  <a:pt x="3109258" y="1168006"/>
                </a:lnTo>
                <a:lnTo>
                  <a:pt x="3126380" y="1167824"/>
                </a:lnTo>
                <a:lnTo>
                  <a:pt x="3143532" y="1167655"/>
                </a:lnTo>
                <a:lnTo>
                  <a:pt x="3160717" y="1167497"/>
                </a:lnTo>
                <a:lnTo>
                  <a:pt x="3177934" y="1167349"/>
                </a:lnTo>
                <a:lnTo>
                  <a:pt x="3195182" y="1167208"/>
                </a:lnTo>
                <a:lnTo>
                  <a:pt x="3212462" y="1167075"/>
                </a:lnTo>
                <a:lnTo>
                  <a:pt x="3229773" y="1166947"/>
                </a:lnTo>
                <a:lnTo>
                  <a:pt x="3247115" y="1166822"/>
                </a:lnTo>
                <a:lnTo>
                  <a:pt x="3264490" y="1166701"/>
                </a:lnTo>
                <a:lnTo>
                  <a:pt x="3281895" y="1166580"/>
                </a:lnTo>
                <a:lnTo>
                  <a:pt x="3299330" y="1166458"/>
                </a:lnTo>
                <a:lnTo>
                  <a:pt x="3316797" y="1166336"/>
                </a:lnTo>
                <a:lnTo>
                  <a:pt x="3334294" y="1166209"/>
                </a:lnTo>
                <a:lnTo>
                  <a:pt x="3351823" y="1166079"/>
                </a:lnTo>
                <a:lnTo>
                  <a:pt x="3369382" y="1165941"/>
                </a:lnTo>
                <a:lnTo>
                  <a:pt x="3386970" y="1165797"/>
                </a:lnTo>
                <a:lnTo>
                  <a:pt x="3404589" y="1165644"/>
                </a:lnTo>
                <a:lnTo>
                  <a:pt x="3422240" y="1165480"/>
                </a:lnTo>
                <a:lnTo>
                  <a:pt x="3439919" y="1165304"/>
                </a:lnTo>
                <a:lnTo>
                  <a:pt x="3457629" y="1165116"/>
                </a:lnTo>
                <a:lnTo>
                  <a:pt x="3475369" y="1164912"/>
                </a:lnTo>
                <a:lnTo>
                  <a:pt x="3493139" y="1164693"/>
                </a:lnTo>
                <a:lnTo>
                  <a:pt x="3510938" y="1164456"/>
                </a:lnTo>
                <a:lnTo>
                  <a:pt x="3528767" y="1164200"/>
                </a:lnTo>
                <a:lnTo>
                  <a:pt x="3546625" y="1163923"/>
                </a:lnTo>
                <a:lnTo>
                  <a:pt x="3564512" y="1163625"/>
                </a:lnTo>
                <a:lnTo>
                  <a:pt x="3582429" y="1163304"/>
                </a:lnTo>
                <a:lnTo>
                  <a:pt x="3600376" y="1162958"/>
                </a:lnTo>
                <a:lnTo>
                  <a:pt x="3618352" y="1162586"/>
                </a:lnTo>
                <a:lnTo>
                  <a:pt x="3636355" y="1162186"/>
                </a:lnTo>
                <a:lnTo>
                  <a:pt x="3654387" y="1161758"/>
                </a:lnTo>
                <a:lnTo>
                  <a:pt x="3672450" y="1161299"/>
                </a:lnTo>
                <a:lnTo>
                  <a:pt x="3690540" y="1160808"/>
                </a:lnTo>
                <a:lnTo>
                  <a:pt x="3708659" y="1160284"/>
                </a:lnTo>
                <a:lnTo>
                  <a:pt x="3726805" y="1159724"/>
                </a:lnTo>
                <a:lnTo>
                  <a:pt x="3744981" y="1159129"/>
                </a:lnTo>
                <a:lnTo>
                  <a:pt x="3763185" y="1158497"/>
                </a:lnTo>
                <a:lnTo>
                  <a:pt x="3781416" y="1157826"/>
                </a:lnTo>
                <a:lnTo>
                  <a:pt x="3799676" y="1157114"/>
                </a:lnTo>
                <a:lnTo>
                  <a:pt x="3817964" y="1156360"/>
                </a:lnTo>
                <a:lnTo>
                  <a:pt x="3836278" y="1155563"/>
                </a:lnTo>
                <a:lnTo>
                  <a:pt x="3854622" y="1154721"/>
                </a:lnTo>
                <a:lnTo>
                  <a:pt x="3872992" y="1153833"/>
                </a:lnTo>
                <a:lnTo>
                  <a:pt x="3891391" y="1152897"/>
                </a:lnTo>
                <a:lnTo>
                  <a:pt x="3909815" y="1151912"/>
                </a:lnTo>
                <a:lnTo>
                  <a:pt x="3928268" y="1150877"/>
                </a:lnTo>
                <a:lnTo>
                  <a:pt x="3946747" y="1149789"/>
                </a:lnTo>
                <a:lnTo>
                  <a:pt x="3965253" y="1148648"/>
                </a:lnTo>
                <a:lnTo>
                  <a:pt x="3983787" y="1147453"/>
                </a:lnTo>
                <a:lnTo>
                  <a:pt x="4002347" y="1146201"/>
                </a:lnTo>
                <a:lnTo>
                  <a:pt x="4020933" y="1144892"/>
                </a:lnTo>
                <a:lnTo>
                  <a:pt x="4039546" y="1143523"/>
                </a:lnTo>
                <a:lnTo>
                  <a:pt x="4058187" y="1142094"/>
                </a:lnTo>
                <a:lnTo>
                  <a:pt x="4076852" y="1140603"/>
                </a:lnTo>
                <a:lnTo>
                  <a:pt x="4095545" y="1139049"/>
                </a:lnTo>
                <a:lnTo>
                  <a:pt x="4114263" y="1137429"/>
                </a:lnTo>
                <a:lnTo>
                  <a:pt x="4133007" y="1135743"/>
                </a:lnTo>
                <a:lnTo>
                  <a:pt x="4151778" y="1133990"/>
                </a:lnTo>
                <a:lnTo>
                  <a:pt x="4170573" y="1132167"/>
                </a:lnTo>
                <a:lnTo>
                  <a:pt x="4189395" y="1130274"/>
                </a:lnTo>
                <a:lnTo>
                  <a:pt x="4208242" y="1128308"/>
                </a:lnTo>
                <a:lnTo>
                  <a:pt x="4227115" y="1126270"/>
                </a:lnTo>
                <a:lnTo>
                  <a:pt x="4246013" y="1124156"/>
                </a:lnTo>
                <a:lnTo>
                  <a:pt x="4283842" y="1119702"/>
                </a:lnTo>
                <a:lnTo>
                  <a:pt x="4302863" y="1117348"/>
                </a:lnTo>
                <a:lnTo>
                  <a:pt x="4321868" y="1114919"/>
                </a:lnTo>
                <a:lnTo>
                  <a:pt x="4340902" y="1112410"/>
                </a:lnTo>
                <a:lnTo>
                  <a:pt x="4359961" y="1109824"/>
                </a:lnTo>
                <a:lnTo>
                  <a:pt x="4379052" y="1107162"/>
                </a:lnTo>
                <a:lnTo>
                  <a:pt x="4398169" y="1104425"/>
                </a:lnTo>
                <a:lnTo>
                  <a:pt x="4417315" y="1101616"/>
                </a:lnTo>
                <a:lnTo>
                  <a:pt x="4436489" y="1098735"/>
                </a:lnTo>
                <a:lnTo>
                  <a:pt x="4455690" y="1095784"/>
                </a:lnTo>
                <a:lnTo>
                  <a:pt x="4474920" y="1092764"/>
                </a:lnTo>
                <a:lnTo>
                  <a:pt x="4494176" y="1089678"/>
                </a:lnTo>
                <a:lnTo>
                  <a:pt x="4513459" y="1086527"/>
                </a:lnTo>
                <a:lnTo>
                  <a:pt x="4532772" y="1083312"/>
                </a:lnTo>
                <a:lnTo>
                  <a:pt x="4552111" y="1080034"/>
                </a:lnTo>
                <a:lnTo>
                  <a:pt x="4571477" y="1076697"/>
                </a:lnTo>
                <a:lnTo>
                  <a:pt x="4590871" y="1073300"/>
                </a:lnTo>
                <a:lnTo>
                  <a:pt x="4610291" y="1069845"/>
                </a:lnTo>
                <a:lnTo>
                  <a:pt x="4629739" y="1066335"/>
                </a:lnTo>
                <a:lnTo>
                  <a:pt x="4649214" y="1062770"/>
                </a:lnTo>
                <a:lnTo>
                  <a:pt x="4668714" y="1059151"/>
                </a:lnTo>
                <a:lnTo>
                  <a:pt x="4688241" y="1055482"/>
                </a:lnTo>
                <a:lnTo>
                  <a:pt x="4707796" y="1051764"/>
                </a:lnTo>
                <a:lnTo>
                  <a:pt x="4727377" y="1047996"/>
                </a:lnTo>
                <a:lnTo>
                  <a:pt x="4746985" y="1044182"/>
                </a:lnTo>
                <a:lnTo>
                  <a:pt x="4766618" y="1040323"/>
                </a:lnTo>
                <a:lnTo>
                  <a:pt x="4786278" y="1036420"/>
                </a:lnTo>
                <a:lnTo>
                  <a:pt x="4805963" y="1032474"/>
                </a:lnTo>
                <a:lnTo>
                  <a:pt x="4825675" y="1028489"/>
                </a:lnTo>
                <a:lnTo>
                  <a:pt x="4845412" y="1024464"/>
                </a:lnTo>
                <a:lnTo>
                  <a:pt x="4865176" y="1020401"/>
                </a:lnTo>
                <a:lnTo>
                  <a:pt x="4884965" y="1016302"/>
                </a:lnTo>
                <a:lnTo>
                  <a:pt x="4904779" y="1012169"/>
                </a:lnTo>
                <a:lnTo>
                  <a:pt x="4924620" y="1008003"/>
                </a:lnTo>
                <a:lnTo>
                  <a:pt x="4944485" y="1003805"/>
                </a:lnTo>
                <a:lnTo>
                  <a:pt x="4964376" y="999578"/>
                </a:lnTo>
                <a:lnTo>
                  <a:pt x="4984291" y="995322"/>
                </a:lnTo>
                <a:lnTo>
                  <a:pt x="5004233" y="991039"/>
                </a:lnTo>
                <a:lnTo>
                  <a:pt x="5024198" y="986731"/>
                </a:lnTo>
                <a:lnTo>
                  <a:pt x="5044189" y="982400"/>
                </a:lnTo>
                <a:lnTo>
                  <a:pt x="5064204" y="978046"/>
                </a:lnTo>
                <a:lnTo>
                  <a:pt x="5084245" y="973671"/>
                </a:lnTo>
                <a:lnTo>
                  <a:pt x="5104310" y="969277"/>
                </a:lnTo>
                <a:lnTo>
                  <a:pt x="5124398" y="964865"/>
                </a:lnTo>
                <a:lnTo>
                  <a:pt x="5144512" y="960437"/>
                </a:lnTo>
                <a:lnTo>
                  <a:pt x="5164650" y="955995"/>
                </a:lnTo>
                <a:lnTo>
                  <a:pt x="5184812" y="951539"/>
                </a:lnTo>
                <a:lnTo>
                  <a:pt x="5204998" y="947073"/>
                </a:lnTo>
                <a:lnTo>
                  <a:pt x="5225207" y="942595"/>
                </a:lnTo>
                <a:lnTo>
                  <a:pt x="5245441" y="938110"/>
                </a:lnTo>
                <a:lnTo>
                  <a:pt x="5265699" y="933617"/>
                </a:lnTo>
                <a:lnTo>
                  <a:pt x="5285980" y="929119"/>
                </a:lnTo>
                <a:lnTo>
                  <a:pt x="5306284" y="924617"/>
                </a:lnTo>
                <a:lnTo>
                  <a:pt x="5326612" y="920113"/>
                </a:lnTo>
                <a:lnTo>
                  <a:pt x="5346964" y="915608"/>
                </a:lnTo>
                <a:lnTo>
                  <a:pt x="5367338" y="911104"/>
                </a:lnTo>
                <a:lnTo>
                  <a:pt x="5387735" y="906601"/>
                </a:lnTo>
                <a:lnTo>
                  <a:pt x="5408156" y="902103"/>
                </a:lnTo>
                <a:lnTo>
                  <a:pt x="5428599" y="897609"/>
                </a:lnTo>
                <a:lnTo>
                  <a:pt x="5449065" y="893122"/>
                </a:lnTo>
                <a:lnTo>
                  <a:pt x="5469554" y="888644"/>
                </a:lnTo>
                <a:lnTo>
                  <a:pt x="5490066" y="884176"/>
                </a:lnTo>
                <a:lnTo>
                  <a:pt x="5510599" y="879718"/>
                </a:lnTo>
                <a:lnTo>
                  <a:pt x="5531155" y="875274"/>
                </a:lnTo>
                <a:lnTo>
                  <a:pt x="5551733" y="870844"/>
                </a:lnTo>
                <a:lnTo>
                  <a:pt x="5572334" y="866430"/>
                </a:lnTo>
                <a:lnTo>
                  <a:pt x="5592956" y="862034"/>
                </a:lnTo>
                <a:lnTo>
                  <a:pt x="5613601" y="857656"/>
                </a:lnTo>
                <a:lnTo>
                  <a:pt x="5634266" y="853299"/>
                </a:lnTo>
                <a:lnTo>
                  <a:pt x="5654954" y="848963"/>
                </a:lnTo>
                <a:lnTo>
                  <a:pt x="5675663" y="844651"/>
                </a:lnTo>
                <a:lnTo>
                  <a:pt x="5696394" y="840365"/>
                </a:lnTo>
                <a:lnTo>
                  <a:pt x="5717146" y="836105"/>
                </a:lnTo>
                <a:lnTo>
                  <a:pt x="5737919" y="831873"/>
                </a:lnTo>
                <a:lnTo>
                  <a:pt x="5758713" y="827670"/>
                </a:lnTo>
                <a:lnTo>
                  <a:pt x="5779528" y="823498"/>
                </a:lnTo>
                <a:lnTo>
                  <a:pt x="5800365" y="819360"/>
                </a:lnTo>
                <a:lnTo>
                  <a:pt x="5821221" y="815255"/>
                </a:lnTo>
                <a:lnTo>
                  <a:pt x="5842098" y="811186"/>
                </a:lnTo>
                <a:lnTo>
                  <a:pt x="5862996" y="807154"/>
                </a:lnTo>
                <a:lnTo>
                  <a:pt x="5883915" y="803162"/>
                </a:lnTo>
                <a:lnTo>
                  <a:pt x="5904854" y="799209"/>
                </a:lnTo>
                <a:lnTo>
                  <a:pt x="5925812" y="795297"/>
                </a:lnTo>
                <a:lnTo>
                  <a:pt x="5946792" y="791430"/>
                </a:lnTo>
                <a:lnTo>
                  <a:pt x="5967791" y="787606"/>
                </a:lnTo>
                <a:lnTo>
                  <a:pt x="5988810" y="783830"/>
                </a:lnTo>
                <a:lnTo>
                  <a:pt x="6009849" y="780101"/>
                </a:lnTo>
                <a:lnTo>
                  <a:pt x="6030906" y="776421"/>
                </a:lnTo>
                <a:lnTo>
                  <a:pt x="6051984" y="772792"/>
                </a:lnTo>
                <a:lnTo>
                  <a:pt x="6073081" y="769216"/>
                </a:lnTo>
                <a:lnTo>
                  <a:pt x="6094198" y="765693"/>
                </a:lnTo>
                <a:lnTo>
                  <a:pt x="6115333" y="762226"/>
                </a:lnTo>
                <a:lnTo>
                  <a:pt x="6136489" y="758816"/>
                </a:lnTo>
                <a:lnTo>
                  <a:pt x="6157662" y="755465"/>
                </a:lnTo>
                <a:lnTo>
                  <a:pt x="6178854" y="752173"/>
                </a:lnTo>
                <a:lnTo>
                  <a:pt x="6200066" y="748942"/>
                </a:lnTo>
                <a:lnTo>
                  <a:pt x="6221296" y="745775"/>
                </a:lnTo>
                <a:lnTo>
                  <a:pt x="6242545" y="742672"/>
                </a:lnTo>
                <a:lnTo>
                  <a:pt x="6263810" y="739635"/>
                </a:lnTo>
                <a:lnTo>
                  <a:pt x="6306438" y="733760"/>
                </a:lnTo>
                <a:lnTo>
                  <a:pt x="6327791" y="730923"/>
                </a:lnTo>
                <a:lnTo>
                  <a:pt x="6349309" y="728129"/>
                </a:lnTo>
                <a:lnTo>
                  <a:pt x="6370955" y="725383"/>
                </a:lnTo>
                <a:lnTo>
                  <a:pt x="6392722" y="722683"/>
                </a:lnTo>
                <a:lnTo>
                  <a:pt x="6414613" y="720030"/>
                </a:lnTo>
                <a:lnTo>
                  <a:pt x="6436621" y="717420"/>
                </a:lnTo>
                <a:lnTo>
                  <a:pt x="6458744" y="714855"/>
                </a:lnTo>
                <a:lnTo>
                  <a:pt x="6480978" y="712334"/>
                </a:lnTo>
                <a:lnTo>
                  <a:pt x="6503319" y="709854"/>
                </a:lnTo>
                <a:lnTo>
                  <a:pt x="6525765" y="707415"/>
                </a:lnTo>
                <a:lnTo>
                  <a:pt x="6548310" y="705017"/>
                </a:lnTo>
                <a:lnTo>
                  <a:pt x="6570956" y="702658"/>
                </a:lnTo>
                <a:lnTo>
                  <a:pt x="6593695" y="700338"/>
                </a:lnTo>
                <a:lnTo>
                  <a:pt x="6616525" y="698056"/>
                </a:lnTo>
                <a:lnTo>
                  <a:pt x="6639444" y="695811"/>
                </a:lnTo>
                <a:lnTo>
                  <a:pt x="6662448" y="693601"/>
                </a:lnTo>
                <a:lnTo>
                  <a:pt x="6685531" y="691427"/>
                </a:lnTo>
                <a:lnTo>
                  <a:pt x="6708693" y="689287"/>
                </a:lnTo>
                <a:lnTo>
                  <a:pt x="6731932" y="687180"/>
                </a:lnTo>
                <a:lnTo>
                  <a:pt x="6755238" y="685105"/>
                </a:lnTo>
                <a:lnTo>
                  <a:pt x="6778615" y="683062"/>
                </a:lnTo>
                <a:lnTo>
                  <a:pt x="6802056" y="681050"/>
                </a:lnTo>
                <a:lnTo>
                  <a:pt x="6825559" y="679068"/>
                </a:lnTo>
                <a:lnTo>
                  <a:pt x="6849121" y="677114"/>
                </a:lnTo>
                <a:lnTo>
                  <a:pt x="6872738" y="675188"/>
                </a:lnTo>
                <a:lnTo>
                  <a:pt x="6896405" y="673289"/>
                </a:lnTo>
                <a:lnTo>
                  <a:pt x="6920122" y="671416"/>
                </a:lnTo>
                <a:lnTo>
                  <a:pt x="6943883" y="669569"/>
                </a:lnTo>
                <a:lnTo>
                  <a:pt x="6967687" y="667746"/>
                </a:lnTo>
                <a:lnTo>
                  <a:pt x="6991528" y="665947"/>
                </a:lnTo>
                <a:lnTo>
                  <a:pt x="7015405" y="664169"/>
                </a:lnTo>
                <a:lnTo>
                  <a:pt x="7039315" y="662414"/>
                </a:lnTo>
                <a:lnTo>
                  <a:pt x="7063253" y="660680"/>
                </a:lnTo>
                <a:lnTo>
                  <a:pt x="7087216" y="658965"/>
                </a:lnTo>
                <a:lnTo>
                  <a:pt x="7111202" y="657269"/>
                </a:lnTo>
                <a:lnTo>
                  <a:pt x="7135206" y="655592"/>
                </a:lnTo>
                <a:lnTo>
                  <a:pt x="7159226" y="653931"/>
                </a:lnTo>
                <a:lnTo>
                  <a:pt x="7183258" y="652287"/>
                </a:lnTo>
                <a:lnTo>
                  <a:pt x="7207300" y="650658"/>
                </a:lnTo>
                <a:lnTo>
                  <a:pt x="7231347" y="649044"/>
                </a:lnTo>
                <a:lnTo>
                  <a:pt x="7255397" y="647444"/>
                </a:lnTo>
                <a:lnTo>
                  <a:pt x="7279445" y="645856"/>
                </a:lnTo>
                <a:lnTo>
                  <a:pt x="7303491" y="644280"/>
                </a:lnTo>
                <a:lnTo>
                  <a:pt x="7327528" y="642714"/>
                </a:lnTo>
                <a:lnTo>
                  <a:pt x="7351555" y="641159"/>
                </a:lnTo>
                <a:lnTo>
                  <a:pt x="7375568" y="639613"/>
                </a:lnTo>
                <a:lnTo>
                  <a:pt x="7399565" y="638075"/>
                </a:lnTo>
                <a:lnTo>
                  <a:pt x="7423540" y="636545"/>
                </a:lnTo>
                <a:lnTo>
                  <a:pt x="7447492" y="635020"/>
                </a:lnTo>
                <a:lnTo>
                  <a:pt x="7471418" y="633502"/>
                </a:lnTo>
                <a:lnTo>
                  <a:pt x="7495311" y="631987"/>
                </a:lnTo>
                <a:lnTo>
                  <a:pt x="7519174" y="630477"/>
                </a:lnTo>
                <a:lnTo>
                  <a:pt x="7542998" y="628969"/>
                </a:lnTo>
                <a:lnTo>
                  <a:pt x="7566784" y="627464"/>
                </a:lnTo>
                <a:lnTo>
                  <a:pt x="7590525" y="625959"/>
                </a:lnTo>
                <a:lnTo>
                  <a:pt x="7614221" y="624454"/>
                </a:lnTo>
                <a:lnTo>
                  <a:pt x="7637866" y="622949"/>
                </a:lnTo>
                <a:lnTo>
                  <a:pt x="7661458" y="621442"/>
                </a:lnTo>
                <a:lnTo>
                  <a:pt x="7684994" y="619933"/>
                </a:lnTo>
                <a:lnTo>
                  <a:pt x="7708471" y="618419"/>
                </a:lnTo>
                <a:lnTo>
                  <a:pt x="7731885" y="616902"/>
                </a:lnTo>
                <a:lnTo>
                  <a:pt x="7755233" y="615379"/>
                </a:lnTo>
                <a:lnTo>
                  <a:pt x="7778512" y="613850"/>
                </a:lnTo>
                <a:lnTo>
                  <a:pt x="7801718" y="612313"/>
                </a:lnTo>
                <a:lnTo>
                  <a:pt x="7824849" y="610769"/>
                </a:lnTo>
                <a:lnTo>
                  <a:pt x="7847901" y="609216"/>
                </a:lnTo>
                <a:lnTo>
                  <a:pt x="7870868" y="607653"/>
                </a:lnTo>
                <a:lnTo>
                  <a:pt x="7893752" y="606080"/>
                </a:lnTo>
                <a:lnTo>
                  <a:pt x="7916548" y="604494"/>
                </a:lnTo>
                <a:lnTo>
                  <a:pt x="7939250" y="602896"/>
                </a:lnTo>
                <a:lnTo>
                  <a:pt x="7961858" y="601285"/>
                </a:lnTo>
                <a:lnTo>
                  <a:pt x="7984366" y="599659"/>
                </a:lnTo>
                <a:lnTo>
                  <a:pt x="8006773" y="598018"/>
                </a:lnTo>
                <a:lnTo>
                  <a:pt x="8029077" y="596361"/>
                </a:lnTo>
                <a:lnTo>
                  <a:pt x="8051270" y="594687"/>
                </a:lnTo>
                <a:lnTo>
                  <a:pt x="8073353" y="592995"/>
                </a:lnTo>
                <a:lnTo>
                  <a:pt x="8095321" y="591284"/>
                </a:lnTo>
                <a:lnTo>
                  <a:pt x="8117171" y="589553"/>
                </a:lnTo>
                <a:lnTo>
                  <a:pt x="8138899" y="587801"/>
                </a:lnTo>
                <a:lnTo>
                  <a:pt x="8160504" y="586028"/>
                </a:lnTo>
                <a:lnTo>
                  <a:pt x="8181981" y="584232"/>
                </a:lnTo>
                <a:lnTo>
                  <a:pt x="8203326" y="582413"/>
                </a:lnTo>
                <a:lnTo>
                  <a:pt x="8224539" y="580570"/>
                </a:lnTo>
                <a:lnTo>
                  <a:pt x="8245613" y="578701"/>
                </a:lnTo>
                <a:lnTo>
                  <a:pt x="8266547" y="576806"/>
                </a:lnTo>
                <a:lnTo>
                  <a:pt x="8287339" y="574884"/>
                </a:lnTo>
                <a:lnTo>
                  <a:pt x="8307981" y="572934"/>
                </a:lnTo>
                <a:lnTo>
                  <a:pt x="8328475" y="570955"/>
                </a:lnTo>
                <a:lnTo>
                  <a:pt x="8348815" y="568946"/>
                </a:lnTo>
                <a:lnTo>
                  <a:pt x="8368998" y="566906"/>
                </a:lnTo>
                <a:lnTo>
                  <a:pt x="8389023" y="564835"/>
                </a:lnTo>
                <a:lnTo>
                  <a:pt x="8408884" y="562731"/>
                </a:lnTo>
                <a:lnTo>
                  <a:pt x="8428578" y="560594"/>
                </a:lnTo>
                <a:lnTo>
                  <a:pt x="8448104" y="558422"/>
                </a:lnTo>
                <a:lnTo>
                  <a:pt x="8467457" y="556214"/>
                </a:lnTo>
                <a:lnTo>
                  <a:pt x="8486635" y="553971"/>
                </a:lnTo>
                <a:lnTo>
                  <a:pt x="8505635" y="551690"/>
                </a:lnTo>
                <a:lnTo>
                  <a:pt x="8524450" y="549370"/>
                </a:lnTo>
                <a:lnTo>
                  <a:pt x="8561487" y="544618"/>
                </a:lnTo>
                <a:lnTo>
                  <a:pt x="8579762" y="542182"/>
                </a:lnTo>
                <a:lnTo>
                  <a:pt x="8597825" y="539720"/>
                </a:lnTo>
                <a:lnTo>
                  <a:pt x="8615708" y="537228"/>
                </a:lnTo>
                <a:lnTo>
                  <a:pt x="8633415" y="534707"/>
                </a:lnTo>
                <a:lnTo>
                  <a:pt x="8650952" y="532158"/>
                </a:lnTo>
                <a:lnTo>
                  <a:pt x="8668320" y="529581"/>
                </a:lnTo>
                <a:lnTo>
                  <a:pt x="8685521" y="526977"/>
                </a:lnTo>
                <a:lnTo>
                  <a:pt x="8702560" y="524347"/>
                </a:lnTo>
                <a:lnTo>
                  <a:pt x="8719438" y="521691"/>
                </a:lnTo>
                <a:lnTo>
                  <a:pt x="8736159" y="519009"/>
                </a:lnTo>
                <a:lnTo>
                  <a:pt x="8752722" y="516303"/>
                </a:lnTo>
                <a:lnTo>
                  <a:pt x="8769135" y="513573"/>
                </a:lnTo>
                <a:lnTo>
                  <a:pt x="8785400" y="510820"/>
                </a:lnTo>
                <a:lnTo>
                  <a:pt x="8801519" y="508044"/>
                </a:lnTo>
                <a:lnTo>
                  <a:pt x="8817497" y="505245"/>
                </a:lnTo>
                <a:lnTo>
                  <a:pt x="8833334" y="502425"/>
                </a:lnTo>
                <a:lnTo>
                  <a:pt x="8849030" y="499584"/>
                </a:lnTo>
                <a:lnTo>
                  <a:pt x="8864595" y="496723"/>
                </a:lnTo>
                <a:lnTo>
                  <a:pt x="8880030" y="493843"/>
                </a:lnTo>
                <a:lnTo>
                  <a:pt x="8895331" y="490943"/>
                </a:lnTo>
                <a:lnTo>
                  <a:pt x="8910511" y="488024"/>
                </a:lnTo>
                <a:lnTo>
                  <a:pt x="8925567" y="485088"/>
                </a:lnTo>
                <a:lnTo>
                  <a:pt x="8940503" y="482135"/>
                </a:lnTo>
                <a:lnTo>
                  <a:pt x="8955324" y="479165"/>
                </a:lnTo>
                <a:lnTo>
                  <a:pt x="8970028" y="476180"/>
                </a:lnTo>
                <a:lnTo>
                  <a:pt x="8984623" y="473179"/>
                </a:lnTo>
                <a:lnTo>
                  <a:pt x="8999108" y="470163"/>
                </a:lnTo>
                <a:lnTo>
                  <a:pt x="9013489" y="467133"/>
                </a:lnTo>
                <a:lnTo>
                  <a:pt x="9027766" y="464089"/>
                </a:lnTo>
                <a:lnTo>
                  <a:pt x="9041946" y="461033"/>
                </a:lnTo>
                <a:lnTo>
                  <a:pt x="9056026" y="457965"/>
                </a:lnTo>
                <a:lnTo>
                  <a:pt x="9070014" y="454885"/>
                </a:lnTo>
                <a:lnTo>
                  <a:pt x="9083910" y="451794"/>
                </a:lnTo>
                <a:lnTo>
                  <a:pt x="9097720" y="448693"/>
                </a:lnTo>
                <a:lnTo>
                  <a:pt x="9111443" y="445582"/>
                </a:lnTo>
                <a:lnTo>
                  <a:pt x="9125084" y="442462"/>
                </a:lnTo>
                <a:lnTo>
                  <a:pt x="9138645" y="439334"/>
                </a:lnTo>
                <a:lnTo>
                  <a:pt x="9152131" y="436198"/>
                </a:lnTo>
                <a:lnTo>
                  <a:pt x="9165542" y="433054"/>
                </a:lnTo>
                <a:lnTo>
                  <a:pt x="9178884" y="429905"/>
                </a:lnTo>
                <a:lnTo>
                  <a:pt x="9192158" y="426749"/>
                </a:lnTo>
                <a:lnTo>
                  <a:pt x="9205365" y="423588"/>
                </a:lnTo>
                <a:lnTo>
                  <a:pt x="9218513" y="420422"/>
                </a:lnTo>
                <a:lnTo>
                  <a:pt x="9231599" y="417252"/>
                </a:lnTo>
                <a:lnTo>
                  <a:pt x="9244631" y="414079"/>
                </a:lnTo>
                <a:lnTo>
                  <a:pt x="9257609" y="410902"/>
                </a:lnTo>
                <a:lnTo>
                  <a:pt x="9270536" y="407724"/>
                </a:lnTo>
                <a:lnTo>
                  <a:pt x="9283417" y="404544"/>
                </a:lnTo>
                <a:lnTo>
                  <a:pt x="9296253" y="401364"/>
                </a:lnTo>
                <a:lnTo>
                  <a:pt x="9309047" y="398182"/>
                </a:lnTo>
                <a:lnTo>
                  <a:pt x="9321801" y="395001"/>
                </a:lnTo>
                <a:lnTo>
                  <a:pt x="9334521" y="391821"/>
                </a:lnTo>
                <a:lnTo>
                  <a:pt x="9347208" y="388642"/>
                </a:lnTo>
                <a:lnTo>
                  <a:pt x="9359864" y="385466"/>
                </a:lnTo>
                <a:lnTo>
                  <a:pt x="9372495" y="382293"/>
                </a:lnTo>
                <a:lnTo>
                  <a:pt x="9385101" y="379122"/>
                </a:lnTo>
                <a:lnTo>
                  <a:pt x="9397685" y="375956"/>
                </a:lnTo>
                <a:lnTo>
                  <a:pt x="9410251" y="372794"/>
                </a:lnTo>
                <a:lnTo>
                  <a:pt x="9422803" y="369638"/>
                </a:lnTo>
                <a:lnTo>
                  <a:pt x="9435341" y="366487"/>
                </a:lnTo>
                <a:lnTo>
                  <a:pt x="9447871" y="363342"/>
                </a:lnTo>
                <a:lnTo>
                  <a:pt x="9460394" y="360205"/>
                </a:lnTo>
                <a:lnTo>
                  <a:pt x="9472913" y="357075"/>
                </a:lnTo>
                <a:lnTo>
                  <a:pt x="9485433" y="353953"/>
                </a:lnTo>
                <a:lnTo>
                  <a:pt x="9497954" y="350840"/>
                </a:lnTo>
                <a:lnTo>
                  <a:pt x="9510479" y="347737"/>
                </a:lnTo>
                <a:lnTo>
                  <a:pt x="9523016" y="344643"/>
                </a:lnTo>
                <a:lnTo>
                  <a:pt x="9535561" y="341560"/>
                </a:lnTo>
                <a:lnTo>
                  <a:pt x="9548123" y="338489"/>
                </a:lnTo>
                <a:lnTo>
                  <a:pt x="9560700" y="335429"/>
                </a:lnTo>
                <a:lnTo>
                  <a:pt x="9573298" y="332381"/>
                </a:lnTo>
                <a:lnTo>
                  <a:pt x="9585918" y="329346"/>
                </a:lnTo>
                <a:lnTo>
                  <a:pt x="9598566" y="326325"/>
                </a:lnTo>
                <a:lnTo>
                  <a:pt x="9611242" y="323318"/>
                </a:lnTo>
                <a:lnTo>
                  <a:pt x="9623949" y="320326"/>
                </a:lnTo>
                <a:lnTo>
                  <a:pt x="9636694" y="317349"/>
                </a:lnTo>
                <a:lnTo>
                  <a:pt x="9649475" y="314388"/>
                </a:lnTo>
                <a:lnTo>
                  <a:pt x="9662296" y="311443"/>
                </a:lnTo>
                <a:lnTo>
                  <a:pt x="9675163" y="308516"/>
                </a:lnTo>
                <a:lnTo>
                  <a:pt x="9688076" y="305606"/>
                </a:lnTo>
                <a:lnTo>
                  <a:pt x="9701038" y="302714"/>
                </a:lnTo>
                <a:lnTo>
                  <a:pt x="9714054" y="299841"/>
                </a:lnTo>
                <a:lnTo>
                  <a:pt x="9727125" y="296988"/>
                </a:lnTo>
                <a:lnTo>
                  <a:pt x="9740258" y="294154"/>
                </a:lnTo>
                <a:lnTo>
                  <a:pt x="9753449" y="291341"/>
                </a:lnTo>
                <a:lnTo>
                  <a:pt x="9766709" y="288549"/>
                </a:lnTo>
                <a:lnTo>
                  <a:pt x="9780032" y="285780"/>
                </a:lnTo>
                <a:lnTo>
                  <a:pt x="9793430" y="283032"/>
                </a:lnTo>
                <a:lnTo>
                  <a:pt x="9806899" y="280307"/>
                </a:lnTo>
                <a:lnTo>
                  <a:pt x="9820446" y="277606"/>
                </a:lnTo>
                <a:lnTo>
                  <a:pt x="9834073" y="274929"/>
                </a:lnTo>
                <a:lnTo>
                  <a:pt x="9847783" y="272276"/>
                </a:lnTo>
                <a:lnTo>
                  <a:pt x="9861578" y="269649"/>
                </a:lnTo>
                <a:lnTo>
                  <a:pt x="9875464" y="267048"/>
                </a:lnTo>
                <a:lnTo>
                  <a:pt x="9889439" y="264472"/>
                </a:lnTo>
                <a:lnTo>
                  <a:pt x="9903510" y="261924"/>
                </a:lnTo>
                <a:lnTo>
                  <a:pt x="9917679" y="259404"/>
                </a:lnTo>
                <a:lnTo>
                  <a:pt x="9931949" y="256912"/>
                </a:lnTo>
                <a:lnTo>
                  <a:pt x="9960839" y="252008"/>
                </a:lnTo>
                <a:lnTo>
                  <a:pt x="9975473" y="249577"/>
                </a:lnTo>
                <a:lnTo>
                  <a:pt x="9990201" y="247139"/>
                </a:lnTo>
                <a:lnTo>
                  <a:pt x="10005017" y="244694"/>
                </a:lnTo>
                <a:lnTo>
                  <a:pt x="10019913" y="242244"/>
                </a:lnTo>
                <a:lnTo>
                  <a:pt x="10034894" y="239789"/>
                </a:lnTo>
                <a:lnTo>
                  <a:pt x="10049953" y="237330"/>
                </a:lnTo>
                <a:lnTo>
                  <a:pt x="10065090" y="234867"/>
                </a:lnTo>
                <a:lnTo>
                  <a:pt x="10080302" y="232401"/>
                </a:lnTo>
                <a:lnTo>
                  <a:pt x="10095586" y="229932"/>
                </a:lnTo>
                <a:lnTo>
                  <a:pt x="10110940" y="227460"/>
                </a:lnTo>
                <a:lnTo>
                  <a:pt x="10126359" y="224986"/>
                </a:lnTo>
                <a:lnTo>
                  <a:pt x="10141845" y="222511"/>
                </a:lnTo>
                <a:lnTo>
                  <a:pt x="10157395" y="220036"/>
                </a:lnTo>
                <a:lnTo>
                  <a:pt x="10173004" y="217560"/>
                </a:lnTo>
                <a:lnTo>
                  <a:pt x="10188671" y="215084"/>
                </a:lnTo>
                <a:lnTo>
                  <a:pt x="10204397" y="212609"/>
                </a:lnTo>
                <a:lnTo>
                  <a:pt x="10220171" y="210135"/>
                </a:lnTo>
                <a:lnTo>
                  <a:pt x="10235998" y="207662"/>
                </a:lnTo>
                <a:lnTo>
                  <a:pt x="10251875" y="205192"/>
                </a:lnTo>
                <a:lnTo>
                  <a:pt x="10267794" y="202724"/>
                </a:lnTo>
                <a:lnTo>
                  <a:pt x="10283761" y="200260"/>
                </a:lnTo>
                <a:lnTo>
                  <a:pt x="10299770" y="197799"/>
                </a:lnTo>
                <a:lnTo>
                  <a:pt x="10315816" y="195343"/>
                </a:lnTo>
                <a:lnTo>
                  <a:pt x="10331900" y="192891"/>
                </a:lnTo>
                <a:lnTo>
                  <a:pt x="10348017" y="190445"/>
                </a:lnTo>
                <a:lnTo>
                  <a:pt x="10364167" y="188004"/>
                </a:lnTo>
                <a:lnTo>
                  <a:pt x="10380345" y="185569"/>
                </a:lnTo>
                <a:lnTo>
                  <a:pt x="10396551" y="183141"/>
                </a:lnTo>
                <a:lnTo>
                  <a:pt x="10412783" y="180720"/>
                </a:lnTo>
                <a:lnTo>
                  <a:pt x="10429036" y="178307"/>
                </a:lnTo>
                <a:lnTo>
                  <a:pt x="10445310" y="175902"/>
                </a:lnTo>
                <a:lnTo>
                  <a:pt x="10461600" y="173506"/>
                </a:lnTo>
                <a:lnTo>
                  <a:pt x="10477908" y="171119"/>
                </a:lnTo>
                <a:lnTo>
                  <a:pt x="10494228" y="168742"/>
                </a:lnTo>
                <a:lnTo>
                  <a:pt x="10510557" y="166375"/>
                </a:lnTo>
                <a:lnTo>
                  <a:pt x="10526896" y="164019"/>
                </a:lnTo>
                <a:lnTo>
                  <a:pt x="10543240" y="161674"/>
                </a:lnTo>
                <a:lnTo>
                  <a:pt x="10559589" y="159341"/>
                </a:lnTo>
                <a:lnTo>
                  <a:pt x="10575937" y="157020"/>
                </a:lnTo>
                <a:lnTo>
                  <a:pt x="10592286" y="154712"/>
                </a:lnTo>
                <a:lnTo>
                  <a:pt x="10608630" y="152417"/>
                </a:lnTo>
                <a:lnTo>
                  <a:pt x="10624968" y="150136"/>
                </a:lnTo>
                <a:lnTo>
                  <a:pt x="10641299" y="147869"/>
                </a:lnTo>
                <a:lnTo>
                  <a:pt x="10657618" y="145617"/>
                </a:lnTo>
                <a:lnTo>
                  <a:pt x="10673924" y="143380"/>
                </a:lnTo>
                <a:lnTo>
                  <a:pt x="10690214" y="141159"/>
                </a:lnTo>
                <a:lnTo>
                  <a:pt x="10706486" y="138954"/>
                </a:lnTo>
                <a:lnTo>
                  <a:pt x="10722739" y="136766"/>
                </a:lnTo>
                <a:lnTo>
                  <a:pt x="10738969" y="134595"/>
                </a:lnTo>
                <a:lnTo>
                  <a:pt x="10755175" y="132442"/>
                </a:lnTo>
                <a:lnTo>
                  <a:pt x="10771351" y="130307"/>
                </a:lnTo>
                <a:lnTo>
                  <a:pt x="10787500" y="128192"/>
                </a:lnTo>
                <a:lnTo>
                  <a:pt x="10803615" y="126095"/>
                </a:lnTo>
                <a:lnTo>
                  <a:pt x="10819696" y="124018"/>
                </a:lnTo>
                <a:lnTo>
                  <a:pt x="10835741" y="121962"/>
                </a:lnTo>
                <a:lnTo>
                  <a:pt x="10851746" y="119926"/>
                </a:lnTo>
                <a:lnTo>
                  <a:pt x="10867709" y="117912"/>
                </a:lnTo>
                <a:lnTo>
                  <a:pt x="10883629" y="115920"/>
                </a:lnTo>
                <a:lnTo>
                  <a:pt x="10899502" y="113949"/>
                </a:lnTo>
                <a:lnTo>
                  <a:pt x="10915327" y="112002"/>
                </a:lnTo>
                <a:lnTo>
                  <a:pt x="10931101" y="110078"/>
                </a:lnTo>
                <a:lnTo>
                  <a:pt x="10946820" y="108178"/>
                </a:lnTo>
                <a:lnTo>
                  <a:pt x="10962484" y="106302"/>
                </a:lnTo>
                <a:lnTo>
                  <a:pt x="10978090" y="104451"/>
                </a:lnTo>
                <a:lnTo>
                  <a:pt x="10993635" y="102626"/>
                </a:lnTo>
                <a:lnTo>
                  <a:pt x="11009117" y="100826"/>
                </a:lnTo>
                <a:lnTo>
                  <a:pt x="11024533" y="99053"/>
                </a:lnTo>
                <a:lnTo>
                  <a:pt x="11039883" y="97306"/>
                </a:lnTo>
                <a:lnTo>
                  <a:pt x="11055161" y="95587"/>
                </a:lnTo>
                <a:lnTo>
                  <a:pt x="11070367" y="93896"/>
                </a:lnTo>
                <a:lnTo>
                  <a:pt x="11085498" y="92233"/>
                </a:lnTo>
                <a:lnTo>
                  <a:pt x="11100552" y="90599"/>
                </a:lnTo>
                <a:lnTo>
                  <a:pt x="11115525" y="88994"/>
                </a:lnTo>
                <a:lnTo>
                  <a:pt x="11130417" y="87419"/>
                </a:lnTo>
                <a:lnTo>
                  <a:pt x="11145226" y="85875"/>
                </a:lnTo>
                <a:lnTo>
                  <a:pt x="11159945" y="84361"/>
                </a:lnTo>
                <a:lnTo>
                  <a:pt x="11174576" y="82879"/>
                </a:lnTo>
                <a:lnTo>
                  <a:pt x="11189115" y="81429"/>
                </a:lnTo>
                <a:lnTo>
                  <a:pt x="11203560" y="80011"/>
                </a:lnTo>
                <a:lnTo>
                  <a:pt x="11217909" y="78626"/>
                </a:lnTo>
                <a:lnTo>
                  <a:pt x="11232159" y="77275"/>
                </a:lnTo>
                <a:lnTo>
                  <a:pt x="11246307" y="75957"/>
                </a:lnTo>
                <a:lnTo>
                  <a:pt x="11260351" y="74674"/>
                </a:lnTo>
                <a:lnTo>
                  <a:pt x="11274291" y="73426"/>
                </a:lnTo>
                <a:lnTo>
                  <a:pt x="11288121" y="72213"/>
                </a:lnTo>
                <a:lnTo>
                  <a:pt x="11301840" y="71036"/>
                </a:lnTo>
                <a:lnTo>
                  <a:pt x="11315445" y="69895"/>
                </a:lnTo>
                <a:lnTo>
                  <a:pt x="11328933" y="68791"/>
                </a:lnTo>
                <a:lnTo>
                  <a:pt x="11342306" y="67725"/>
                </a:lnTo>
                <a:lnTo>
                  <a:pt x="11355555" y="66697"/>
                </a:lnTo>
                <a:lnTo>
                  <a:pt x="11368685" y="65707"/>
                </a:lnTo>
                <a:lnTo>
                  <a:pt x="11381687" y="64756"/>
                </a:lnTo>
                <a:lnTo>
                  <a:pt x="11394561" y="63844"/>
                </a:lnTo>
                <a:lnTo>
                  <a:pt x="11407304" y="62972"/>
                </a:lnTo>
                <a:lnTo>
                  <a:pt x="11419915" y="62141"/>
                </a:lnTo>
                <a:lnTo>
                  <a:pt x="11432391" y="61350"/>
                </a:lnTo>
                <a:lnTo>
                  <a:pt x="11444727" y="60601"/>
                </a:lnTo>
                <a:lnTo>
                  <a:pt x="11456927" y="59894"/>
                </a:lnTo>
                <a:lnTo>
                  <a:pt x="11480925" y="58606"/>
                </a:lnTo>
                <a:lnTo>
                  <a:pt x="11492770" y="58005"/>
                </a:lnTo>
                <a:lnTo>
                  <a:pt x="11504502" y="57412"/>
                </a:lnTo>
                <a:lnTo>
                  <a:pt x="11516123" y="56824"/>
                </a:lnTo>
                <a:lnTo>
                  <a:pt x="11527630" y="56241"/>
                </a:lnTo>
                <a:lnTo>
                  <a:pt x="11539033" y="55664"/>
                </a:lnTo>
                <a:lnTo>
                  <a:pt x="11550329" y="55092"/>
                </a:lnTo>
                <a:lnTo>
                  <a:pt x="11561522" y="54525"/>
                </a:lnTo>
                <a:lnTo>
                  <a:pt x="11572612" y="53961"/>
                </a:lnTo>
                <a:lnTo>
                  <a:pt x="11583603" y="53400"/>
                </a:lnTo>
                <a:lnTo>
                  <a:pt x="11594496" y="52842"/>
                </a:lnTo>
                <a:lnTo>
                  <a:pt x="11605287" y="52287"/>
                </a:lnTo>
                <a:lnTo>
                  <a:pt x="11615989" y="51734"/>
                </a:lnTo>
                <a:lnTo>
                  <a:pt x="11626595" y="51182"/>
                </a:lnTo>
                <a:lnTo>
                  <a:pt x="11637113" y="50632"/>
                </a:lnTo>
                <a:lnTo>
                  <a:pt x="11647540" y="50083"/>
                </a:lnTo>
                <a:lnTo>
                  <a:pt x="11657883" y="49534"/>
                </a:lnTo>
                <a:lnTo>
                  <a:pt x="11668134" y="48984"/>
                </a:lnTo>
                <a:lnTo>
                  <a:pt x="11678307" y="48435"/>
                </a:lnTo>
                <a:lnTo>
                  <a:pt x="11688400" y="47884"/>
                </a:lnTo>
                <a:lnTo>
                  <a:pt x="11698407" y="47331"/>
                </a:lnTo>
                <a:lnTo>
                  <a:pt x="11708340" y="46777"/>
                </a:lnTo>
                <a:lnTo>
                  <a:pt x="11718198" y="46221"/>
                </a:lnTo>
                <a:lnTo>
                  <a:pt x="11727983" y="45662"/>
                </a:lnTo>
                <a:lnTo>
                  <a:pt x="11737694" y="45099"/>
                </a:lnTo>
                <a:lnTo>
                  <a:pt x="11747335" y="44533"/>
                </a:lnTo>
                <a:lnTo>
                  <a:pt x="11756908" y="43962"/>
                </a:lnTo>
                <a:lnTo>
                  <a:pt x="11766414" y="43387"/>
                </a:lnTo>
                <a:lnTo>
                  <a:pt x="11775856" y="42808"/>
                </a:lnTo>
                <a:lnTo>
                  <a:pt x="11785236" y="42222"/>
                </a:lnTo>
                <a:lnTo>
                  <a:pt x="11794554" y="41631"/>
                </a:lnTo>
                <a:lnTo>
                  <a:pt x="11803814" y="41033"/>
                </a:lnTo>
                <a:lnTo>
                  <a:pt x="11813016" y="40429"/>
                </a:lnTo>
                <a:lnTo>
                  <a:pt x="11822164" y="39817"/>
                </a:lnTo>
                <a:lnTo>
                  <a:pt x="11831257" y="39198"/>
                </a:lnTo>
                <a:lnTo>
                  <a:pt x="11840301" y="38570"/>
                </a:lnTo>
                <a:lnTo>
                  <a:pt x="11849293" y="37934"/>
                </a:lnTo>
                <a:lnTo>
                  <a:pt x="11858239" y="37289"/>
                </a:lnTo>
                <a:lnTo>
                  <a:pt x="11867138" y="36635"/>
                </a:lnTo>
                <a:lnTo>
                  <a:pt x="11875993" y="35971"/>
                </a:lnTo>
                <a:lnTo>
                  <a:pt x="11884807" y="35296"/>
                </a:lnTo>
                <a:lnTo>
                  <a:pt x="11893581" y="34611"/>
                </a:lnTo>
                <a:lnTo>
                  <a:pt x="11902315" y="33914"/>
                </a:lnTo>
                <a:lnTo>
                  <a:pt x="11911014" y="33205"/>
                </a:lnTo>
                <a:lnTo>
                  <a:pt x="11919679" y="32485"/>
                </a:lnTo>
                <a:lnTo>
                  <a:pt x="11928308" y="31752"/>
                </a:lnTo>
                <a:lnTo>
                  <a:pt x="11936909" y="31006"/>
                </a:lnTo>
                <a:lnTo>
                  <a:pt x="11945480" y="30246"/>
                </a:lnTo>
                <a:lnTo>
                  <a:pt x="11954023" y="29472"/>
                </a:lnTo>
                <a:lnTo>
                  <a:pt x="11962543" y="28685"/>
                </a:lnTo>
                <a:lnTo>
                  <a:pt x="11971038" y="27882"/>
                </a:lnTo>
                <a:lnTo>
                  <a:pt x="11979508" y="27064"/>
                </a:lnTo>
                <a:lnTo>
                  <a:pt x="11987961" y="26231"/>
                </a:lnTo>
                <a:lnTo>
                  <a:pt x="11996397" y="25381"/>
                </a:lnTo>
                <a:lnTo>
                  <a:pt x="12004817" y="24515"/>
                </a:lnTo>
                <a:lnTo>
                  <a:pt x="12013220" y="23631"/>
                </a:lnTo>
                <a:lnTo>
                  <a:pt x="12021614" y="22731"/>
                </a:lnTo>
                <a:lnTo>
                  <a:pt x="12029994" y="21812"/>
                </a:lnTo>
                <a:lnTo>
                  <a:pt x="12038367" y="20875"/>
                </a:lnTo>
                <a:lnTo>
                  <a:pt x="12046731" y="19920"/>
                </a:lnTo>
                <a:lnTo>
                  <a:pt x="12055094" y="18945"/>
                </a:lnTo>
                <a:lnTo>
                  <a:pt x="12063450" y="17950"/>
                </a:lnTo>
                <a:lnTo>
                  <a:pt x="12071806" y="16936"/>
                </a:lnTo>
                <a:lnTo>
                  <a:pt x="12080162" y="15900"/>
                </a:lnTo>
                <a:lnTo>
                  <a:pt x="12088519" y="14844"/>
                </a:lnTo>
                <a:lnTo>
                  <a:pt x="12096882" y="13767"/>
                </a:lnTo>
                <a:lnTo>
                  <a:pt x="12105250" y="12667"/>
                </a:lnTo>
                <a:lnTo>
                  <a:pt x="12113625" y="11546"/>
                </a:lnTo>
                <a:lnTo>
                  <a:pt x="12122010" y="10401"/>
                </a:lnTo>
                <a:lnTo>
                  <a:pt x="12130405" y="9234"/>
                </a:lnTo>
                <a:lnTo>
                  <a:pt x="12138816" y="8042"/>
                </a:lnTo>
                <a:lnTo>
                  <a:pt x="12147238" y="6827"/>
                </a:lnTo>
                <a:lnTo>
                  <a:pt x="12155681" y="5587"/>
                </a:lnTo>
                <a:lnTo>
                  <a:pt x="12164140" y="4323"/>
                </a:lnTo>
                <a:lnTo>
                  <a:pt x="12172619" y="3033"/>
                </a:lnTo>
                <a:lnTo>
                  <a:pt x="12181124" y="1717"/>
                </a:lnTo>
                <a:lnTo>
                  <a:pt x="12189650" y="375"/>
                </a:lnTo>
                <a:lnTo>
                  <a:pt x="12191997" y="0"/>
                </a:lnTo>
                <a:close/>
              </a:path>
            </a:pathLst>
          </a:custGeom>
          <a:gradFill flip="none" rotWithShape="1">
            <a:gsLst>
              <a:gs pos="0">
                <a:srgbClr val="071B11">
                  <a:alpha val="0"/>
                </a:srgbClr>
              </a:gs>
              <a:gs pos="97000">
                <a:srgbClr val="265ED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671910" y="6257934"/>
            <a:ext cx="7762580" cy="89921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334" y="93134"/>
            <a:ext cx="187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市场分析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-362585" y="1050925"/>
            <a:ext cx="13179425" cy="54889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242" y="102633"/>
            <a:ext cx="4474852" cy="4877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screen">
            <a:biLevel thresh="25000"/>
          </a:blip>
          <a:srcRect/>
          <a:stretch>
            <a:fillRect/>
          </a:stretch>
        </p:blipFill>
        <p:spPr>
          <a:xfrm>
            <a:off x="9033641" y="45922"/>
            <a:ext cx="628671" cy="54443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3cf5f3afa78e6339a61b2c0d007de6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937072" y="1285"/>
            <a:ext cx="10254597" cy="687395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</p:pic>
      <p:sp>
        <p:nvSpPr>
          <p:cNvPr id="27" name="矩形 26"/>
          <p:cNvSpPr/>
          <p:nvPr>
            <p:custDataLst>
              <p:tags r:id="rId1"/>
            </p:custDataLst>
          </p:nvPr>
        </p:nvSpPr>
        <p:spPr>
          <a:xfrm>
            <a:off x="0" y="1285"/>
            <a:ext cx="10908640" cy="6873954"/>
          </a:xfrm>
          <a:prstGeom prst="rect">
            <a:avLst/>
          </a:prstGeom>
          <a:gradFill>
            <a:gsLst>
              <a:gs pos="78000">
                <a:schemeClr val="accent5">
                  <a:lumMod val="20000"/>
                  <a:lumOff val="80000"/>
                  <a:alpha val="0"/>
                </a:schemeClr>
              </a:gs>
              <a:gs pos="28000">
                <a:schemeClr val="accent5">
                  <a:lumMod val="75000"/>
                </a:schemeClr>
              </a:gs>
              <a:gs pos="48000">
                <a:schemeClr val="accent5">
                  <a:lumMod val="60000"/>
                  <a:lumOff val="40000"/>
                  <a:alpha val="88000"/>
                </a:schemeClr>
              </a:gs>
              <a:gs pos="10000">
                <a:schemeClr val="accent5">
                  <a:lumMod val="50000"/>
                </a:schemeClr>
              </a:gs>
              <a:gs pos="66000">
                <a:schemeClr val="accent5">
                  <a:lumMod val="40000"/>
                  <a:lumOff val="60000"/>
                  <a:alpha val="76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31" y="0"/>
            <a:ext cx="12192000" cy="688312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643763" y="5294078"/>
            <a:ext cx="2411864" cy="2767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dist"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项目负责人：蔡佳昀</a:t>
            </a: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643763" y="5748091"/>
            <a:ext cx="2914282" cy="2767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dist"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指导老师：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丁安琪、彭超</a:t>
            </a:r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65 Medium" panose="00020600040101010101" pitchFamily="18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detail="2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403" y="206925"/>
            <a:ext cx="2512884" cy="65764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utout/>
                    </a14:imgEffect>
                    <a14:imgEffect>
                      <a14:brightnessContrast bright="-8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8616" y="4987758"/>
            <a:ext cx="2554803" cy="128294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Cutout/>
                    </a14:imgEffect>
                    <a14:imgEffect>
                      <a14:brightnessContrast bright="-8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9368" y="4987758"/>
            <a:ext cx="2557574" cy="128294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8294" y="1452190"/>
            <a:ext cx="6221896" cy="186204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>
            <a:defPPr>
              <a:defRPr lang="en-US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3800" b="0" i="0" u="none" strike="noStrike" cap="none" spc="0" normalizeH="0" baseline="0">
                <a:ln>
                  <a:noFill/>
                </a:ln>
                <a:blipFill>
                  <a:blip r:embed="rId14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srgbClr val="FE391F">
                      <a:lumMod val="50000"/>
                      <a:alpha val="32000"/>
                    </a:srgbClr>
                  </a:outerShdw>
                </a:effectLst>
                <a:uLnTx/>
                <a:uFillTx/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algn="l">
              <a:defRPr/>
            </a:pPr>
            <a:r>
              <a:rPr lang="zh-CN" altLang="en-US" sz="115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思源宋体 CN Heavy" panose="02020900000000000000" pitchFamily="18" charset="-122"/>
              </a:rPr>
              <a:t>感谢观看</a:t>
            </a:r>
          </a:p>
        </p:txBody>
      </p:sp>
      <p:sp>
        <p:nvSpPr>
          <p:cNvPr id="117" name="文本框 116"/>
          <p:cNvSpPr txBox="1"/>
          <p:nvPr/>
        </p:nvSpPr>
        <p:spPr>
          <a:xfrm>
            <a:off x="550119" y="3295658"/>
            <a:ext cx="3101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声动汉语团队</a:t>
            </a:r>
            <a:endParaRPr lang="zh-CN" altLang="en-US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5" cstate="screen"/>
          <a:srcRect/>
          <a:stretch>
            <a:fillRect/>
          </a:stretch>
        </p:blipFill>
        <p:spPr>
          <a:xfrm>
            <a:off x="3344994" y="3120834"/>
            <a:ext cx="1896417" cy="16423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形状 1719" hidden="1"/>
          <p:cNvSpPr/>
          <p:nvPr/>
        </p:nvSpPr>
        <p:spPr>
          <a:xfrm rot="18900000" flipV="1">
            <a:off x="13654504" y="1333725"/>
            <a:ext cx="17153979" cy="13584662"/>
          </a:xfrm>
          <a:prstGeom prst="swooshArrow">
            <a:avLst>
              <a:gd name="adj1" fmla="val 25000"/>
              <a:gd name="adj2" fmla="val 34210"/>
            </a:avLst>
          </a:prstGeom>
          <a:gradFill>
            <a:gsLst>
              <a:gs pos="38000">
                <a:srgbClr val="016DFF"/>
              </a:gs>
              <a:gs pos="83000">
                <a:srgbClr val="00FFFF"/>
              </a:gs>
              <a:gs pos="0">
                <a:srgbClr val="016DFF">
                  <a:alpha val="0"/>
                </a:srgbClr>
              </a:gs>
            </a:gsLst>
            <a:lin ang="0" scaled="1"/>
          </a:gradFill>
          <a:ln>
            <a:noFill/>
          </a:ln>
          <a:effectLst>
            <a:outerShdw blurRad="635000" dist="6350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矩形: 剪去对角 22"/>
          <p:cNvSpPr/>
          <p:nvPr/>
        </p:nvSpPr>
        <p:spPr>
          <a:xfrm>
            <a:off x="4902835" y="3623945"/>
            <a:ext cx="7004685" cy="2684145"/>
          </a:xfrm>
          <a:prstGeom prst="snip2DiagRect">
            <a:avLst>
              <a:gd name="adj1" fmla="val 0"/>
              <a:gd name="adj2" fmla="val 0"/>
            </a:avLst>
          </a:prstGeom>
          <a:gradFill flip="none" rotWithShape="1">
            <a:gsLst>
              <a:gs pos="1000">
                <a:srgbClr val="0A4DA6">
                  <a:lumMod val="60000"/>
                  <a:lumOff val="40000"/>
                </a:srgbClr>
              </a:gs>
              <a:gs pos="56000">
                <a:srgbClr val="0A4DA6">
                  <a:alpha val="0"/>
                </a:srgbClr>
              </a:gs>
              <a:gs pos="100000">
                <a:srgbClr val="0A4DA6">
                  <a:alpha val="7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gradFill>
              <a:gsLst>
                <a:gs pos="0">
                  <a:srgbClr val="A5FFFF">
                    <a:alpha val="50000"/>
                  </a:srgbClr>
                </a:gs>
                <a:gs pos="50000">
                  <a:srgbClr val="A5FFFF">
                    <a:alpha val="0"/>
                  </a:srgbClr>
                </a:gs>
                <a:gs pos="100000">
                  <a:srgbClr val="A5FFFF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39700"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0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0" y="3508375"/>
            <a:ext cx="12194540" cy="3349625"/>
          </a:xfrm>
          <a:custGeom>
            <a:avLst/>
            <a:gdLst>
              <a:gd name="connsiteX0" fmla="*/ 12191997 w 12191997"/>
              <a:gd name="connsiteY0" fmla="*/ 0 h 4300068"/>
              <a:gd name="connsiteX1" fmla="*/ 12191997 w 12191997"/>
              <a:gd name="connsiteY1" fmla="*/ 4300068 h 4300068"/>
              <a:gd name="connsiteX2" fmla="*/ 0 w 12191997"/>
              <a:gd name="connsiteY2" fmla="*/ 4300068 h 4300068"/>
              <a:gd name="connsiteX3" fmla="*/ 0 w 12191997"/>
              <a:gd name="connsiteY3" fmla="*/ 1549558 h 4300068"/>
              <a:gd name="connsiteX4" fmla="*/ 10940 w 12191997"/>
              <a:gd name="connsiteY4" fmla="*/ 1548545 h 4300068"/>
              <a:gd name="connsiteX5" fmla="*/ 22129 w 12191997"/>
              <a:gd name="connsiteY5" fmla="*/ 1547507 h 4300068"/>
              <a:gd name="connsiteX6" fmla="*/ 33325 w 12191997"/>
              <a:gd name="connsiteY6" fmla="*/ 1546468 h 4300068"/>
              <a:gd name="connsiteX7" fmla="*/ 44525 w 12191997"/>
              <a:gd name="connsiteY7" fmla="*/ 1545426 h 4300068"/>
              <a:gd name="connsiteX8" fmla="*/ 55730 w 12191997"/>
              <a:gd name="connsiteY8" fmla="*/ 1544383 h 4300068"/>
              <a:gd name="connsiteX9" fmla="*/ 66942 w 12191997"/>
              <a:gd name="connsiteY9" fmla="*/ 1543338 h 4300068"/>
              <a:gd name="connsiteX10" fmla="*/ 78160 w 12191997"/>
              <a:gd name="connsiteY10" fmla="*/ 1542290 h 4300068"/>
              <a:gd name="connsiteX11" fmla="*/ 89384 w 12191997"/>
              <a:gd name="connsiteY11" fmla="*/ 1541239 h 4300068"/>
              <a:gd name="connsiteX12" fmla="*/ 100614 w 12191997"/>
              <a:gd name="connsiteY12" fmla="*/ 1540186 h 4300068"/>
              <a:gd name="connsiteX13" fmla="*/ 111855 w 12191997"/>
              <a:gd name="connsiteY13" fmla="*/ 1539130 h 4300068"/>
              <a:gd name="connsiteX14" fmla="*/ 123100 w 12191997"/>
              <a:gd name="connsiteY14" fmla="*/ 1538070 h 4300068"/>
              <a:gd name="connsiteX15" fmla="*/ 134354 w 12191997"/>
              <a:gd name="connsiteY15" fmla="*/ 1537007 h 4300068"/>
              <a:gd name="connsiteX16" fmla="*/ 145618 w 12191997"/>
              <a:gd name="connsiteY16" fmla="*/ 1535942 h 4300068"/>
              <a:gd name="connsiteX17" fmla="*/ 156890 w 12191997"/>
              <a:gd name="connsiteY17" fmla="*/ 1534872 h 4300068"/>
              <a:gd name="connsiteX18" fmla="*/ 168171 w 12191997"/>
              <a:gd name="connsiteY18" fmla="*/ 1533799 h 4300068"/>
              <a:gd name="connsiteX19" fmla="*/ 179463 w 12191997"/>
              <a:gd name="connsiteY19" fmla="*/ 1532722 h 4300068"/>
              <a:gd name="connsiteX20" fmla="*/ 190765 w 12191997"/>
              <a:gd name="connsiteY20" fmla="*/ 1531641 h 4300068"/>
              <a:gd name="connsiteX21" fmla="*/ 202077 w 12191997"/>
              <a:gd name="connsiteY21" fmla="*/ 1530556 h 4300068"/>
              <a:gd name="connsiteX22" fmla="*/ 213400 w 12191997"/>
              <a:gd name="connsiteY22" fmla="*/ 1529466 h 4300068"/>
              <a:gd name="connsiteX23" fmla="*/ 224735 w 12191997"/>
              <a:gd name="connsiteY23" fmla="*/ 1528372 h 4300068"/>
              <a:gd name="connsiteX24" fmla="*/ 236081 w 12191997"/>
              <a:gd name="connsiteY24" fmla="*/ 1527273 h 4300068"/>
              <a:gd name="connsiteX25" fmla="*/ 247439 w 12191997"/>
              <a:gd name="connsiteY25" fmla="*/ 1526169 h 4300068"/>
              <a:gd name="connsiteX26" fmla="*/ 258811 w 12191997"/>
              <a:gd name="connsiteY26" fmla="*/ 1525061 h 4300068"/>
              <a:gd name="connsiteX27" fmla="*/ 270195 w 12191997"/>
              <a:gd name="connsiteY27" fmla="*/ 1523948 h 4300068"/>
              <a:gd name="connsiteX28" fmla="*/ 281592 w 12191997"/>
              <a:gd name="connsiteY28" fmla="*/ 1522829 h 4300068"/>
              <a:gd name="connsiteX29" fmla="*/ 293004 w 12191997"/>
              <a:gd name="connsiteY29" fmla="*/ 1521704 h 4300068"/>
              <a:gd name="connsiteX30" fmla="*/ 304429 w 12191997"/>
              <a:gd name="connsiteY30" fmla="*/ 1520574 h 4300068"/>
              <a:gd name="connsiteX31" fmla="*/ 315868 w 12191997"/>
              <a:gd name="connsiteY31" fmla="*/ 1519438 h 4300068"/>
              <a:gd name="connsiteX32" fmla="*/ 327324 w 12191997"/>
              <a:gd name="connsiteY32" fmla="*/ 1518296 h 4300068"/>
              <a:gd name="connsiteX33" fmla="*/ 338793 w 12191997"/>
              <a:gd name="connsiteY33" fmla="*/ 1517148 h 4300068"/>
              <a:gd name="connsiteX34" fmla="*/ 350280 w 12191997"/>
              <a:gd name="connsiteY34" fmla="*/ 1515994 h 4300068"/>
              <a:gd name="connsiteX35" fmla="*/ 361782 w 12191997"/>
              <a:gd name="connsiteY35" fmla="*/ 1514833 h 4300068"/>
              <a:gd name="connsiteX36" fmla="*/ 373300 w 12191997"/>
              <a:gd name="connsiteY36" fmla="*/ 1513666 h 4300068"/>
              <a:gd name="connsiteX37" fmla="*/ 384836 w 12191997"/>
              <a:gd name="connsiteY37" fmla="*/ 1512492 h 4300068"/>
              <a:gd name="connsiteX38" fmla="*/ 396389 w 12191997"/>
              <a:gd name="connsiteY38" fmla="*/ 1511311 h 4300068"/>
              <a:gd name="connsiteX39" fmla="*/ 407959 w 12191997"/>
              <a:gd name="connsiteY39" fmla="*/ 1510124 h 4300068"/>
              <a:gd name="connsiteX40" fmla="*/ 419548 w 12191997"/>
              <a:gd name="connsiteY40" fmla="*/ 1508929 h 4300068"/>
              <a:gd name="connsiteX41" fmla="*/ 431156 w 12191997"/>
              <a:gd name="connsiteY41" fmla="*/ 1507726 h 4300068"/>
              <a:gd name="connsiteX42" fmla="*/ 442782 w 12191997"/>
              <a:gd name="connsiteY42" fmla="*/ 1506516 h 4300068"/>
              <a:gd name="connsiteX43" fmla="*/ 454428 w 12191997"/>
              <a:gd name="connsiteY43" fmla="*/ 1505298 h 4300068"/>
              <a:gd name="connsiteX44" fmla="*/ 466093 w 12191997"/>
              <a:gd name="connsiteY44" fmla="*/ 1504072 h 4300068"/>
              <a:gd name="connsiteX45" fmla="*/ 477778 w 12191997"/>
              <a:gd name="connsiteY45" fmla="*/ 1502839 h 4300068"/>
              <a:gd name="connsiteX46" fmla="*/ 489484 w 12191997"/>
              <a:gd name="connsiteY46" fmla="*/ 1501597 h 4300068"/>
              <a:gd name="connsiteX47" fmla="*/ 501211 w 12191997"/>
              <a:gd name="connsiteY47" fmla="*/ 1500347 h 4300068"/>
              <a:gd name="connsiteX48" fmla="*/ 512958 w 12191997"/>
              <a:gd name="connsiteY48" fmla="*/ 1499088 h 4300068"/>
              <a:gd name="connsiteX49" fmla="*/ 524729 w 12191997"/>
              <a:gd name="connsiteY49" fmla="*/ 1497821 h 4300068"/>
              <a:gd name="connsiteX50" fmla="*/ 536520 w 12191997"/>
              <a:gd name="connsiteY50" fmla="*/ 1496545 h 4300068"/>
              <a:gd name="connsiteX51" fmla="*/ 548335 w 12191997"/>
              <a:gd name="connsiteY51" fmla="*/ 1495259 h 4300068"/>
              <a:gd name="connsiteX52" fmla="*/ 560172 w 12191997"/>
              <a:gd name="connsiteY52" fmla="*/ 1493965 h 4300068"/>
              <a:gd name="connsiteX53" fmla="*/ 572033 w 12191997"/>
              <a:gd name="connsiteY53" fmla="*/ 1492661 h 4300068"/>
              <a:gd name="connsiteX54" fmla="*/ 583916 w 12191997"/>
              <a:gd name="connsiteY54" fmla="*/ 1491348 h 4300068"/>
              <a:gd name="connsiteX55" fmla="*/ 595825 w 12191997"/>
              <a:gd name="connsiteY55" fmla="*/ 1490026 h 4300068"/>
              <a:gd name="connsiteX56" fmla="*/ 607758 w 12191997"/>
              <a:gd name="connsiteY56" fmla="*/ 1488693 h 4300068"/>
              <a:gd name="connsiteX57" fmla="*/ 619716 w 12191997"/>
              <a:gd name="connsiteY57" fmla="*/ 1487351 h 4300068"/>
              <a:gd name="connsiteX58" fmla="*/ 631698 w 12191997"/>
              <a:gd name="connsiteY58" fmla="*/ 1485998 h 4300068"/>
              <a:gd name="connsiteX59" fmla="*/ 643707 w 12191997"/>
              <a:gd name="connsiteY59" fmla="*/ 1484636 h 4300068"/>
              <a:gd name="connsiteX60" fmla="*/ 655741 w 12191997"/>
              <a:gd name="connsiteY60" fmla="*/ 1483262 h 4300068"/>
              <a:gd name="connsiteX61" fmla="*/ 667803 w 12191997"/>
              <a:gd name="connsiteY61" fmla="*/ 1481879 h 4300068"/>
              <a:gd name="connsiteX62" fmla="*/ 679890 w 12191997"/>
              <a:gd name="connsiteY62" fmla="*/ 1480484 h 4300068"/>
              <a:gd name="connsiteX63" fmla="*/ 692007 w 12191997"/>
              <a:gd name="connsiteY63" fmla="*/ 1479079 h 4300068"/>
              <a:gd name="connsiteX64" fmla="*/ 704148 w 12191997"/>
              <a:gd name="connsiteY64" fmla="*/ 1477662 h 4300068"/>
              <a:gd name="connsiteX65" fmla="*/ 716319 w 12191997"/>
              <a:gd name="connsiteY65" fmla="*/ 1476235 h 4300068"/>
              <a:gd name="connsiteX66" fmla="*/ 728519 w 12191997"/>
              <a:gd name="connsiteY66" fmla="*/ 1474796 h 4300068"/>
              <a:gd name="connsiteX67" fmla="*/ 740746 w 12191997"/>
              <a:gd name="connsiteY67" fmla="*/ 1473345 h 4300068"/>
              <a:gd name="connsiteX68" fmla="*/ 753004 w 12191997"/>
              <a:gd name="connsiteY68" fmla="*/ 1471883 h 4300068"/>
              <a:gd name="connsiteX69" fmla="*/ 765291 w 12191997"/>
              <a:gd name="connsiteY69" fmla="*/ 1470409 h 4300068"/>
              <a:gd name="connsiteX70" fmla="*/ 777608 w 12191997"/>
              <a:gd name="connsiteY70" fmla="*/ 1468922 h 4300068"/>
              <a:gd name="connsiteX71" fmla="*/ 789954 w 12191997"/>
              <a:gd name="connsiteY71" fmla="*/ 1467424 h 4300068"/>
              <a:gd name="connsiteX72" fmla="*/ 802333 w 12191997"/>
              <a:gd name="connsiteY72" fmla="*/ 1465913 h 4300068"/>
              <a:gd name="connsiteX73" fmla="*/ 814742 w 12191997"/>
              <a:gd name="connsiteY73" fmla="*/ 1464390 h 4300068"/>
              <a:gd name="connsiteX74" fmla="*/ 827183 w 12191997"/>
              <a:gd name="connsiteY74" fmla="*/ 1462854 h 4300068"/>
              <a:gd name="connsiteX75" fmla="*/ 839656 w 12191997"/>
              <a:gd name="connsiteY75" fmla="*/ 1461306 h 4300068"/>
              <a:gd name="connsiteX76" fmla="*/ 852161 w 12191997"/>
              <a:gd name="connsiteY76" fmla="*/ 1459744 h 4300068"/>
              <a:gd name="connsiteX77" fmla="*/ 864700 w 12191997"/>
              <a:gd name="connsiteY77" fmla="*/ 1458169 h 4300068"/>
              <a:gd name="connsiteX78" fmla="*/ 877271 w 12191997"/>
              <a:gd name="connsiteY78" fmla="*/ 1456581 h 4300068"/>
              <a:gd name="connsiteX79" fmla="*/ 889875 w 12191997"/>
              <a:gd name="connsiteY79" fmla="*/ 1454979 h 4300068"/>
              <a:gd name="connsiteX80" fmla="*/ 902515 w 12191997"/>
              <a:gd name="connsiteY80" fmla="*/ 1453364 h 4300068"/>
              <a:gd name="connsiteX81" fmla="*/ 915188 w 12191997"/>
              <a:gd name="connsiteY81" fmla="*/ 1451735 h 4300068"/>
              <a:gd name="connsiteX82" fmla="*/ 927896 w 12191997"/>
              <a:gd name="connsiteY82" fmla="*/ 1450092 h 4300068"/>
              <a:gd name="connsiteX83" fmla="*/ 940639 w 12191997"/>
              <a:gd name="connsiteY83" fmla="*/ 1448435 h 4300068"/>
              <a:gd name="connsiteX84" fmla="*/ 953417 w 12191997"/>
              <a:gd name="connsiteY84" fmla="*/ 1446763 h 4300068"/>
              <a:gd name="connsiteX85" fmla="*/ 966233 w 12191997"/>
              <a:gd name="connsiteY85" fmla="*/ 1445078 h 4300068"/>
              <a:gd name="connsiteX86" fmla="*/ 979083 w 12191997"/>
              <a:gd name="connsiteY86" fmla="*/ 1443378 h 4300068"/>
              <a:gd name="connsiteX87" fmla="*/ 991971 w 12191997"/>
              <a:gd name="connsiteY87" fmla="*/ 1441663 h 4300068"/>
              <a:gd name="connsiteX88" fmla="*/ 1004897 w 12191997"/>
              <a:gd name="connsiteY88" fmla="*/ 1439933 h 4300068"/>
              <a:gd name="connsiteX89" fmla="*/ 1017858 w 12191997"/>
              <a:gd name="connsiteY89" fmla="*/ 1438188 h 4300068"/>
              <a:gd name="connsiteX90" fmla="*/ 1030860 w 12191997"/>
              <a:gd name="connsiteY90" fmla="*/ 1436428 h 4300068"/>
              <a:gd name="connsiteX91" fmla="*/ 1043898 w 12191997"/>
              <a:gd name="connsiteY91" fmla="*/ 1434652 h 4300068"/>
              <a:gd name="connsiteX92" fmla="*/ 1056976 w 12191997"/>
              <a:gd name="connsiteY92" fmla="*/ 1432861 h 4300068"/>
              <a:gd name="connsiteX93" fmla="*/ 1083241 w 12191997"/>
              <a:gd name="connsiteY93" fmla="*/ 1429232 h 4300068"/>
              <a:gd name="connsiteX94" fmla="*/ 1096494 w 12191997"/>
              <a:gd name="connsiteY94" fmla="*/ 1427374 h 4300068"/>
              <a:gd name="connsiteX95" fmla="*/ 1109740 w 12191997"/>
              <a:gd name="connsiteY95" fmla="*/ 1425483 h 4300068"/>
              <a:gd name="connsiteX96" fmla="*/ 1123009 w 12191997"/>
              <a:gd name="connsiteY96" fmla="*/ 1423556 h 4300068"/>
              <a:gd name="connsiteX97" fmla="*/ 1136298 w 12191997"/>
              <a:gd name="connsiteY97" fmla="*/ 1421593 h 4300068"/>
              <a:gd name="connsiteX98" fmla="*/ 1149609 w 12191997"/>
              <a:gd name="connsiteY98" fmla="*/ 1419596 h 4300068"/>
              <a:gd name="connsiteX99" fmla="*/ 1162942 w 12191997"/>
              <a:gd name="connsiteY99" fmla="*/ 1417566 h 4300068"/>
              <a:gd name="connsiteX100" fmla="*/ 1176297 w 12191997"/>
              <a:gd name="connsiteY100" fmla="*/ 1415504 h 4300068"/>
              <a:gd name="connsiteX101" fmla="*/ 1189674 w 12191997"/>
              <a:gd name="connsiteY101" fmla="*/ 1413409 h 4300068"/>
              <a:gd name="connsiteX102" fmla="*/ 1203073 w 12191997"/>
              <a:gd name="connsiteY102" fmla="*/ 1411284 h 4300068"/>
              <a:gd name="connsiteX103" fmla="*/ 1216496 w 12191997"/>
              <a:gd name="connsiteY103" fmla="*/ 1409129 h 4300068"/>
              <a:gd name="connsiteX104" fmla="*/ 1229938 w 12191997"/>
              <a:gd name="connsiteY104" fmla="*/ 1406943 h 4300068"/>
              <a:gd name="connsiteX105" fmla="*/ 1243405 w 12191997"/>
              <a:gd name="connsiteY105" fmla="*/ 1404730 h 4300068"/>
              <a:gd name="connsiteX106" fmla="*/ 1256894 w 12191997"/>
              <a:gd name="connsiteY106" fmla="*/ 1402489 h 4300068"/>
              <a:gd name="connsiteX107" fmla="*/ 1270407 w 12191997"/>
              <a:gd name="connsiteY107" fmla="*/ 1400221 h 4300068"/>
              <a:gd name="connsiteX108" fmla="*/ 1283941 w 12191997"/>
              <a:gd name="connsiteY108" fmla="*/ 1397927 h 4300068"/>
              <a:gd name="connsiteX109" fmla="*/ 1297501 w 12191997"/>
              <a:gd name="connsiteY109" fmla="*/ 1395607 h 4300068"/>
              <a:gd name="connsiteX110" fmla="*/ 1311080 w 12191997"/>
              <a:gd name="connsiteY110" fmla="*/ 1393263 h 4300068"/>
              <a:gd name="connsiteX111" fmla="*/ 1324684 w 12191997"/>
              <a:gd name="connsiteY111" fmla="*/ 1390896 h 4300068"/>
              <a:gd name="connsiteX112" fmla="*/ 1338314 w 12191997"/>
              <a:gd name="connsiteY112" fmla="*/ 1388505 h 4300068"/>
              <a:gd name="connsiteX113" fmla="*/ 1351964 w 12191997"/>
              <a:gd name="connsiteY113" fmla="*/ 1386092 h 4300068"/>
              <a:gd name="connsiteX114" fmla="*/ 1365639 w 12191997"/>
              <a:gd name="connsiteY114" fmla="*/ 1383659 h 4300068"/>
              <a:gd name="connsiteX115" fmla="*/ 1379338 w 12191997"/>
              <a:gd name="connsiteY115" fmla="*/ 1381205 h 4300068"/>
              <a:gd name="connsiteX116" fmla="*/ 1393061 w 12191997"/>
              <a:gd name="connsiteY116" fmla="*/ 1378731 h 4300068"/>
              <a:gd name="connsiteX117" fmla="*/ 1406808 w 12191997"/>
              <a:gd name="connsiteY117" fmla="*/ 1376239 h 4300068"/>
              <a:gd name="connsiteX118" fmla="*/ 1420579 w 12191997"/>
              <a:gd name="connsiteY118" fmla="*/ 1373729 h 4300068"/>
              <a:gd name="connsiteX119" fmla="*/ 1434374 w 12191997"/>
              <a:gd name="connsiteY119" fmla="*/ 1371201 h 4300068"/>
              <a:gd name="connsiteX120" fmla="*/ 1448194 w 12191997"/>
              <a:gd name="connsiteY120" fmla="*/ 1368657 h 4300068"/>
              <a:gd name="connsiteX121" fmla="*/ 1462038 w 12191997"/>
              <a:gd name="connsiteY121" fmla="*/ 1366097 h 4300068"/>
              <a:gd name="connsiteX122" fmla="*/ 1475907 w 12191997"/>
              <a:gd name="connsiteY122" fmla="*/ 1363523 h 4300068"/>
              <a:gd name="connsiteX123" fmla="*/ 1489801 w 12191997"/>
              <a:gd name="connsiteY123" fmla="*/ 1360935 h 4300068"/>
              <a:gd name="connsiteX124" fmla="*/ 1503719 w 12191997"/>
              <a:gd name="connsiteY124" fmla="*/ 1358334 h 4300068"/>
              <a:gd name="connsiteX125" fmla="*/ 1517663 w 12191997"/>
              <a:gd name="connsiteY125" fmla="*/ 1355720 h 4300068"/>
              <a:gd name="connsiteX126" fmla="*/ 1531631 w 12191997"/>
              <a:gd name="connsiteY126" fmla="*/ 1353095 h 4300068"/>
              <a:gd name="connsiteX127" fmla="*/ 1545626 w 12191997"/>
              <a:gd name="connsiteY127" fmla="*/ 1350459 h 4300068"/>
              <a:gd name="connsiteX128" fmla="*/ 1559644 w 12191997"/>
              <a:gd name="connsiteY128" fmla="*/ 1347813 h 4300068"/>
              <a:gd name="connsiteX129" fmla="*/ 1573689 w 12191997"/>
              <a:gd name="connsiteY129" fmla="*/ 1345159 h 4300068"/>
              <a:gd name="connsiteX130" fmla="*/ 1587759 w 12191997"/>
              <a:gd name="connsiteY130" fmla="*/ 1342496 h 4300068"/>
              <a:gd name="connsiteX131" fmla="*/ 1601856 w 12191997"/>
              <a:gd name="connsiteY131" fmla="*/ 1339825 h 4300068"/>
              <a:gd name="connsiteX132" fmla="*/ 1615978 w 12191997"/>
              <a:gd name="connsiteY132" fmla="*/ 1337148 h 4300068"/>
              <a:gd name="connsiteX133" fmla="*/ 1630125 w 12191997"/>
              <a:gd name="connsiteY133" fmla="*/ 1334465 h 4300068"/>
              <a:gd name="connsiteX134" fmla="*/ 1644300 w 12191997"/>
              <a:gd name="connsiteY134" fmla="*/ 1331777 h 4300068"/>
              <a:gd name="connsiteX135" fmla="*/ 1658499 w 12191997"/>
              <a:gd name="connsiteY135" fmla="*/ 1329084 h 4300068"/>
              <a:gd name="connsiteX136" fmla="*/ 1672726 w 12191997"/>
              <a:gd name="connsiteY136" fmla="*/ 1326389 h 4300068"/>
              <a:gd name="connsiteX137" fmla="*/ 1686979 w 12191997"/>
              <a:gd name="connsiteY137" fmla="*/ 1323690 h 4300068"/>
              <a:gd name="connsiteX138" fmla="*/ 1701259 w 12191997"/>
              <a:gd name="connsiteY138" fmla="*/ 1320990 h 4300068"/>
              <a:gd name="connsiteX139" fmla="*/ 1715565 w 12191997"/>
              <a:gd name="connsiteY139" fmla="*/ 1318289 h 4300068"/>
              <a:gd name="connsiteX140" fmla="*/ 1729898 w 12191997"/>
              <a:gd name="connsiteY140" fmla="*/ 1315588 h 4300068"/>
              <a:gd name="connsiteX141" fmla="*/ 1744258 w 12191997"/>
              <a:gd name="connsiteY141" fmla="*/ 1312887 h 4300068"/>
              <a:gd name="connsiteX142" fmla="*/ 1758645 w 12191997"/>
              <a:gd name="connsiteY142" fmla="*/ 1310188 h 4300068"/>
              <a:gd name="connsiteX143" fmla="*/ 1773060 w 12191997"/>
              <a:gd name="connsiteY143" fmla="*/ 1307490 h 4300068"/>
              <a:gd name="connsiteX144" fmla="*/ 1787501 w 12191997"/>
              <a:gd name="connsiteY144" fmla="*/ 1304796 h 4300068"/>
              <a:gd name="connsiteX145" fmla="*/ 1801970 w 12191997"/>
              <a:gd name="connsiteY145" fmla="*/ 1302105 h 4300068"/>
              <a:gd name="connsiteX146" fmla="*/ 1816466 w 12191997"/>
              <a:gd name="connsiteY146" fmla="*/ 1299420 h 4300068"/>
              <a:gd name="connsiteX147" fmla="*/ 1830991 w 12191997"/>
              <a:gd name="connsiteY147" fmla="*/ 1296740 h 4300068"/>
              <a:gd name="connsiteX148" fmla="*/ 1845542 w 12191997"/>
              <a:gd name="connsiteY148" fmla="*/ 1294065 h 4300068"/>
              <a:gd name="connsiteX149" fmla="*/ 1860123 w 12191997"/>
              <a:gd name="connsiteY149" fmla="*/ 1291399 h 4300068"/>
              <a:gd name="connsiteX150" fmla="*/ 1874730 w 12191997"/>
              <a:gd name="connsiteY150" fmla="*/ 1288739 h 4300068"/>
              <a:gd name="connsiteX151" fmla="*/ 1889367 w 12191997"/>
              <a:gd name="connsiteY151" fmla="*/ 1286089 h 4300068"/>
              <a:gd name="connsiteX152" fmla="*/ 1904030 w 12191997"/>
              <a:gd name="connsiteY152" fmla="*/ 1283447 h 4300068"/>
              <a:gd name="connsiteX153" fmla="*/ 1918723 w 12191997"/>
              <a:gd name="connsiteY153" fmla="*/ 1280817 h 4300068"/>
              <a:gd name="connsiteX154" fmla="*/ 1933444 w 12191997"/>
              <a:gd name="connsiteY154" fmla="*/ 1278197 h 4300068"/>
              <a:gd name="connsiteX155" fmla="*/ 1948193 w 12191997"/>
              <a:gd name="connsiteY155" fmla="*/ 1275589 h 4300068"/>
              <a:gd name="connsiteX156" fmla="*/ 1962972 w 12191997"/>
              <a:gd name="connsiteY156" fmla="*/ 1272994 h 4300068"/>
              <a:gd name="connsiteX157" fmla="*/ 1977780 w 12191997"/>
              <a:gd name="connsiteY157" fmla="*/ 1270412 h 4300068"/>
              <a:gd name="connsiteX158" fmla="*/ 1992616 w 12191997"/>
              <a:gd name="connsiteY158" fmla="*/ 1267844 h 4300068"/>
              <a:gd name="connsiteX159" fmla="*/ 2007481 w 12191997"/>
              <a:gd name="connsiteY159" fmla="*/ 1265292 h 4300068"/>
              <a:gd name="connsiteX160" fmla="*/ 2022375 w 12191997"/>
              <a:gd name="connsiteY160" fmla="*/ 1262755 h 4300068"/>
              <a:gd name="connsiteX161" fmla="*/ 2037299 w 12191997"/>
              <a:gd name="connsiteY161" fmla="*/ 1260235 h 4300068"/>
              <a:gd name="connsiteX162" fmla="*/ 2052252 w 12191997"/>
              <a:gd name="connsiteY162" fmla="*/ 1257733 h 4300068"/>
              <a:gd name="connsiteX163" fmla="*/ 2067235 w 12191997"/>
              <a:gd name="connsiteY163" fmla="*/ 1255249 h 4300068"/>
              <a:gd name="connsiteX164" fmla="*/ 2082246 w 12191997"/>
              <a:gd name="connsiteY164" fmla="*/ 1252783 h 4300068"/>
              <a:gd name="connsiteX165" fmla="*/ 2097290 w 12191997"/>
              <a:gd name="connsiteY165" fmla="*/ 1250339 h 4300068"/>
              <a:gd name="connsiteX166" fmla="*/ 2112362 w 12191997"/>
              <a:gd name="connsiteY166" fmla="*/ 1247914 h 4300068"/>
              <a:gd name="connsiteX167" fmla="*/ 2127464 w 12191997"/>
              <a:gd name="connsiteY167" fmla="*/ 1245511 h 4300068"/>
              <a:gd name="connsiteX168" fmla="*/ 2142595 w 12191997"/>
              <a:gd name="connsiteY168" fmla="*/ 1243130 h 4300068"/>
              <a:gd name="connsiteX169" fmla="*/ 2157758 w 12191997"/>
              <a:gd name="connsiteY169" fmla="*/ 1240773 h 4300068"/>
              <a:gd name="connsiteX170" fmla="*/ 2172952 w 12191997"/>
              <a:gd name="connsiteY170" fmla="*/ 1238439 h 4300068"/>
              <a:gd name="connsiteX171" fmla="*/ 2188174 w 12191997"/>
              <a:gd name="connsiteY171" fmla="*/ 1236129 h 4300068"/>
              <a:gd name="connsiteX172" fmla="*/ 2203429 w 12191997"/>
              <a:gd name="connsiteY172" fmla="*/ 1233847 h 4300068"/>
              <a:gd name="connsiteX173" fmla="*/ 2218713 w 12191997"/>
              <a:gd name="connsiteY173" fmla="*/ 1231589 h 4300068"/>
              <a:gd name="connsiteX174" fmla="*/ 2234029 w 12191997"/>
              <a:gd name="connsiteY174" fmla="*/ 1229359 h 4300068"/>
              <a:gd name="connsiteX175" fmla="*/ 2249375 w 12191997"/>
              <a:gd name="connsiteY175" fmla="*/ 1227156 h 4300068"/>
              <a:gd name="connsiteX176" fmla="*/ 2264753 w 12191997"/>
              <a:gd name="connsiteY176" fmla="*/ 1224983 h 4300068"/>
              <a:gd name="connsiteX177" fmla="*/ 2280162 w 12191997"/>
              <a:gd name="connsiteY177" fmla="*/ 1222839 h 4300068"/>
              <a:gd name="connsiteX178" fmla="*/ 2295601 w 12191997"/>
              <a:gd name="connsiteY178" fmla="*/ 1220725 h 4300068"/>
              <a:gd name="connsiteX179" fmla="*/ 2311073 w 12191997"/>
              <a:gd name="connsiteY179" fmla="*/ 1218643 h 4300068"/>
              <a:gd name="connsiteX180" fmla="*/ 2326576 w 12191997"/>
              <a:gd name="connsiteY180" fmla="*/ 1216591 h 4300068"/>
              <a:gd name="connsiteX181" fmla="*/ 2342111 w 12191997"/>
              <a:gd name="connsiteY181" fmla="*/ 1214574 h 4300068"/>
              <a:gd name="connsiteX182" fmla="*/ 2357678 w 12191997"/>
              <a:gd name="connsiteY182" fmla="*/ 1212589 h 4300068"/>
              <a:gd name="connsiteX183" fmla="*/ 2373276 w 12191997"/>
              <a:gd name="connsiteY183" fmla="*/ 1210638 h 4300068"/>
              <a:gd name="connsiteX184" fmla="*/ 2388906 w 12191997"/>
              <a:gd name="connsiteY184" fmla="*/ 1208724 h 4300068"/>
              <a:gd name="connsiteX185" fmla="*/ 2404570 w 12191997"/>
              <a:gd name="connsiteY185" fmla="*/ 1206845 h 4300068"/>
              <a:gd name="connsiteX186" fmla="*/ 2420264 w 12191997"/>
              <a:gd name="connsiteY186" fmla="*/ 1205002 h 4300068"/>
              <a:gd name="connsiteX187" fmla="*/ 2435992 w 12191997"/>
              <a:gd name="connsiteY187" fmla="*/ 1203197 h 4300068"/>
              <a:gd name="connsiteX188" fmla="*/ 2451752 w 12191997"/>
              <a:gd name="connsiteY188" fmla="*/ 1201430 h 4300068"/>
              <a:gd name="connsiteX189" fmla="*/ 2467544 w 12191997"/>
              <a:gd name="connsiteY189" fmla="*/ 1199703 h 4300068"/>
              <a:gd name="connsiteX190" fmla="*/ 2483370 w 12191997"/>
              <a:gd name="connsiteY190" fmla="*/ 1198015 h 4300068"/>
              <a:gd name="connsiteX191" fmla="*/ 2499226 w 12191997"/>
              <a:gd name="connsiteY191" fmla="*/ 1196368 h 4300068"/>
              <a:gd name="connsiteX192" fmla="*/ 2531075 w 12191997"/>
              <a:gd name="connsiteY192" fmla="*/ 1193196 h 4300068"/>
              <a:gd name="connsiteX193" fmla="*/ 2546962 w 12191997"/>
              <a:gd name="connsiteY193" fmla="*/ 1191692 h 4300068"/>
              <a:gd name="connsiteX194" fmla="*/ 2562930 w 12191997"/>
              <a:gd name="connsiteY194" fmla="*/ 1190246 h 4300068"/>
              <a:gd name="connsiteX195" fmla="*/ 2578935 w 12191997"/>
              <a:gd name="connsiteY195" fmla="*/ 1188861 h 4300068"/>
              <a:gd name="connsiteX196" fmla="*/ 2594972 w 12191997"/>
              <a:gd name="connsiteY196" fmla="*/ 1187533 h 4300068"/>
              <a:gd name="connsiteX197" fmla="*/ 2611047 w 12191997"/>
              <a:gd name="connsiteY197" fmla="*/ 1186264 h 4300068"/>
              <a:gd name="connsiteX198" fmla="*/ 2627158 w 12191997"/>
              <a:gd name="connsiteY198" fmla="*/ 1185052 h 4300068"/>
              <a:gd name="connsiteX199" fmla="*/ 2643303 w 12191997"/>
              <a:gd name="connsiteY199" fmla="*/ 1183893 h 4300068"/>
              <a:gd name="connsiteX200" fmla="*/ 2659483 w 12191997"/>
              <a:gd name="connsiteY200" fmla="*/ 1182789 h 4300068"/>
              <a:gd name="connsiteX201" fmla="*/ 2675700 w 12191997"/>
              <a:gd name="connsiteY201" fmla="*/ 1181736 h 4300068"/>
              <a:gd name="connsiteX202" fmla="*/ 2691951 w 12191997"/>
              <a:gd name="connsiteY202" fmla="*/ 1180734 h 4300068"/>
              <a:gd name="connsiteX203" fmla="*/ 2708235 w 12191997"/>
              <a:gd name="connsiteY203" fmla="*/ 1179781 h 4300068"/>
              <a:gd name="connsiteX204" fmla="*/ 2724556 w 12191997"/>
              <a:gd name="connsiteY204" fmla="*/ 1178876 h 4300068"/>
              <a:gd name="connsiteX205" fmla="*/ 2740911 w 12191997"/>
              <a:gd name="connsiteY205" fmla="*/ 1178017 h 4300068"/>
              <a:gd name="connsiteX206" fmla="*/ 2757300 w 12191997"/>
              <a:gd name="connsiteY206" fmla="*/ 1177203 h 4300068"/>
              <a:gd name="connsiteX207" fmla="*/ 2773725 w 12191997"/>
              <a:gd name="connsiteY207" fmla="*/ 1176433 h 4300068"/>
              <a:gd name="connsiteX208" fmla="*/ 2790183 w 12191997"/>
              <a:gd name="connsiteY208" fmla="*/ 1175705 h 4300068"/>
              <a:gd name="connsiteX209" fmla="*/ 2806674 w 12191997"/>
              <a:gd name="connsiteY209" fmla="*/ 1175018 h 4300068"/>
              <a:gd name="connsiteX210" fmla="*/ 2823201 w 12191997"/>
              <a:gd name="connsiteY210" fmla="*/ 1174370 h 4300068"/>
              <a:gd name="connsiteX211" fmla="*/ 2839763 w 12191997"/>
              <a:gd name="connsiteY211" fmla="*/ 1173760 h 4300068"/>
              <a:gd name="connsiteX212" fmla="*/ 2856356 w 12191997"/>
              <a:gd name="connsiteY212" fmla="*/ 1173186 h 4300068"/>
              <a:gd name="connsiteX213" fmla="*/ 2872984 w 12191997"/>
              <a:gd name="connsiteY213" fmla="*/ 1172648 h 4300068"/>
              <a:gd name="connsiteX214" fmla="*/ 2889645 w 12191997"/>
              <a:gd name="connsiteY214" fmla="*/ 1172143 h 4300068"/>
              <a:gd name="connsiteX215" fmla="*/ 2906341 w 12191997"/>
              <a:gd name="connsiteY215" fmla="*/ 1171671 h 4300068"/>
              <a:gd name="connsiteX216" fmla="*/ 2923070 w 12191997"/>
              <a:gd name="connsiteY216" fmla="*/ 1171230 h 4300068"/>
              <a:gd name="connsiteX217" fmla="*/ 2939832 w 12191997"/>
              <a:gd name="connsiteY217" fmla="*/ 1170818 h 4300068"/>
              <a:gd name="connsiteX218" fmla="*/ 2956627 w 12191997"/>
              <a:gd name="connsiteY218" fmla="*/ 1170434 h 4300068"/>
              <a:gd name="connsiteX219" fmla="*/ 2973455 w 12191997"/>
              <a:gd name="connsiteY219" fmla="*/ 1170076 h 4300068"/>
              <a:gd name="connsiteX220" fmla="*/ 2990316 w 12191997"/>
              <a:gd name="connsiteY220" fmla="*/ 1169744 h 4300068"/>
              <a:gd name="connsiteX221" fmla="*/ 3007210 w 12191997"/>
              <a:gd name="connsiteY221" fmla="*/ 1169436 h 4300068"/>
              <a:gd name="connsiteX222" fmla="*/ 3024137 w 12191997"/>
              <a:gd name="connsiteY222" fmla="*/ 1169150 h 4300068"/>
              <a:gd name="connsiteX223" fmla="*/ 3041097 w 12191997"/>
              <a:gd name="connsiteY223" fmla="*/ 1168885 h 4300068"/>
              <a:gd name="connsiteX224" fmla="*/ 3058088 w 12191997"/>
              <a:gd name="connsiteY224" fmla="*/ 1168639 h 4300068"/>
              <a:gd name="connsiteX225" fmla="*/ 3075113 w 12191997"/>
              <a:gd name="connsiteY225" fmla="*/ 1168412 h 4300068"/>
              <a:gd name="connsiteX226" fmla="*/ 3092169 w 12191997"/>
              <a:gd name="connsiteY226" fmla="*/ 1168201 h 4300068"/>
              <a:gd name="connsiteX227" fmla="*/ 3109258 w 12191997"/>
              <a:gd name="connsiteY227" fmla="*/ 1168006 h 4300068"/>
              <a:gd name="connsiteX228" fmla="*/ 3126380 w 12191997"/>
              <a:gd name="connsiteY228" fmla="*/ 1167824 h 4300068"/>
              <a:gd name="connsiteX229" fmla="*/ 3143532 w 12191997"/>
              <a:gd name="connsiteY229" fmla="*/ 1167655 h 4300068"/>
              <a:gd name="connsiteX230" fmla="*/ 3160717 w 12191997"/>
              <a:gd name="connsiteY230" fmla="*/ 1167497 h 4300068"/>
              <a:gd name="connsiteX231" fmla="*/ 3177934 w 12191997"/>
              <a:gd name="connsiteY231" fmla="*/ 1167349 h 4300068"/>
              <a:gd name="connsiteX232" fmla="*/ 3195182 w 12191997"/>
              <a:gd name="connsiteY232" fmla="*/ 1167208 h 4300068"/>
              <a:gd name="connsiteX233" fmla="*/ 3212462 w 12191997"/>
              <a:gd name="connsiteY233" fmla="*/ 1167075 h 4300068"/>
              <a:gd name="connsiteX234" fmla="*/ 3229773 w 12191997"/>
              <a:gd name="connsiteY234" fmla="*/ 1166947 h 4300068"/>
              <a:gd name="connsiteX235" fmla="*/ 3247115 w 12191997"/>
              <a:gd name="connsiteY235" fmla="*/ 1166822 h 4300068"/>
              <a:gd name="connsiteX236" fmla="*/ 3264490 w 12191997"/>
              <a:gd name="connsiteY236" fmla="*/ 1166701 h 4300068"/>
              <a:gd name="connsiteX237" fmla="*/ 3281895 w 12191997"/>
              <a:gd name="connsiteY237" fmla="*/ 1166580 h 4300068"/>
              <a:gd name="connsiteX238" fmla="*/ 3299330 w 12191997"/>
              <a:gd name="connsiteY238" fmla="*/ 1166458 h 4300068"/>
              <a:gd name="connsiteX239" fmla="*/ 3316797 w 12191997"/>
              <a:gd name="connsiteY239" fmla="*/ 1166336 h 4300068"/>
              <a:gd name="connsiteX240" fmla="*/ 3334294 w 12191997"/>
              <a:gd name="connsiteY240" fmla="*/ 1166209 h 4300068"/>
              <a:gd name="connsiteX241" fmla="*/ 3351823 w 12191997"/>
              <a:gd name="connsiteY241" fmla="*/ 1166079 h 4300068"/>
              <a:gd name="connsiteX242" fmla="*/ 3369382 w 12191997"/>
              <a:gd name="connsiteY242" fmla="*/ 1165941 h 4300068"/>
              <a:gd name="connsiteX243" fmla="*/ 3386970 w 12191997"/>
              <a:gd name="connsiteY243" fmla="*/ 1165797 h 4300068"/>
              <a:gd name="connsiteX244" fmla="*/ 3404589 w 12191997"/>
              <a:gd name="connsiteY244" fmla="*/ 1165644 h 4300068"/>
              <a:gd name="connsiteX245" fmla="*/ 3422240 w 12191997"/>
              <a:gd name="connsiteY245" fmla="*/ 1165480 h 4300068"/>
              <a:gd name="connsiteX246" fmla="*/ 3439919 w 12191997"/>
              <a:gd name="connsiteY246" fmla="*/ 1165304 h 4300068"/>
              <a:gd name="connsiteX247" fmla="*/ 3457629 w 12191997"/>
              <a:gd name="connsiteY247" fmla="*/ 1165116 h 4300068"/>
              <a:gd name="connsiteX248" fmla="*/ 3475369 w 12191997"/>
              <a:gd name="connsiteY248" fmla="*/ 1164912 h 4300068"/>
              <a:gd name="connsiteX249" fmla="*/ 3493139 w 12191997"/>
              <a:gd name="connsiteY249" fmla="*/ 1164693 h 4300068"/>
              <a:gd name="connsiteX250" fmla="*/ 3510938 w 12191997"/>
              <a:gd name="connsiteY250" fmla="*/ 1164456 h 4300068"/>
              <a:gd name="connsiteX251" fmla="*/ 3528767 w 12191997"/>
              <a:gd name="connsiteY251" fmla="*/ 1164200 h 4300068"/>
              <a:gd name="connsiteX252" fmla="*/ 3546625 w 12191997"/>
              <a:gd name="connsiteY252" fmla="*/ 1163923 h 4300068"/>
              <a:gd name="connsiteX253" fmla="*/ 3564512 w 12191997"/>
              <a:gd name="connsiteY253" fmla="*/ 1163625 h 4300068"/>
              <a:gd name="connsiteX254" fmla="*/ 3582429 w 12191997"/>
              <a:gd name="connsiteY254" fmla="*/ 1163304 h 4300068"/>
              <a:gd name="connsiteX255" fmla="*/ 3600376 w 12191997"/>
              <a:gd name="connsiteY255" fmla="*/ 1162958 h 4300068"/>
              <a:gd name="connsiteX256" fmla="*/ 3618352 w 12191997"/>
              <a:gd name="connsiteY256" fmla="*/ 1162586 h 4300068"/>
              <a:gd name="connsiteX257" fmla="*/ 3636355 w 12191997"/>
              <a:gd name="connsiteY257" fmla="*/ 1162186 h 4300068"/>
              <a:gd name="connsiteX258" fmla="*/ 3654387 w 12191997"/>
              <a:gd name="connsiteY258" fmla="*/ 1161758 h 4300068"/>
              <a:gd name="connsiteX259" fmla="*/ 3672450 w 12191997"/>
              <a:gd name="connsiteY259" fmla="*/ 1161299 h 4300068"/>
              <a:gd name="connsiteX260" fmla="*/ 3690540 w 12191997"/>
              <a:gd name="connsiteY260" fmla="*/ 1160808 h 4300068"/>
              <a:gd name="connsiteX261" fmla="*/ 3708659 w 12191997"/>
              <a:gd name="connsiteY261" fmla="*/ 1160284 h 4300068"/>
              <a:gd name="connsiteX262" fmla="*/ 3726805 w 12191997"/>
              <a:gd name="connsiteY262" fmla="*/ 1159724 h 4300068"/>
              <a:gd name="connsiteX263" fmla="*/ 3744981 w 12191997"/>
              <a:gd name="connsiteY263" fmla="*/ 1159129 h 4300068"/>
              <a:gd name="connsiteX264" fmla="*/ 3763185 w 12191997"/>
              <a:gd name="connsiteY264" fmla="*/ 1158497 h 4300068"/>
              <a:gd name="connsiteX265" fmla="*/ 3781416 w 12191997"/>
              <a:gd name="connsiteY265" fmla="*/ 1157826 h 4300068"/>
              <a:gd name="connsiteX266" fmla="*/ 3799676 w 12191997"/>
              <a:gd name="connsiteY266" fmla="*/ 1157114 h 4300068"/>
              <a:gd name="connsiteX267" fmla="*/ 3817964 w 12191997"/>
              <a:gd name="connsiteY267" fmla="*/ 1156360 h 4300068"/>
              <a:gd name="connsiteX268" fmla="*/ 3836278 w 12191997"/>
              <a:gd name="connsiteY268" fmla="*/ 1155563 h 4300068"/>
              <a:gd name="connsiteX269" fmla="*/ 3854622 w 12191997"/>
              <a:gd name="connsiteY269" fmla="*/ 1154721 h 4300068"/>
              <a:gd name="connsiteX270" fmla="*/ 3872992 w 12191997"/>
              <a:gd name="connsiteY270" fmla="*/ 1153833 h 4300068"/>
              <a:gd name="connsiteX271" fmla="*/ 3891391 w 12191997"/>
              <a:gd name="connsiteY271" fmla="*/ 1152897 h 4300068"/>
              <a:gd name="connsiteX272" fmla="*/ 3909815 w 12191997"/>
              <a:gd name="connsiteY272" fmla="*/ 1151912 h 4300068"/>
              <a:gd name="connsiteX273" fmla="*/ 3928268 w 12191997"/>
              <a:gd name="connsiteY273" fmla="*/ 1150877 h 4300068"/>
              <a:gd name="connsiteX274" fmla="*/ 3946747 w 12191997"/>
              <a:gd name="connsiteY274" fmla="*/ 1149789 h 4300068"/>
              <a:gd name="connsiteX275" fmla="*/ 3965253 w 12191997"/>
              <a:gd name="connsiteY275" fmla="*/ 1148648 h 4300068"/>
              <a:gd name="connsiteX276" fmla="*/ 3983787 w 12191997"/>
              <a:gd name="connsiteY276" fmla="*/ 1147453 h 4300068"/>
              <a:gd name="connsiteX277" fmla="*/ 4002347 w 12191997"/>
              <a:gd name="connsiteY277" fmla="*/ 1146201 h 4300068"/>
              <a:gd name="connsiteX278" fmla="*/ 4020933 w 12191997"/>
              <a:gd name="connsiteY278" fmla="*/ 1144892 h 4300068"/>
              <a:gd name="connsiteX279" fmla="*/ 4039546 w 12191997"/>
              <a:gd name="connsiteY279" fmla="*/ 1143523 h 4300068"/>
              <a:gd name="connsiteX280" fmla="*/ 4058187 w 12191997"/>
              <a:gd name="connsiteY280" fmla="*/ 1142094 h 4300068"/>
              <a:gd name="connsiteX281" fmla="*/ 4076852 w 12191997"/>
              <a:gd name="connsiteY281" fmla="*/ 1140603 h 4300068"/>
              <a:gd name="connsiteX282" fmla="*/ 4095545 w 12191997"/>
              <a:gd name="connsiteY282" fmla="*/ 1139049 h 4300068"/>
              <a:gd name="connsiteX283" fmla="*/ 4114263 w 12191997"/>
              <a:gd name="connsiteY283" fmla="*/ 1137429 h 4300068"/>
              <a:gd name="connsiteX284" fmla="*/ 4133007 w 12191997"/>
              <a:gd name="connsiteY284" fmla="*/ 1135743 h 4300068"/>
              <a:gd name="connsiteX285" fmla="*/ 4151778 w 12191997"/>
              <a:gd name="connsiteY285" fmla="*/ 1133990 h 4300068"/>
              <a:gd name="connsiteX286" fmla="*/ 4170573 w 12191997"/>
              <a:gd name="connsiteY286" fmla="*/ 1132167 h 4300068"/>
              <a:gd name="connsiteX287" fmla="*/ 4189395 w 12191997"/>
              <a:gd name="connsiteY287" fmla="*/ 1130274 h 4300068"/>
              <a:gd name="connsiteX288" fmla="*/ 4208242 w 12191997"/>
              <a:gd name="connsiteY288" fmla="*/ 1128308 h 4300068"/>
              <a:gd name="connsiteX289" fmla="*/ 4227115 w 12191997"/>
              <a:gd name="connsiteY289" fmla="*/ 1126270 h 4300068"/>
              <a:gd name="connsiteX290" fmla="*/ 4246013 w 12191997"/>
              <a:gd name="connsiteY290" fmla="*/ 1124156 h 4300068"/>
              <a:gd name="connsiteX291" fmla="*/ 4283842 w 12191997"/>
              <a:gd name="connsiteY291" fmla="*/ 1119702 h 4300068"/>
              <a:gd name="connsiteX292" fmla="*/ 4302863 w 12191997"/>
              <a:gd name="connsiteY292" fmla="*/ 1117348 h 4300068"/>
              <a:gd name="connsiteX293" fmla="*/ 4321868 w 12191997"/>
              <a:gd name="connsiteY293" fmla="*/ 1114919 h 4300068"/>
              <a:gd name="connsiteX294" fmla="*/ 4340902 w 12191997"/>
              <a:gd name="connsiteY294" fmla="*/ 1112410 h 4300068"/>
              <a:gd name="connsiteX295" fmla="*/ 4359961 w 12191997"/>
              <a:gd name="connsiteY295" fmla="*/ 1109824 h 4300068"/>
              <a:gd name="connsiteX296" fmla="*/ 4379052 w 12191997"/>
              <a:gd name="connsiteY296" fmla="*/ 1107162 h 4300068"/>
              <a:gd name="connsiteX297" fmla="*/ 4398169 w 12191997"/>
              <a:gd name="connsiteY297" fmla="*/ 1104425 h 4300068"/>
              <a:gd name="connsiteX298" fmla="*/ 4417315 w 12191997"/>
              <a:gd name="connsiteY298" fmla="*/ 1101616 h 4300068"/>
              <a:gd name="connsiteX299" fmla="*/ 4436489 w 12191997"/>
              <a:gd name="connsiteY299" fmla="*/ 1098735 h 4300068"/>
              <a:gd name="connsiteX300" fmla="*/ 4455690 w 12191997"/>
              <a:gd name="connsiteY300" fmla="*/ 1095784 h 4300068"/>
              <a:gd name="connsiteX301" fmla="*/ 4474920 w 12191997"/>
              <a:gd name="connsiteY301" fmla="*/ 1092764 h 4300068"/>
              <a:gd name="connsiteX302" fmla="*/ 4494176 w 12191997"/>
              <a:gd name="connsiteY302" fmla="*/ 1089678 h 4300068"/>
              <a:gd name="connsiteX303" fmla="*/ 4513459 w 12191997"/>
              <a:gd name="connsiteY303" fmla="*/ 1086527 h 4300068"/>
              <a:gd name="connsiteX304" fmla="*/ 4532772 w 12191997"/>
              <a:gd name="connsiteY304" fmla="*/ 1083312 h 4300068"/>
              <a:gd name="connsiteX305" fmla="*/ 4552111 w 12191997"/>
              <a:gd name="connsiteY305" fmla="*/ 1080034 h 4300068"/>
              <a:gd name="connsiteX306" fmla="*/ 4571477 w 12191997"/>
              <a:gd name="connsiteY306" fmla="*/ 1076697 h 4300068"/>
              <a:gd name="connsiteX307" fmla="*/ 4590871 w 12191997"/>
              <a:gd name="connsiteY307" fmla="*/ 1073300 h 4300068"/>
              <a:gd name="connsiteX308" fmla="*/ 4610291 w 12191997"/>
              <a:gd name="connsiteY308" fmla="*/ 1069845 h 4300068"/>
              <a:gd name="connsiteX309" fmla="*/ 4629739 w 12191997"/>
              <a:gd name="connsiteY309" fmla="*/ 1066335 h 4300068"/>
              <a:gd name="connsiteX310" fmla="*/ 4649214 w 12191997"/>
              <a:gd name="connsiteY310" fmla="*/ 1062770 h 4300068"/>
              <a:gd name="connsiteX311" fmla="*/ 4668714 w 12191997"/>
              <a:gd name="connsiteY311" fmla="*/ 1059151 h 4300068"/>
              <a:gd name="connsiteX312" fmla="*/ 4688241 w 12191997"/>
              <a:gd name="connsiteY312" fmla="*/ 1055482 h 4300068"/>
              <a:gd name="connsiteX313" fmla="*/ 4707796 w 12191997"/>
              <a:gd name="connsiteY313" fmla="*/ 1051764 h 4300068"/>
              <a:gd name="connsiteX314" fmla="*/ 4727377 w 12191997"/>
              <a:gd name="connsiteY314" fmla="*/ 1047996 h 4300068"/>
              <a:gd name="connsiteX315" fmla="*/ 4746985 w 12191997"/>
              <a:gd name="connsiteY315" fmla="*/ 1044182 h 4300068"/>
              <a:gd name="connsiteX316" fmla="*/ 4766618 w 12191997"/>
              <a:gd name="connsiteY316" fmla="*/ 1040323 h 4300068"/>
              <a:gd name="connsiteX317" fmla="*/ 4786278 w 12191997"/>
              <a:gd name="connsiteY317" fmla="*/ 1036420 h 4300068"/>
              <a:gd name="connsiteX318" fmla="*/ 4805963 w 12191997"/>
              <a:gd name="connsiteY318" fmla="*/ 1032474 h 4300068"/>
              <a:gd name="connsiteX319" fmla="*/ 4825675 w 12191997"/>
              <a:gd name="connsiteY319" fmla="*/ 1028489 h 4300068"/>
              <a:gd name="connsiteX320" fmla="*/ 4845412 w 12191997"/>
              <a:gd name="connsiteY320" fmla="*/ 1024464 h 4300068"/>
              <a:gd name="connsiteX321" fmla="*/ 4865176 w 12191997"/>
              <a:gd name="connsiteY321" fmla="*/ 1020401 h 4300068"/>
              <a:gd name="connsiteX322" fmla="*/ 4884965 w 12191997"/>
              <a:gd name="connsiteY322" fmla="*/ 1016302 h 4300068"/>
              <a:gd name="connsiteX323" fmla="*/ 4904779 w 12191997"/>
              <a:gd name="connsiteY323" fmla="*/ 1012169 h 4300068"/>
              <a:gd name="connsiteX324" fmla="*/ 4924620 w 12191997"/>
              <a:gd name="connsiteY324" fmla="*/ 1008003 h 4300068"/>
              <a:gd name="connsiteX325" fmla="*/ 4944485 w 12191997"/>
              <a:gd name="connsiteY325" fmla="*/ 1003805 h 4300068"/>
              <a:gd name="connsiteX326" fmla="*/ 4964376 w 12191997"/>
              <a:gd name="connsiteY326" fmla="*/ 999578 h 4300068"/>
              <a:gd name="connsiteX327" fmla="*/ 4984291 w 12191997"/>
              <a:gd name="connsiteY327" fmla="*/ 995322 h 4300068"/>
              <a:gd name="connsiteX328" fmla="*/ 5004233 w 12191997"/>
              <a:gd name="connsiteY328" fmla="*/ 991039 h 4300068"/>
              <a:gd name="connsiteX329" fmla="*/ 5024198 w 12191997"/>
              <a:gd name="connsiteY329" fmla="*/ 986731 h 4300068"/>
              <a:gd name="connsiteX330" fmla="*/ 5044189 w 12191997"/>
              <a:gd name="connsiteY330" fmla="*/ 982400 h 4300068"/>
              <a:gd name="connsiteX331" fmla="*/ 5064204 w 12191997"/>
              <a:gd name="connsiteY331" fmla="*/ 978046 h 4300068"/>
              <a:gd name="connsiteX332" fmla="*/ 5084245 w 12191997"/>
              <a:gd name="connsiteY332" fmla="*/ 973671 h 4300068"/>
              <a:gd name="connsiteX333" fmla="*/ 5104310 w 12191997"/>
              <a:gd name="connsiteY333" fmla="*/ 969277 h 4300068"/>
              <a:gd name="connsiteX334" fmla="*/ 5124398 w 12191997"/>
              <a:gd name="connsiteY334" fmla="*/ 964865 h 4300068"/>
              <a:gd name="connsiteX335" fmla="*/ 5144512 w 12191997"/>
              <a:gd name="connsiteY335" fmla="*/ 960437 h 4300068"/>
              <a:gd name="connsiteX336" fmla="*/ 5164650 w 12191997"/>
              <a:gd name="connsiteY336" fmla="*/ 955995 h 4300068"/>
              <a:gd name="connsiteX337" fmla="*/ 5184812 w 12191997"/>
              <a:gd name="connsiteY337" fmla="*/ 951539 h 4300068"/>
              <a:gd name="connsiteX338" fmla="*/ 5204998 w 12191997"/>
              <a:gd name="connsiteY338" fmla="*/ 947073 h 4300068"/>
              <a:gd name="connsiteX339" fmla="*/ 5225207 w 12191997"/>
              <a:gd name="connsiteY339" fmla="*/ 942595 h 4300068"/>
              <a:gd name="connsiteX340" fmla="*/ 5245441 w 12191997"/>
              <a:gd name="connsiteY340" fmla="*/ 938110 h 4300068"/>
              <a:gd name="connsiteX341" fmla="*/ 5265699 w 12191997"/>
              <a:gd name="connsiteY341" fmla="*/ 933617 h 4300068"/>
              <a:gd name="connsiteX342" fmla="*/ 5285980 w 12191997"/>
              <a:gd name="connsiteY342" fmla="*/ 929119 h 4300068"/>
              <a:gd name="connsiteX343" fmla="*/ 5306284 w 12191997"/>
              <a:gd name="connsiteY343" fmla="*/ 924617 h 4300068"/>
              <a:gd name="connsiteX344" fmla="*/ 5326612 w 12191997"/>
              <a:gd name="connsiteY344" fmla="*/ 920113 h 4300068"/>
              <a:gd name="connsiteX345" fmla="*/ 5346964 w 12191997"/>
              <a:gd name="connsiteY345" fmla="*/ 915608 h 4300068"/>
              <a:gd name="connsiteX346" fmla="*/ 5367338 w 12191997"/>
              <a:gd name="connsiteY346" fmla="*/ 911104 h 4300068"/>
              <a:gd name="connsiteX347" fmla="*/ 5387735 w 12191997"/>
              <a:gd name="connsiteY347" fmla="*/ 906601 h 4300068"/>
              <a:gd name="connsiteX348" fmla="*/ 5408156 w 12191997"/>
              <a:gd name="connsiteY348" fmla="*/ 902103 h 4300068"/>
              <a:gd name="connsiteX349" fmla="*/ 5428599 w 12191997"/>
              <a:gd name="connsiteY349" fmla="*/ 897609 h 4300068"/>
              <a:gd name="connsiteX350" fmla="*/ 5449065 w 12191997"/>
              <a:gd name="connsiteY350" fmla="*/ 893122 h 4300068"/>
              <a:gd name="connsiteX351" fmla="*/ 5469554 w 12191997"/>
              <a:gd name="connsiteY351" fmla="*/ 888644 h 4300068"/>
              <a:gd name="connsiteX352" fmla="*/ 5490066 w 12191997"/>
              <a:gd name="connsiteY352" fmla="*/ 884176 h 4300068"/>
              <a:gd name="connsiteX353" fmla="*/ 5510599 w 12191997"/>
              <a:gd name="connsiteY353" fmla="*/ 879718 h 4300068"/>
              <a:gd name="connsiteX354" fmla="*/ 5531155 w 12191997"/>
              <a:gd name="connsiteY354" fmla="*/ 875274 h 4300068"/>
              <a:gd name="connsiteX355" fmla="*/ 5551733 w 12191997"/>
              <a:gd name="connsiteY355" fmla="*/ 870844 h 4300068"/>
              <a:gd name="connsiteX356" fmla="*/ 5572334 w 12191997"/>
              <a:gd name="connsiteY356" fmla="*/ 866430 h 4300068"/>
              <a:gd name="connsiteX357" fmla="*/ 5592956 w 12191997"/>
              <a:gd name="connsiteY357" fmla="*/ 862034 h 4300068"/>
              <a:gd name="connsiteX358" fmla="*/ 5613601 w 12191997"/>
              <a:gd name="connsiteY358" fmla="*/ 857656 h 4300068"/>
              <a:gd name="connsiteX359" fmla="*/ 5634266 w 12191997"/>
              <a:gd name="connsiteY359" fmla="*/ 853299 h 4300068"/>
              <a:gd name="connsiteX360" fmla="*/ 5654954 w 12191997"/>
              <a:gd name="connsiteY360" fmla="*/ 848963 h 4300068"/>
              <a:gd name="connsiteX361" fmla="*/ 5675663 w 12191997"/>
              <a:gd name="connsiteY361" fmla="*/ 844651 h 4300068"/>
              <a:gd name="connsiteX362" fmla="*/ 5696394 w 12191997"/>
              <a:gd name="connsiteY362" fmla="*/ 840365 h 4300068"/>
              <a:gd name="connsiteX363" fmla="*/ 5717146 w 12191997"/>
              <a:gd name="connsiteY363" fmla="*/ 836105 h 4300068"/>
              <a:gd name="connsiteX364" fmla="*/ 5737919 w 12191997"/>
              <a:gd name="connsiteY364" fmla="*/ 831873 h 4300068"/>
              <a:gd name="connsiteX365" fmla="*/ 5758713 w 12191997"/>
              <a:gd name="connsiteY365" fmla="*/ 827670 h 4300068"/>
              <a:gd name="connsiteX366" fmla="*/ 5779528 w 12191997"/>
              <a:gd name="connsiteY366" fmla="*/ 823498 h 4300068"/>
              <a:gd name="connsiteX367" fmla="*/ 5800365 w 12191997"/>
              <a:gd name="connsiteY367" fmla="*/ 819360 h 4300068"/>
              <a:gd name="connsiteX368" fmla="*/ 5821221 w 12191997"/>
              <a:gd name="connsiteY368" fmla="*/ 815255 h 4300068"/>
              <a:gd name="connsiteX369" fmla="*/ 5842098 w 12191997"/>
              <a:gd name="connsiteY369" fmla="*/ 811186 h 4300068"/>
              <a:gd name="connsiteX370" fmla="*/ 5862996 w 12191997"/>
              <a:gd name="connsiteY370" fmla="*/ 807154 h 4300068"/>
              <a:gd name="connsiteX371" fmla="*/ 5883915 w 12191997"/>
              <a:gd name="connsiteY371" fmla="*/ 803162 h 4300068"/>
              <a:gd name="connsiteX372" fmla="*/ 5904854 w 12191997"/>
              <a:gd name="connsiteY372" fmla="*/ 799209 h 4300068"/>
              <a:gd name="connsiteX373" fmla="*/ 5925812 w 12191997"/>
              <a:gd name="connsiteY373" fmla="*/ 795297 h 4300068"/>
              <a:gd name="connsiteX374" fmla="*/ 5946792 w 12191997"/>
              <a:gd name="connsiteY374" fmla="*/ 791430 h 4300068"/>
              <a:gd name="connsiteX375" fmla="*/ 5967791 w 12191997"/>
              <a:gd name="connsiteY375" fmla="*/ 787606 h 4300068"/>
              <a:gd name="connsiteX376" fmla="*/ 5988810 w 12191997"/>
              <a:gd name="connsiteY376" fmla="*/ 783830 h 4300068"/>
              <a:gd name="connsiteX377" fmla="*/ 6009849 w 12191997"/>
              <a:gd name="connsiteY377" fmla="*/ 780101 h 4300068"/>
              <a:gd name="connsiteX378" fmla="*/ 6030906 w 12191997"/>
              <a:gd name="connsiteY378" fmla="*/ 776421 h 4300068"/>
              <a:gd name="connsiteX379" fmla="*/ 6051984 w 12191997"/>
              <a:gd name="connsiteY379" fmla="*/ 772792 h 4300068"/>
              <a:gd name="connsiteX380" fmla="*/ 6073081 w 12191997"/>
              <a:gd name="connsiteY380" fmla="*/ 769216 h 4300068"/>
              <a:gd name="connsiteX381" fmla="*/ 6094198 w 12191997"/>
              <a:gd name="connsiteY381" fmla="*/ 765693 h 4300068"/>
              <a:gd name="connsiteX382" fmla="*/ 6115333 w 12191997"/>
              <a:gd name="connsiteY382" fmla="*/ 762226 h 4300068"/>
              <a:gd name="connsiteX383" fmla="*/ 6136489 w 12191997"/>
              <a:gd name="connsiteY383" fmla="*/ 758816 h 4300068"/>
              <a:gd name="connsiteX384" fmla="*/ 6157662 w 12191997"/>
              <a:gd name="connsiteY384" fmla="*/ 755465 h 4300068"/>
              <a:gd name="connsiteX385" fmla="*/ 6178854 w 12191997"/>
              <a:gd name="connsiteY385" fmla="*/ 752173 h 4300068"/>
              <a:gd name="connsiteX386" fmla="*/ 6200066 w 12191997"/>
              <a:gd name="connsiteY386" fmla="*/ 748942 h 4300068"/>
              <a:gd name="connsiteX387" fmla="*/ 6221296 w 12191997"/>
              <a:gd name="connsiteY387" fmla="*/ 745775 h 4300068"/>
              <a:gd name="connsiteX388" fmla="*/ 6242545 w 12191997"/>
              <a:gd name="connsiteY388" fmla="*/ 742672 h 4300068"/>
              <a:gd name="connsiteX389" fmla="*/ 6263810 w 12191997"/>
              <a:gd name="connsiteY389" fmla="*/ 739635 h 4300068"/>
              <a:gd name="connsiteX390" fmla="*/ 6306438 w 12191997"/>
              <a:gd name="connsiteY390" fmla="*/ 733760 h 4300068"/>
              <a:gd name="connsiteX391" fmla="*/ 6327791 w 12191997"/>
              <a:gd name="connsiteY391" fmla="*/ 730923 h 4300068"/>
              <a:gd name="connsiteX392" fmla="*/ 6349309 w 12191997"/>
              <a:gd name="connsiteY392" fmla="*/ 728129 h 4300068"/>
              <a:gd name="connsiteX393" fmla="*/ 6370955 w 12191997"/>
              <a:gd name="connsiteY393" fmla="*/ 725383 h 4300068"/>
              <a:gd name="connsiteX394" fmla="*/ 6392722 w 12191997"/>
              <a:gd name="connsiteY394" fmla="*/ 722683 h 4300068"/>
              <a:gd name="connsiteX395" fmla="*/ 6414613 w 12191997"/>
              <a:gd name="connsiteY395" fmla="*/ 720030 h 4300068"/>
              <a:gd name="connsiteX396" fmla="*/ 6436621 w 12191997"/>
              <a:gd name="connsiteY396" fmla="*/ 717420 h 4300068"/>
              <a:gd name="connsiteX397" fmla="*/ 6458744 w 12191997"/>
              <a:gd name="connsiteY397" fmla="*/ 714855 h 4300068"/>
              <a:gd name="connsiteX398" fmla="*/ 6480978 w 12191997"/>
              <a:gd name="connsiteY398" fmla="*/ 712334 h 4300068"/>
              <a:gd name="connsiteX399" fmla="*/ 6503319 w 12191997"/>
              <a:gd name="connsiteY399" fmla="*/ 709854 h 4300068"/>
              <a:gd name="connsiteX400" fmla="*/ 6525765 w 12191997"/>
              <a:gd name="connsiteY400" fmla="*/ 707415 h 4300068"/>
              <a:gd name="connsiteX401" fmla="*/ 6548310 w 12191997"/>
              <a:gd name="connsiteY401" fmla="*/ 705017 h 4300068"/>
              <a:gd name="connsiteX402" fmla="*/ 6570956 w 12191997"/>
              <a:gd name="connsiteY402" fmla="*/ 702658 h 4300068"/>
              <a:gd name="connsiteX403" fmla="*/ 6593695 w 12191997"/>
              <a:gd name="connsiteY403" fmla="*/ 700338 h 4300068"/>
              <a:gd name="connsiteX404" fmla="*/ 6616525 w 12191997"/>
              <a:gd name="connsiteY404" fmla="*/ 698056 h 4300068"/>
              <a:gd name="connsiteX405" fmla="*/ 6639444 w 12191997"/>
              <a:gd name="connsiteY405" fmla="*/ 695811 h 4300068"/>
              <a:gd name="connsiteX406" fmla="*/ 6662448 w 12191997"/>
              <a:gd name="connsiteY406" fmla="*/ 693601 h 4300068"/>
              <a:gd name="connsiteX407" fmla="*/ 6685531 w 12191997"/>
              <a:gd name="connsiteY407" fmla="*/ 691427 h 4300068"/>
              <a:gd name="connsiteX408" fmla="*/ 6708693 w 12191997"/>
              <a:gd name="connsiteY408" fmla="*/ 689287 h 4300068"/>
              <a:gd name="connsiteX409" fmla="*/ 6731932 w 12191997"/>
              <a:gd name="connsiteY409" fmla="*/ 687180 h 4300068"/>
              <a:gd name="connsiteX410" fmla="*/ 6755238 w 12191997"/>
              <a:gd name="connsiteY410" fmla="*/ 685105 h 4300068"/>
              <a:gd name="connsiteX411" fmla="*/ 6778615 w 12191997"/>
              <a:gd name="connsiteY411" fmla="*/ 683062 h 4300068"/>
              <a:gd name="connsiteX412" fmla="*/ 6802056 w 12191997"/>
              <a:gd name="connsiteY412" fmla="*/ 681050 h 4300068"/>
              <a:gd name="connsiteX413" fmla="*/ 6825559 w 12191997"/>
              <a:gd name="connsiteY413" fmla="*/ 679068 h 4300068"/>
              <a:gd name="connsiteX414" fmla="*/ 6849121 w 12191997"/>
              <a:gd name="connsiteY414" fmla="*/ 677114 h 4300068"/>
              <a:gd name="connsiteX415" fmla="*/ 6872738 w 12191997"/>
              <a:gd name="connsiteY415" fmla="*/ 675188 h 4300068"/>
              <a:gd name="connsiteX416" fmla="*/ 6896405 w 12191997"/>
              <a:gd name="connsiteY416" fmla="*/ 673289 h 4300068"/>
              <a:gd name="connsiteX417" fmla="*/ 6920122 w 12191997"/>
              <a:gd name="connsiteY417" fmla="*/ 671416 h 4300068"/>
              <a:gd name="connsiteX418" fmla="*/ 6943883 w 12191997"/>
              <a:gd name="connsiteY418" fmla="*/ 669569 h 4300068"/>
              <a:gd name="connsiteX419" fmla="*/ 6967687 w 12191997"/>
              <a:gd name="connsiteY419" fmla="*/ 667746 h 4300068"/>
              <a:gd name="connsiteX420" fmla="*/ 6991528 w 12191997"/>
              <a:gd name="connsiteY420" fmla="*/ 665947 h 4300068"/>
              <a:gd name="connsiteX421" fmla="*/ 7015405 w 12191997"/>
              <a:gd name="connsiteY421" fmla="*/ 664169 h 4300068"/>
              <a:gd name="connsiteX422" fmla="*/ 7039315 w 12191997"/>
              <a:gd name="connsiteY422" fmla="*/ 662414 h 4300068"/>
              <a:gd name="connsiteX423" fmla="*/ 7063253 w 12191997"/>
              <a:gd name="connsiteY423" fmla="*/ 660680 h 4300068"/>
              <a:gd name="connsiteX424" fmla="*/ 7087216 w 12191997"/>
              <a:gd name="connsiteY424" fmla="*/ 658965 h 4300068"/>
              <a:gd name="connsiteX425" fmla="*/ 7111202 w 12191997"/>
              <a:gd name="connsiteY425" fmla="*/ 657269 h 4300068"/>
              <a:gd name="connsiteX426" fmla="*/ 7135206 w 12191997"/>
              <a:gd name="connsiteY426" fmla="*/ 655592 h 4300068"/>
              <a:gd name="connsiteX427" fmla="*/ 7159226 w 12191997"/>
              <a:gd name="connsiteY427" fmla="*/ 653931 h 4300068"/>
              <a:gd name="connsiteX428" fmla="*/ 7183258 w 12191997"/>
              <a:gd name="connsiteY428" fmla="*/ 652287 h 4300068"/>
              <a:gd name="connsiteX429" fmla="*/ 7207300 w 12191997"/>
              <a:gd name="connsiteY429" fmla="*/ 650658 h 4300068"/>
              <a:gd name="connsiteX430" fmla="*/ 7231347 w 12191997"/>
              <a:gd name="connsiteY430" fmla="*/ 649044 h 4300068"/>
              <a:gd name="connsiteX431" fmla="*/ 7255397 w 12191997"/>
              <a:gd name="connsiteY431" fmla="*/ 647444 h 4300068"/>
              <a:gd name="connsiteX432" fmla="*/ 7279445 w 12191997"/>
              <a:gd name="connsiteY432" fmla="*/ 645856 h 4300068"/>
              <a:gd name="connsiteX433" fmla="*/ 7303491 w 12191997"/>
              <a:gd name="connsiteY433" fmla="*/ 644280 h 4300068"/>
              <a:gd name="connsiteX434" fmla="*/ 7327528 w 12191997"/>
              <a:gd name="connsiteY434" fmla="*/ 642714 h 4300068"/>
              <a:gd name="connsiteX435" fmla="*/ 7351555 w 12191997"/>
              <a:gd name="connsiteY435" fmla="*/ 641159 h 4300068"/>
              <a:gd name="connsiteX436" fmla="*/ 7375568 w 12191997"/>
              <a:gd name="connsiteY436" fmla="*/ 639613 h 4300068"/>
              <a:gd name="connsiteX437" fmla="*/ 7399565 w 12191997"/>
              <a:gd name="connsiteY437" fmla="*/ 638075 h 4300068"/>
              <a:gd name="connsiteX438" fmla="*/ 7423540 w 12191997"/>
              <a:gd name="connsiteY438" fmla="*/ 636545 h 4300068"/>
              <a:gd name="connsiteX439" fmla="*/ 7447492 w 12191997"/>
              <a:gd name="connsiteY439" fmla="*/ 635020 h 4300068"/>
              <a:gd name="connsiteX440" fmla="*/ 7471418 w 12191997"/>
              <a:gd name="connsiteY440" fmla="*/ 633502 h 4300068"/>
              <a:gd name="connsiteX441" fmla="*/ 7495311 w 12191997"/>
              <a:gd name="connsiteY441" fmla="*/ 631987 h 4300068"/>
              <a:gd name="connsiteX442" fmla="*/ 7519174 w 12191997"/>
              <a:gd name="connsiteY442" fmla="*/ 630477 h 4300068"/>
              <a:gd name="connsiteX443" fmla="*/ 7542998 w 12191997"/>
              <a:gd name="connsiteY443" fmla="*/ 628969 h 4300068"/>
              <a:gd name="connsiteX444" fmla="*/ 7566784 w 12191997"/>
              <a:gd name="connsiteY444" fmla="*/ 627464 h 4300068"/>
              <a:gd name="connsiteX445" fmla="*/ 7590525 w 12191997"/>
              <a:gd name="connsiteY445" fmla="*/ 625959 h 4300068"/>
              <a:gd name="connsiteX446" fmla="*/ 7614221 w 12191997"/>
              <a:gd name="connsiteY446" fmla="*/ 624454 h 4300068"/>
              <a:gd name="connsiteX447" fmla="*/ 7637866 w 12191997"/>
              <a:gd name="connsiteY447" fmla="*/ 622949 h 4300068"/>
              <a:gd name="connsiteX448" fmla="*/ 7661458 w 12191997"/>
              <a:gd name="connsiteY448" fmla="*/ 621442 h 4300068"/>
              <a:gd name="connsiteX449" fmla="*/ 7684994 w 12191997"/>
              <a:gd name="connsiteY449" fmla="*/ 619933 h 4300068"/>
              <a:gd name="connsiteX450" fmla="*/ 7708471 w 12191997"/>
              <a:gd name="connsiteY450" fmla="*/ 618419 h 4300068"/>
              <a:gd name="connsiteX451" fmla="*/ 7731885 w 12191997"/>
              <a:gd name="connsiteY451" fmla="*/ 616902 h 4300068"/>
              <a:gd name="connsiteX452" fmla="*/ 7755233 w 12191997"/>
              <a:gd name="connsiteY452" fmla="*/ 615379 h 4300068"/>
              <a:gd name="connsiteX453" fmla="*/ 7778512 w 12191997"/>
              <a:gd name="connsiteY453" fmla="*/ 613850 h 4300068"/>
              <a:gd name="connsiteX454" fmla="*/ 7801718 w 12191997"/>
              <a:gd name="connsiteY454" fmla="*/ 612313 h 4300068"/>
              <a:gd name="connsiteX455" fmla="*/ 7824849 w 12191997"/>
              <a:gd name="connsiteY455" fmla="*/ 610769 h 4300068"/>
              <a:gd name="connsiteX456" fmla="*/ 7847901 w 12191997"/>
              <a:gd name="connsiteY456" fmla="*/ 609216 h 4300068"/>
              <a:gd name="connsiteX457" fmla="*/ 7870868 w 12191997"/>
              <a:gd name="connsiteY457" fmla="*/ 607653 h 4300068"/>
              <a:gd name="connsiteX458" fmla="*/ 7893752 w 12191997"/>
              <a:gd name="connsiteY458" fmla="*/ 606080 h 4300068"/>
              <a:gd name="connsiteX459" fmla="*/ 7916548 w 12191997"/>
              <a:gd name="connsiteY459" fmla="*/ 604494 h 4300068"/>
              <a:gd name="connsiteX460" fmla="*/ 7939250 w 12191997"/>
              <a:gd name="connsiteY460" fmla="*/ 602896 h 4300068"/>
              <a:gd name="connsiteX461" fmla="*/ 7961858 w 12191997"/>
              <a:gd name="connsiteY461" fmla="*/ 601285 h 4300068"/>
              <a:gd name="connsiteX462" fmla="*/ 7984366 w 12191997"/>
              <a:gd name="connsiteY462" fmla="*/ 599659 h 4300068"/>
              <a:gd name="connsiteX463" fmla="*/ 8006773 w 12191997"/>
              <a:gd name="connsiteY463" fmla="*/ 598018 h 4300068"/>
              <a:gd name="connsiteX464" fmla="*/ 8029077 w 12191997"/>
              <a:gd name="connsiteY464" fmla="*/ 596361 h 4300068"/>
              <a:gd name="connsiteX465" fmla="*/ 8051270 w 12191997"/>
              <a:gd name="connsiteY465" fmla="*/ 594687 h 4300068"/>
              <a:gd name="connsiteX466" fmla="*/ 8073353 w 12191997"/>
              <a:gd name="connsiteY466" fmla="*/ 592995 h 4300068"/>
              <a:gd name="connsiteX467" fmla="*/ 8095321 w 12191997"/>
              <a:gd name="connsiteY467" fmla="*/ 591284 h 4300068"/>
              <a:gd name="connsiteX468" fmla="*/ 8117171 w 12191997"/>
              <a:gd name="connsiteY468" fmla="*/ 589553 h 4300068"/>
              <a:gd name="connsiteX469" fmla="*/ 8138899 w 12191997"/>
              <a:gd name="connsiteY469" fmla="*/ 587801 h 4300068"/>
              <a:gd name="connsiteX470" fmla="*/ 8160504 w 12191997"/>
              <a:gd name="connsiteY470" fmla="*/ 586028 h 4300068"/>
              <a:gd name="connsiteX471" fmla="*/ 8181981 w 12191997"/>
              <a:gd name="connsiteY471" fmla="*/ 584232 h 4300068"/>
              <a:gd name="connsiteX472" fmla="*/ 8203326 w 12191997"/>
              <a:gd name="connsiteY472" fmla="*/ 582413 h 4300068"/>
              <a:gd name="connsiteX473" fmla="*/ 8224539 w 12191997"/>
              <a:gd name="connsiteY473" fmla="*/ 580570 h 4300068"/>
              <a:gd name="connsiteX474" fmla="*/ 8245613 w 12191997"/>
              <a:gd name="connsiteY474" fmla="*/ 578701 h 4300068"/>
              <a:gd name="connsiteX475" fmla="*/ 8266547 w 12191997"/>
              <a:gd name="connsiteY475" fmla="*/ 576806 h 4300068"/>
              <a:gd name="connsiteX476" fmla="*/ 8287339 w 12191997"/>
              <a:gd name="connsiteY476" fmla="*/ 574884 h 4300068"/>
              <a:gd name="connsiteX477" fmla="*/ 8307981 w 12191997"/>
              <a:gd name="connsiteY477" fmla="*/ 572934 h 4300068"/>
              <a:gd name="connsiteX478" fmla="*/ 8328475 w 12191997"/>
              <a:gd name="connsiteY478" fmla="*/ 570955 h 4300068"/>
              <a:gd name="connsiteX479" fmla="*/ 8348815 w 12191997"/>
              <a:gd name="connsiteY479" fmla="*/ 568946 h 4300068"/>
              <a:gd name="connsiteX480" fmla="*/ 8368998 w 12191997"/>
              <a:gd name="connsiteY480" fmla="*/ 566906 h 4300068"/>
              <a:gd name="connsiteX481" fmla="*/ 8389023 w 12191997"/>
              <a:gd name="connsiteY481" fmla="*/ 564835 h 4300068"/>
              <a:gd name="connsiteX482" fmla="*/ 8408884 w 12191997"/>
              <a:gd name="connsiteY482" fmla="*/ 562731 h 4300068"/>
              <a:gd name="connsiteX483" fmla="*/ 8428578 w 12191997"/>
              <a:gd name="connsiteY483" fmla="*/ 560594 h 4300068"/>
              <a:gd name="connsiteX484" fmla="*/ 8448104 w 12191997"/>
              <a:gd name="connsiteY484" fmla="*/ 558422 h 4300068"/>
              <a:gd name="connsiteX485" fmla="*/ 8467457 w 12191997"/>
              <a:gd name="connsiteY485" fmla="*/ 556214 h 4300068"/>
              <a:gd name="connsiteX486" fmla="*/ 8486635 w 12191997"/>
              <a:gd name="connsiteY486" fmla="*/ 553971 h 4300068"/>
              <a:gd name="connsiteX487" fmla="*/ 8505635 w 12191997"/>
              <a:gd name="connsiteY487" fmla="*/ 551690 h 4300068"/>
              <a:gd name="connsiteX488" fmla="*/ 8524450 w 12191997"/>
              <a:gd name="connsiteY488" fmla="*/ 549370 h 4300068"/>
              <a:gd name="connsiteX489" fmla="*/ 8561487 w 12191997"/>
              <a:gd name="connsiteY489" fmla="*/ 544618 h 4300068"/>
              <a:gd name="connsiteX490" fmla="*/ 8579762 w 12191997"/>
              <a:gd name="connsiteY490" fmla="*/ 542182 h 4300068"/>
              <a:gd name="connsiteX491" fmla="*/ 8597825 w 12191997"/>
              <a:gd name="connsiteY491" fmla="*/ 539720 h 4300068"/>
              <a:gd name="connsiteX492" fmla="*/ 8615708 w 12191997"/>
              <a:gd name="connsiteY492" fmla="*/ 537228 h 4300068"/>
              <a:gd name="connsiteX493" fmla="*/ 8633415 w 12191997"/>
              <a:gd name="connsiteY493" fmla="*/ 534707 h 4300068"/>
              <a:gd name="connsiteX494" fmla="*/ 8650952 w 12191997"/>
              <a:gd name="connsiteY494" fmla="*/ 532158 h 4300068"/>
              <a:gd name="connsiteX495" fmla="*/ 8668320 w 12191997"/>
              <a:gd name="connsiteY495" fmla="*/ 529581 h 4300068"/>
              <a:gd name="connsiteX496" fmla="*/ 8685521 w 12191997"/>
              <a:gd name="connsiteY496" fmla="*/ 526977 h 4300068"/>
              <a:gd name="connsiteX497" fmla="*/ 8702560 w 12191997"/>
              <a:gd name="connsiteY497" fmla="*/ 524347 h 4300068"/>
              <a:gd name="connsiteX498" fmla="*/ 8719438 w 12191997"/>
              <a:gd name="connsiteY498" fmla="*/ 521691 h 4300068"/>
              <a:gd name="connsiteX499" fmla="*/ 8736159 w 12191997"/>
              <a:gd name="connsiteY499" fmla="*/ 519009 h 4300068"/>
              <a:gd name="connsiteX500" fmla="*/ 8752722 w 12191997"/>
              <a:gd name="connsiteY500" fmla="*/ 516303 h 4300068"/>
              <a:gd name="connsiteX501" fmla="*/ 8769135 w 12191997"/>
              <a:gd name="connsiteY501" fmla="*/ 513573 h 4300068"/>
              <a:gd name="connsiteX502" fmla="*/ 8785400 w 12191997"/>
              <a:gd name="connsiteY502" fmla="*/ 510820 h 4300068"/>
              <a:gd name="connsiteX503" fmla="*/ 8801519 w 12191997"/>
              <a:gd name="connsiteY503" fmla="*/ 508044 h 4300068"/>
              <a:gd name="connsiteX504" fmla="*/ 8817497 w 12191997"/>
              <a:gd name="connsiteY504" fmla="*/ 505245 h 4300068"/>
              <a:gd name="connsiteX505" fmla="*/ 8833334 w 12191997"/>
              <a:gd name="connsiteY505" fmla="*/ 502425 h 4300068"/>
              <a:gd name="connsiteX506" fmla="*/ 8849030 w 12191997"/>
              <a:gd name="connsiteY506" fmla="*/ 499584 h 4300068"/>
              <a:gd name="connsiteX507" fmla="*/ 8864595 w 12191997"/>
              <a:gd name="connsiteY507" fmla="*/ 496723 h 4300068"/>
              <a:gd name="connsiteX508" fmla="*/ 8880030 w 12191997"/>
              <a:gd name="connsiteY508" fmla="*/ 493843 h 4300068"/>
              <a:gd name="connsiteX509" fmla="*/ 8895331 w 12191997"/>
              <a:gd name="connsiteY509" fmla="*/ 490943 h 4300068"/>
              <a:gd name="connsiteX510" fmla="*/ 8910511 w 12191997"/>
              <a:gd name="connsiteY510" fmla="*/ 488024 h 4300068"/>
              <a:gd name="connsiteX511" fmla="*/ 8925567 w 12191997"/>
              <a:gd name="connsiteY511" fmla="*/ 485088 h 4300068"/>
              <a:gd name="connsiteX512" fmla="*/ 8940503 w 12191997"/>
              <a:gd name="connsiteY512" fmla="*/ 482135 h 4300068"/>
              <a:gd name="connsiteX513" fmla="*/ 8955324 w 12191997"/>
              <a:gd name="connsiteY513" fmla="*/ 479165 h 4300068"/>
              <a:gd name="connsiteX514" fmla="*/ 8970028 w 12191997"/>
              <a:gd name="connsiteY514" fmla="*/ 476180 h 4300068"/>
              <a:gd name="connsiteX515" fmla="*/ 8984623 w 12191997"/>
              <a:gd name="connsiteY515" fmla="*/ 473179 h 4300068"/>
              <a:gd name="connsiteX516" fmla="*/ 8999108 w 12191997"/>
              <a:gd name="connsiteY516" fmla="*/ 470163 h 4300068"/>
              <a:gd name="connsiteX517" fmla="*/ 9013489 w 12191997"/>
              <a:gd name="connsiteY517" fmla="*/ 467133 h 4300068"/>
              <a:gd name="connsiteX518" fmla="*/ 9027766 w 12191997"/>
              <a:gd name="connsiteY518" fmla="*/ 464089 h 4300068"/>
              <a:gd name="connsiteX519" fmla="*/ 9041946 w 12191997"/>
              <a:gd name="connsiteY519" fmla="*/ 461033 h 4300068"/>
              <a:gd name="connsiteX520" fmla="*/ 9056026 w 12191997"/>
              <a:gd name="connsiteY520" fmla="*/ 457965 h 4300068"/>
              <a:gd name="connsiteX521" fmla="*/ 9070014 w 12191997"/>
              <a:gd name="connsiteY521" fmla="*/ 454885 h 4300068"/>
              <a:gd name="connsiteX522" fmla="*/ 9083910 w 12191997"/>
              <a:gd name="connsiteY522" fmla="*/ 451794 h 4300068"/>
              <a:gd name="connsiteX523" fmla="*/ 9097720 w 12191997"/>
              <a:gd name="connsiteY523" fmla="*/ 448693 h 4300068"/>
              <a:gd name="connsiteX524" fmla="*/ 9111443 w 12191997"/>
              <a:gd name="connsiteY524" fmla="*/ 445582 h 4300068"/>
              <a:gd name="connsiteX525" fmla="*/ 9125084 w 12191997"/>
              <a:gd name="connsiteY525" fmla="*/ 442462 h 4300068"/>
              <a:gd name="connsiteX526" fmla="*/ 9138645 w 12191997"/>
              <a:gd name="connsiteY526" fmla="*/ 439334 h 4300068"/>
              <a:gd name="connsiteX527" fmla="*/ 9152131 w 12191997"/>
              <a:gd name="connsiteY527" fmla="*/ 436198 h 4300068"/>
              <a:gd name="connsiteX528" fmla="*/ 9165542 w 12191997"/>
              <a:gd name="connsiteY528" fmla="*/ 433054 h 4300068"/>
              <a:gd name="connsiteX529" fmla="*/ 9178884 w 12191997"/>
              <a:gd name="connsiteY529" fmla="*/ 429905 h 4300068"/>
              <a:gd name="connsiteX530" fmla="*/ 9192158 w 12191997"/>
              <a:gd name="connsiteY530" fmla="*/ 426749 h 4300068"/>
              <a:gd name="connsiteX531" fmla="*/ 9205365 w 12191997"/>
              <a:gd name="connsiteY531" fmla="*/ 423588 h 4300068"/>
              <a:gd name="connsiteX532" fmla="*/ 9218513 w 12191997"/>
              <a:gd name="connsiteY532" fmla="*/ 420422 h 4300068"/>
              <a:gd name="connsiteX533" fmla="*/ 9231599 w 12191997"/>
              <a:gd name="connsiteY533" fmla="*/ 417252 h 4300068"/>
              <a:gd name="connsiteX534" fmla="*/ 9244631 w 12191997"/>
              <a:gd name="connsiteY534" fmla="*/ 414079 h 4300068"/>
              <a:gd name="connsiteX535" fmla="*/ 9257609 w 12191997"/>
              <a:gd name="connsiteY535" fmla="*/ 410902 h 4300068"/>
              <a:gd name="connsiteX536" fmla="*/ 9270536 w 12191997"/>
              <a:gd name="connsiteY536" fmla="*/ 407724 h 4300068"/>
              <a:gd name="connsiteX537" fmla="*/ 9283417 w 12191997"/>
              <a:gd name="connsiteY537" fmla="*/ 404544 h 4300068"/>
              <a:gd name="connsiteX538" fmla="*/ 9296253 w 12191997"/>
              <a:gd name="connsiteY538" fmla="*/ 401364 h 4300068"/>
              <a:gd name="connsiteX539" fmla="*/ 9309047 w 12191997"/>
              <a:gd name="connsiteY539" fmla="*/ 398182 h 4300068"/>
              <a:gd name="connsiteX540" fmla="*/ 9321801 w 12191997"/>
              <a:gd name="connsiteY540" fmla="*/ 395001 h 4300068"/>
              <a:gd name="connsiteX541" fmla="*/ 9334521 w 12191997"/>
              <a:gd name="connsiteY541" fmla="*/ 391821 h 4300068"/>
              <a:gd name="connsiteX542" fmla="*/ 9347208 w 12191997"/>
              <a:gd name="connsiteY542" fmla="*/ 388642 h 4300068"/>
              <a:gd name="connsiteX543" fmla="*/ 9359864 w 12191997"/>
              <a:gd name="connsiteY543" fmla="*/ 385466 h 4300068"/>
              <a:gd name="connsiteX544" fmla="*/ 9372495 w 12191997"/>
              <a:gd name="connsiteY544" fmla="*/ 382293 h 4300068"/>
              <a:gd name="connsiteX545" fmla="*/ 9385101 w 12191997"/>
              <a:gd name="connsiteY545" fmla="*/ 379122 h 4300068"/>
              <a:gd name="connsiteX546" fmla="*/ 9397685 w 12191997"/>
              <a:gd name="connsiteY546" fmla="*/ 375956 h 4300068"/>
              <a:gd name="connsiteX547" fmla="*/ 9410251 w 12191997"/>
              <a:gd name="connsiteY547" fmla="*/ 372794 h 4300068"/>
              <a:gd name="connsiteX548" fmla="*/ 9422803 w 12191997"/>
              <a:gd name="connsiteY548" fmla="*/ 369638 h 4300068"/>
              <a:gd name="connsiteX549" fmla="*/ 9435341 w 12191997"/>
              <a:gd name="connsiteY549" fmla="*/ 366487 h 4300068"/>
              <a:gd name="connsiteX550" fmla="*/ 9447871 w 12191997"/>
              <a:gd name="connsiteY550" fmla="*/ 363342 h 4300068"/>
              <a:gd name="connsiteX551" fmla="*/ 9460394 w 12191997"/>
              <a:gd name="connsiteY551" fmla="*/ 360205 h 4300068"/>
              <a:gd name="connsiteX552" fmla="*/ 9472913 w 12191997"/>
              <a:gd name="connsiteY552" fmla="*/ 357075 h 4300068"/>
              <a:gd name="connsiteX553" fmla="*/ 9485433 w 12191997"/>
              <a:gd name="connsiteY553" fmla="*/ 353953 h 4300068"/>
              <a:gd name="connsiteX554" fmla="*/ 9497954 w 12191997"/>
              <a:gd name="connsiteY554" fmla="*/ 350840 h 4300068"/>
              <a:gd name="connsiteX555" fmla="*/ 9510479 w 12191997"/>
              <a:gd name="connsiteY555" fmla="*/ 347737 h 4300068"/>
              <a:gd name="connsiteX556" fmla="*/ 9523016 w 12191997"/>
              <a:gd name="connsiteY556" fmla="*/ 344643 h 4300068"/>
              <a:gd name="connsiteX557" fmla="*/ 9535561 w 12191997"/>
              <a:gd name="connsiteY557" fmla="*/ 341560 h 4300068"/>
              <a:gd name="connsiteX558" fmla="*/ 9548123 w 12191997"/>
              <a:gd name="connsiteY558" fmla="*/ 338489 h 4300068"/>
              <a:gd name="connsiteX559" fmla="*/ 9560700 w 12191997"/>
              <a:gd name="connsiteY559" fmla="*/ 335429 h 4300068"/>
              <a:gd name="connsiteX560" fmla="*/ 9573298 w 12191997"/>
              <a:gd name="connsiteY560" fmla="*/ 332381 h 4300068"/>
              <a:gd name="connsiteX561" fmla="*/ 9585918 w 12191997"/>
              <a:gd name="connsiteY561" fmla="*/ 329346 h 4300068"/>
              <a:gd name="connsiteX562" fmla="*/ 9598566 w 12191997"/>
              <a:gd name="connsiteY562" fmla="*/ 326325 h 4300068"/>
              <a:gd name="connsiteX563" fmla="*/ 9611242 w 12191997"/>
              <a:gd name="connsiteY563" fmla="*/ 323318 h 4300068"/>
              <a:gd name="connsiteX564" fmla="*/ 9623949 w 12191997"/>
              <a:gd name="connsiteY564" fmla="*/ 320326 h 4300068"/>
              <a:gd name="connsiteX565" fmla="*/ 9636694 w 12191997"/>
              <a:gd name="connsiteY565" fmla="*/ 317349 h 4300068"/>
              <a:gd name="connsiteX566" fmla="*/ 9649475 w 12191997"/>
              <a:gd name="connsiteY566" fmla="*/ 314388 h 4300068"/>
              <a:gd name="connsiteX567" fmla="*/ 9662296 w 12191997"/>
              <a:gd name="connsiteY567" fmla="*/ 311443 h 4300068"/>
              <a:gd name="connsiteX568" fmla="*/ 9675163 w 12191997"/>
              <a:gd name="connsiteY568" fmla="*/ 308516 h 4300068"/>
              <a:gd name="connsiteX569" fmla="*/ 9688076 w 12191997"/>
              <a:gd name="connsiteY569" fmla="*/ 305606 h 4300068"/>
              <a:gd name="connsiteX570" fmla="*/ 9701038 w 12191997"/>
              <a:gd name="connsiteY570" fmla="*/ 302714 h 4300068"/>
              <a:gd name="connsiteX571" fmla="*/ 9714054 w 12191997"/>
              <a:gd name="connsiteY571" fmla="*/ 299841 h 4300068"/>
              <a:gd name="connsiteX572" fmla="*/ 9727125 w 12191997"/>
              <a:gd name="connsiteY572" fmla="*/ 296988 h 4300068"/>
              <a:gd name="connsiteX573" fmla="*/ 9740258 w 12191997"/>
              <a:gd name="connsiteY573" fmla="*/ 294154 h 4300068"/>
              <a:gd name="connsiteX574" fmla="*/ 9753449 w 12191997"/>
              <a:gd name="connsiteY574" fmla="*/ 291341 h 4300068"/>
              <a:gd name="connsiteX575" fmla="*/ 9766709 w 12191997"/>
              <a:gd name="connsiteY575" fmla="*/ 288549 h 4300068"/>
              <a:gd name="connsiteX576" fmla="*/ 9780032 w 12191997"/>
              <a:gd name="connsiteY576" fmla="*/ 285780 h 4300068"/>
              <a:gd name="connsiteX577" fmla="*/ 9793430 w 12191997"/>
              <a:gd name="connsiteY577" fmla="*/ 283032 h 4300068"/>
              <a:gd name="connsiteX578" fmla="*/ 9806899 w 12191997"/>
              <a:gd name="connsiteY578" fmla="*/ 280307 h 4300068"/>
              <a:gd name="connsiteX579" fmla="*/ 9820446 w 12191997"/>
              <a:gd name="connsiteY579" fmla="*/ 277606 h 4300068"/>
              <a:gd name="connsiteX580" fmla="*/ 9834073 w 12191997"/>
              <a:gd name="connsiteY580" fmla="*/ 274929 h 4300068"/>
              <a:gd name="connsiteX581" fmla="*/ 9847783 w 12191997"/>
              <a:gd name="connsiteY581" fmla="*/ 272276 h 4300068"/>
              <a:gd name="connsiteX582" fmla="*/ 9861578 w 12191997"/>
              <a:gd name="connsiteY582" fmla="*/ 269649 h 4300068"/>
              <a:gd name="connsiteX583" fmla="*/ 9875464 w 12191997"/>
              <a:gd name="connsiteY583" fmla="*/ 267048 h 4300068"/>
              <a:gd name="connsiteX584" fmla="*/ 9889439 w 12191997"/>
              <a:gd name="connsiteY584" fmla="*/ 264472 h 4300068"/>
              <a:gd name="connsiteX585" fmla="*/ 9903510 w 12191997"/>
              <a:gd name="connsiteY585" fmla="*/ 261924 h 4300068"/>
              <a:gd name="connsiteX586" fmla="*/ 9917679 w 12191997"/>
              <a:gd name="connsiteY586" fmla="*/ 259404 h 4300068"/>
              <a:gd name="connsiteX587" fmla="*/ 9931949 w 12191997"/>
              <a:gd name="connsiteY587" fmla="*/ 256912 h 4300068"/>
              <a:gd name="connsiteX588" fmla="*/ 9960839 w 12191997"/>
              <a:gd name="connsiteY588" fmla="*/ 252008 h 4300068"/>
              <a:gd name="connsiteX589" fmla="*/ 9975473 w 12191997"/>
              <a:gd name="connsiteY589" fmla="*/ 249577 h 4300068"/>
              <a:gd name="connsiteX590" fmla="*/ 9990201 w 12191997"/>
              <a:gd name="connsiteY590" fmla="*/ 247139 h 4300068"/>
              <a:gd name="connsiteX591" fmla="*/ 10005017 w 12191997"/>
              <a:gd name="connsiteY591" fmla="*/ 244694 h 4300068"/>
              <a:gd name="connsiteX592" fmla="*/ 10019913 w 12191997"/>
              <a:gd name="connsiteY592" fmla="*/ 242244 h 4300068"/>
              <a:gd name="connsiteX593" fmla="*/ 10034894 w 12191997"/>
              <a:gd name="connsiteY593" fmla="*/ 239789 h 4300068"/>
              <a:gd name="connsiteX594" fmla="*/ 10049953 w 12191997"/>
              <a:gd name="connsiteY594" fmla="*/ 237330 h 4300068"/>
              <a:gd name="connsiteX595" fmla="*/ 10065090 w 12191997"/>
              <a:gd name="connsiteY595" fmla="*/ 234867 h 4300068"/>
              <a:gd name="connsiteX596" fmla="*/ 10080302 w 12191997"/>
              <a:gd name="connsiteY596" fmla="*/ 232401 h 4300068"/>
              <a:gd name="connsiteX597" fmla="*/ 10095586 w 12191997"/>
              <a:gd name="connsiteY597" fmla="*/ 229932 h 4300068"/>
              <a:gd name="connsiteX598" fmla="*/ 10110940 w 12191997"/>
              <a:gd name="connsiteY598" fmla="*/ 227460 h 4300068"/>
              <a:gd name="connsiteX599" fmla="*/ 10126359 w 12191997"/>
              <a:gd name="connsiteY599" fmla="*/ 224986 h 4300068"/>
              <a:gd name="connsiteX600" fmla="*/ 10141845 w 12191997"/>
              <a:gd name="connsiteY600" fmla="*/ 222511 h 4300068"/>
              <a:gd name="connsiteX601" fmla="*/ 10157395 w 12191997"/>
              <a:gd name="connsiteY601" fmla="*/ 220036 h 4300068"/>
              <a:gd name="connsiteX602" fmla="*/ 10173004 w 12191997"/>
              <a:gd name="connsiteY602" fmla="*/ 217560 h 4300068"/>
              <a:gd name="connsiteX603" fmla="*/ 10188671 w 12191997"/>
              <a:gd name="connsiteY603" fmla="*/ 215084 h 4300068"/>
              <a:gd name="connsiteX604" fmla="*/ 10204397 w 12191997"/>
              <a:gd name="connsiteY604" fmla="*/ 212609 h 4300068"/>
              <a:gd name="connsiteX605" fmla="*/ 10220171 w 12191997"/>
              <a:gd name="connsiteY605" fmla="*/ 210135 h 4300068"/>
              <a:gd name="connsiteX606" fmla="*/ 10235998 w 12191997"/>
              <a:gd name="connsiteY606" fmla="*/ 207662 h 4300068"/>
              <a:gd name="connsiteX607" fmla="*/ 10251875 w 12191997"/>
              <a:gd name="connsiteY607" fmla="*/ 205192 h 4300068"/>
              <a:gd name="connsiteX608" fmla="*/ 10267794 w 12191997"/>
              <a:gd name="connsiteY608" fmla="*/ 202724 h 4300068"/>
              <a:gd name="connsiteX609" fmla="*/ 10283761 w 12191997"/>
              <a:gd name="connsiteY609" fmla="*/ 200260 h 4300068"/>
              <a:gd name="connsiteX610" fmla="*/ 10299770 w 12191997"/>
              <a:gd name="connsiteY610" fmla="*/ 197799 h 4300068"/>
              <a:gd name="connsiteX611" fmla="*/ 10315816 w 12191997"/>
              <a:gd name="connsiteY611" fmla="*/ 195343 h 4300068"/>
              <a:gd name="connsiteX612" fmla="*/ 10331900 w 12191997"/>
              <a:gd name="connsiteY612" fmla="*/ 192891 h 4300068"/>
              <a:gd name="connsiteX613" fmla="*/ 10348017 w 12191997"/>
              <a:gd name="connsiteY613" fmla="*/ 190445 h 4300068"/>
              <a:gd name="connsiteX614" fmla="*/ 10364167 w 12191997"/>
              <a:gd name="connsiteY614" fmla="*/ 188004 h 4300068"/>
              <a:gd name="connsiteX615" fmla="*/ 10380345 w 12191997"/>
              <a:gd name="connsiteY615" fmla="*/ 185569 h 4300068"/>
              <a:gd name="connsiteX616" fmla="*/ 10396551 w 12191997"/>
              <a:gd name="connsiteY616" fmla="*/ 183141 h 4300068"/>
              <a:gd name="connsiteX617" fmla="*/ 10412783 w 12191997"/>
              <a:gd name="connsiteY617" fmla="*/ 180720 h 4300068"/>
              <a:gd name="connsiteX618" fmla="*/ 10429036 w 12191997"/>
              <a:gd name="connsiteY618" fmla="*/ 178307 h 4300068"/>
              <a:gd name="connsiteX619" fmla="*/ 10445310 w 12191997"/>
              <a:gd name="connsiteY619" fmla="*/ 175902 h 4300068"/>
              <a:gd name="connsiteX620" fmla="*/ 10461600 w 12191997"/>
              <a:gd name="connsiteY620" fmla="*/ 173506 h 4300068"/>
              <a:gd name="connsiteX621" fmla="*/ 10477908 w 12191997"/>
              <a:gd name="connsiteY621" fmla="*/ 171119 h 4300068"/>
              <a:gd name="connsiteX622" fmla="*/ 10494228 w 12191997"/>
              <a:gd name="connsiteY622" fmla="*/ 168742 h 4300068"/>
              <a:gd name="connsiteX623" fmla="*/ 10510557 w 12191997"/>
              <a:gd name="connsiteY623" fmla="*/ 166375 h 4300068"/>
              <a:gd name="connsiteX624" fmla="*/ 10526896 w 12191997"/>
              <a:gd name="connsiteY624" fmla="*/ 164019 h 4300068"/>
              <a:gd name="connsiteX625" fmla="*/ 10543240 w 12191997"/>
              <a:gd name="connsiteY625" fmla="*/ 161674 h 4300068"/>
              <a:gd name="connsiteX626" fmla="*/ 10559589 w 12191997"/>
              <a:gd name="connsiteY626" fmla="*/ 159341 h 4300068"/>
              <a:gd name="connsiteX627" fmla="*/ 10575937 w 12191997"/>
              <a:gd name="connsiteY627" fmla="*/ 157020 h 4300068"/>
              <a:gd name="connsiteX628" fmla="*/ 10592286 w 12191997"/>
              <a:gd name="connsiteY628" fmla="*/ 154712 h 4300068"/>
              <a:gd name="connsiteX629" fmla="*/ 10608630 w 12191997"/>
              <a:gd name="connsiteY629" fmla="*/ 152417 h 4300068"/>
              <a:gd name="connsiteX630" fmla="*/ 10624968 w 12191997"/>
              <a:gd name="connsiteY630" fmla="*/ 150136 h 4300068"/>
              <a:gd name="connsiteX631" fmla="*/ 10641299 w 12191997"/>
              <a:gd name="connsiteY631" fmla="*/ 147869 h 4300068"/>
              <a:gd name="connsiteX632" fmla="*/ 10657618 w 12191997"/>
              <a:gd name="connsiteY632" fmla="*/ 145617 h 4300068"/>
              <a:gd name="connsiteX633" fmla="*/ 10673924 w 12191997"/>
              <a:gd name="connsiteY633" fmla="*/ 143380 h 4300068"/>
              <a:gd name="connsiteX634" fmla="*/ 10690214 w 12191997"/>
              <a:gd name="connsiteY634" fmla="*/ 141159 h 4300068"/>
              <a:gd name="connsiteX635" fmla="*/ 10706486 w 12191997"/>
              <a:gd name="connsiteY635" fmla="*/ 138954 h 4300068"/>
              <a:gd name="connsiteX636" fmla="*/ 10722739 w 12191997"/>
              <a:gd name="connsiteY636" fmla="*/ 136766 h 4300068"/>
              <a:gd name="connsiteX637" fmla="*/ 10738969 w 12191997"/>
              <a:gd name="connsiteY637" fmla="*/ 134595 h 4300068"/>
              <a:gd name="connsiteX638" fmla="*/ 10755175 w 12191997"/>
              <a:gd name="connsiteY638" fmla="*/ 132442 h 4300068"/>
              <a:gd name="connsiteX639" fmla="*/ 10771351 w 12191997"/>
              <a:gd name="connsiteY639" fmla="*/ 130307 h 4300068"/>
              <a:gd name="connsiteX640" fmla="*/ 10787500 w 12191997"/>
              <a:gd name="connsiteY640" fmla="*/ 128192 h 4300068"/>
              <a:gd name="connsiteX641" fmla="*/ 10803615 w 12191997"/>
              <a:gd name="connsiteY641" fmla="*/ 126095 h 4300068"/>
              <a:gd name="connsiteX642" fmla="*/ 10819696 w 12191997"/>
              <a:gd name="connsiteY642" fmla="*/ 124018 h 4300068"/>
              <a:gd name="connsiteX643" fmla="*/ 10835741 w 12191997"/>
              <a:gd name="connsiteY643" fmla="*/ 121962 h 4300068"/>
              <a:gd name="connsiteX644" fmla="*/ 10851746 w 12191997"/>
              <a:gd name="connsiteY644" fmla="*/ 119926 h 4300068"/>
              <a:gd name="connsiteX645" fmla="*/ 10867709 w 12191997"/>
              <a:gd name="connsiteY645" fmla="*/ 117912 h 4300068"/>
              <a:gd name="connsiteX646" fmla="*/ 10883629 w 12191997"/>
              <a:gd name="connsiteY646" fmla="*/ 115920 h 4300068"/>
              <a:gd name="connsiteX647" fmla="*/ 10899502 w 12191997"/>
              <a:gd name="connsiteY647" fmla="*/ 113949 h 4300068"/>
              <a:gd name="connsiteX648" fmla="*/ 10915327 w 12191997"/>
              <a:gd name="connsiteY648" fmla="*/ 112002 h 4300068"/>
              <a:gd name="connsiteX649" fmla="*/ 10931101 w 12191997"/>
              <a:gd name="connsiteY649" fmla="*/ 110078 h 4300068"/>
              <a:gd name="connsiteX650" fmla="*/ 10946820 w 12191997"/>
              <a:gd name="connsiteY650" fmla="*/ 108178 h 4300068"/>
              <a:gd name="connsiteX651" fmla="*/ 10962484 w 12191997"/>
              <a:gd name="connsiteY651" fmla="*/ 106302 h 4300068"/>
              <a:gd name="connsiteX652" fmla="*/ 10978090 w 12191997"/>
              <a:gd name="connsiteY652" fmla="*/ 104451 h 4300068"/>
              <a:gd name="connsiteX653" fmla="*/ 10993635 w 12191997"/>
              <a:gd name="connsiteY653" fmla="*/ 102626 h 4300068"/>
              <a:gd name="connsiteX654" fmla="*/ 11009117 w 12191997"/>
              <a:gd name="connsiteY654" fmla="*/ 100826 h 4300068"/>
              <a:gd name="connsiteX655" fmla="*/ 11024533 w 12191997"/>
              <a:gd name="connsiteY655" fmla="*/ 99053 h 4300068"/>
              <a:gd name="connsiteX656" fmla="*/ 11039883 w 12191997"/>
              <a:gd name="connsiteY656" fmla="*/ 97306 h 4300068"/>
              <a:gd name="connsiteX657" fmla="*/ 11055161 w 12191997"/>
              <a:gd name="connsiteY657" fmla="*/ 95587 h 4300068"/>
              <a:gd name="connsiteX658" fmla="*/ 11070367 w 12191997"/>
              <a:gd name="connsiteY658" fmla="*/ 93896 h 4300068"/>
              <a:gd name="connsiteX659" fmla="*/ 11085498 w 12191997"/>
              <a:gd name="connsiteY659" fmla="*/ 92233 h 4300068"/>
              <a:gd name="connsiteX660" fmla="*/ 11100552 w 12191997"/>
              <a:gd name="connsiteY660" fmla="*/ 90599 h 4300068"/>
              <a:gd name="connsiteX661" fmla="*/ 11115525 w 12191997"/>
              <a:gd name="connsiteY661" fmla="*/ 88994 h 4300068"/>
              <a:gd name="connsiteX662" fmla="*/ 11130417 w 12191997"/>
              <a:gd name="connsiteY662" fmla="*/ 87419 h 4300068"/>
              <a:gd name="connsiteX663" fmla="*/ 11145226 w 12191997"/>
              <a:gd name="connsiteY663" fmla="*/ 85875 h 4300068"/>
              <a:gd name="connsiteX664" fmla="*/ 11159945 w 12191997"/>
              <a:gd name="connsiteY664" fmla="*/ 84361 h 4300068"/>
              <a:gd name="connsiteX665" fmla="*/ 11174576 w 12191997"/>
              <a:gd name="connsiteY665" fmla="*/ 82879 h 4300068"/>
              <a:gd name="connsiteX666" fmla="*/ 11189115 w 12191997"/>
              <a:gd name="connsiteY666" fmla="*/ 81429 h 4300068"/>
              <a:gd name="connsiteX667" fmla="*/ 11203560 w 12191997"/>
              <a:gd name="connsiteY667" fmla="*/ 80011 h 4300068"/>
              <a:gd name="connsiteX668" fmla="*/ 11217909 w 12191997"/>
              <a:gd name="connsiteY668" fmla="*/ 78626 h 4300068"/>
              <a:gd name="connsiteX669" fmla="*/ 11232159 w 12191997"/>
              <a:gd name="connsiteY669" fmla="*/ 77275 h 4300068"/>
              <a:gd name="connsiteX670" fmla="*/ 11246307 w 12191997"/>
              <a:gd name="connsiteY670" fmla="*/ 75957 h 4300068"/>
              <a:gd name="connsiteX671" fmla="*/ 11260351 w 12191997"/>
              <a:gd name="connsiteY671" fmla="*/ 74674 h 4300068"/>
              <a:gd name="connsiteX672" fmla="*/ 11274291 w 12191997"/>
              <a:gd name="connsiteY672" fmla="*/ 73426 h 4300068"/>
              <a:gd name="connsiteX673" fmla="*/ 11288121 w 12191997"/>
              <a:gd name="connsiteY673" fmla="*/ 72213 h 4300068"/>
              <a:gd name="connsiteX674" fmla="*/ 11301840 w 12191997"/>
              <a:gd name="connsiteY674" fmla="*/ 71036 h 4300068"/>
              <a:gd name="connsiteX675" fmla="*/ 11315445 w 12191997"/>
              <a:gd name="connsiteY675" fmla="*/ 69895 h 4300068"/>
              <a:gd name="connsiteX676" fmla="*/ 11328933 w 12191997"/>
              <a:gd name="connsiteY676" fmla="*/ 68791 h 4300068"/>
              <a:gd name="connsiteX677" fmla="*/ 11342306 w 12191997"/>
              <a:gd name="connsiteY677" fmla="*/ 67725 h 4300068"/>
              <a:gd name="connsiteX678" fmla="*/ 11355555 w 12191997"/>
              <a:gd name="connsiteY678" fmla="*/ 66697 h 4300068"/>
              <a:gd name="connsiteX679" fmla="*/ 11368685 w 12191997"/>
              <a:gd name="connsiteY679" fmla="*/ 65707 h 4300068"/>
              <a:gd name="connsiteX680" fmla="*/ 11381687 w 12191997"/>
              <a:gd name="connsiteY680" fmla="*/ 64756 h 4300068"/>
              <a:gd name="connsiteX681" fmla="*/ 11394561 w 12191997"/>
              <a:gd name="connsiteY681" fmla="*/ 63844 h 4300068"/>
              <a:gd name="connsiteX682" fmla="*/ 11407304 w 12191997"/>
              <a:gd name="connsiteY682" fmla="*/ 62972 h 4300068"/>
              <a:gd name="connsiteX683" fmla="*/ 11419915 w 12191997"/>
              <a:gd name="connsiteY683" fmla="*/ 62141 h 4300068"/>
              <a:gd name="connsiteX684" fmla="*/ 11432391 w 12191997"/>
              <a:gd name="connsiteY684" fmla="*/ 61350 h 4300068"/>
              <a:gd name="connsiteX685" fmla="*/ 11444727 w 12191997"/>
              <a:gd name="connsiteY685" fmla="*/ 60601 h 4300068"/>
              <a:gd name="connsiteX686" fmla="*/ 11456927 w 12191997"/>
              <a:gd name="connsiteY686" fmla="*/ 59894 h 4300068"/>
              <a:gd name="connsiteX687" fmla="*/ 11480925 w 12191997"/>
              <a:gd name="connsiteY687" fmla="*/ 58606 h 4300068"/>
              <a:gd name="connsiteX688" fmla="*/ 11492770 w 12191997"/>
              <a:gd name="connsiteY688" fmla="*/ 58005 h 4300068"/>
              <a:gd name="connsiteX689" fmla="*/ 11504502 w 12191997"/>
              <a:gd name="connsiteY689" fmla="*/ 57412 h 4300068"/>
              <a:gd name="connsiteX690" fmla="*/ 11516123 w 12191997"/>
              <a:gd name="connsiteY690" fmla="*/ 56824 h 4300068"/>
              <a:gd name="connsiteX691" fmla="*/ 11527630 w 12191997"/>
              <a:gd name="connsiteY691" fmla="*/ 56241 h 4300068"/>
              <a:gd name="connsiteX692" fmla="*/ 11539033 w 12191997"/>
              <a:gd name="connsiteY692" fmla="*/ 55664 h 4300068"/>
              <a:gd name="connsiteX693" fmla="*/ 11550329 w 12191997"/>
              <a:gd name="connsiteY693" fmla="*/ 55092 h 4300068"/>
              <a:gd name="connsiteX694" fmla="*/ 11561522 w 12191997"/>
              <a:gd name="connsiteY694" fmla="*/ 54525 h 4300068"/>
              <a:gd name="connsiteX695" fmla="*/ 11572612 w 12191997"/>
              <a:gd name="connsiteY695" fmla="*/ 53961 h 4300068"/>
              <a:gd name="connsiteX696" fmla="*/ 11583603 w 12191997"/>
              <a:gd name="connsiteY696" fmla="*/ 53400 h 4300068"/>
              <a:gd name="connsiteX697" fmla="*/ 11594496 w 12191997"/>
              <a:gd name="connsiteY697" fmla="*/ 52842 h 4300068"/>
              <a:gd name="connsiteX698" fmla="*/ 11605287 w 12191997"/>
              <a:gd name="connsiteY698" fmla="*/ 52287 h 4300068"/>
              <a:gd name="connsiteX699" fmla="*/ 11615989 w 12191997"/>
              <a:gd name="connsiteY699" fmla="*/ 51734 h 4300068"/>
              <a:gd name="connsiteX700" fmla="*/ 11626595 w 12191997"/>
              <a:gd name="connsiteY700" fmla="*/ 51182 h 4300068"/>
              <a:gd name="connsiteX701" fmla="*/ 11637113 w 12191997"/>
              <a:gd name="connsiteY701" fmla="*/ 50632 h 4300068"/>
              <a:gd name="connsiteX702" fmla="*/ 11647540 w 12191997"/>
              <a:gd name="connsiteY702" fmla="*/ 50083 h 4300068"/>
              <a:gd name="connsiteX703" fmla="*/ 11657883 w 12191997"/>
              <a:gd name="connsiteY703" fmla="*/ 49534 h 4300068"/>
              <a:gd name="connsiteX704" fmla="*/ 11668134 w 12191997"/>
              <a:gd name="connsiteY704" fmla="*/ 48984 h 4300068"/>
              <a:gd name="connsiteX705" fmla="*/ 11678307 w 12191997"/>
              <a:gd name="connsiteY705" fmla="*/ 48435 h 4300068"/>
              <a:gd name="connsiteX706" fmla="*/ 11688400 w 12191997"/>
              <a:gd name="connsiteY706" fmla="*/ 47884 h 4300068"/>
              <a:gd name="connsiteX707" fmla="*/ 11698407 w 12191997"/>
              <a:gd name="connsiteY707" fmla="*/ 47331 h 4300068"/>
              <a:gd name="connsiteX708" fmla="*/ 11708340 w 12191997"/>
              <a:gd name="connsiteY708" fmla="*/ 46777 h 4300068"/>
              <a:gd name="connsiteX709" fmla="*/ 11718198 w 12191997"/>
              <a:gd name="connsiteY709" fmla="*/ 46221 h 4300068"/>
              <a:gd name="connsiteX710" fmla="*/ 11727983 w 12191997"/>
              <a:gd name="connsiteY710" fmla="*/ 45662 h 4300068"/>
              <a:gd name="connsiteX711" fmla="*/ 11737694 w 12191997"/>
              <a:gd name="connsiteY711" fmla="*/ 45099 h 4300068"/>
              <a:gd name="connsiteX712" fmla="*/ 11747335 w 12191997"/>
              <a:gd name="connsiteY712" fmla="*/ 44533 h 4300068"/>
              <a:gd name="connsiteX713" fmla="*/ 11756908 w 12191997"/>
              <a:gd name="connsiteY713" fmla="*/ 43962 h 4300068"/>
              <a:gd name="connsiteX714" fmla="*/ 11766414 w 12191997"/>
              <a:gd name="connsiteY714" fmla="*/ 43387 h 4300068"/>
              <a:gd name="connsiteX715" fmla="*/ 11775856 w 12191997"/>
              <a:gd name="connsiteY715" fmla="*/ 42808 h 4300068"/>
              <a:gd name="connsiteX716" fmla="*/ 11785236 w 12191997"/>
              <a:gd name="connsiteY716" fmla="*/ 42222 h 4300068"/>
              <a:gd name="connsiteX717" fmla="*/ 11794554 w 12191997"/>
              <a:gd name="connsiteY717" fmla="*/ 41631 h 4300068"/>
              <a:gd name="connsiteX718" fmla="*/ 11803814 w 12191997"/>
              <a:gd name="connsiteY718" fmla="*/ 41033 h 4300068"/>
              <a:gd name="connsiteX719" fmla="*/ 11813016 w 12191997"/>
              <a:gd name="connsiteY719" fmla="*/ 40429 h 4300068"/>
              <a:gd name="connsiteX720" fmla="*/ 11822164 w 12191997"/>
              <a:gd name="connsiteY720" fmla="*/ 39817 h 4300068"/>
              <a:gd name="connsiteX721" fmla="*/ 11831257 w 12191997"/>
              <a:gd name="connsiteY721" fmla="*/ 39198 h 4300068"/>
              <a:gd name="connsiteX722" fmla="*/ 11840301 w 12191997"/>
              <a:gd name="connsiteY722" fmla="*/ 38570 h 4300068"/>
              <a:gd name="connsiteX723" fmla="*/ 11849293 w 12191997"/>
              <a:gd name="connsiteY723" fmla="*/ 37934 h 4300068"/>
              <a:gd name="connsiteX724" fmla="*/ 11858239 w 12191997"/>
              <a:gd name="connsiteY724" fmla="*/ 37289 h 4300068"/>
              <a:gd name="connsiteX725" fmla="*/ 11867138 w 12191997"/>
              <a:gd name="connsiteY725" fmla="*/ 36635 h 4300068"/>
              <a:gd name="connsiteX726" fmla="*/ 11875993 w 12191997"/>
              <a:gd name="connsiteY726" fmla="*/ 35971 h 4300068"/>
              <a:gd name="connsiteX727" fmla="*/ 11884807 w 12191997"/>
              <a:gd name="connsiteY727" fmla="*/ 35296 h 4300068"/>
              <a:gd name="connsiteX728" fmla="*/ 11893581 w 12191997"/>
              <a:gd name="connsiteY728" fmla="*/ 34611 h 4300068"/>
              <a:gd name="connsiteX729" fmla="*/ 11902315 w 12191997"/>
              <a:gd name="connsiteY729" fmla="*/ 33914 h 4300068"/>
              <a:gd name="connsiteX730" fmla="*/ 11911014 w 12191997"/>
              <a:gd name="connsiteY730" fmla="*/ 33205 h 4300068"/>
              <a:gd name="connsiteX731" fmla="*/ 11919679 w 12191997"/>
              <a:gd name="connsiteY731" fmla="*/ 32485 h 4300068"/>
              <a:gd name="connsiteX732" fmla="*/ 11928308 w 12191997"/>
              <a:gd name="connsiteY732" fmla="*/ 31752 h 4300068"/>
              <a:gd name="connsiteX733" fmla="*/ 11936909 w 12191997"/>
              <a:gd name="connsiteY733" fmla="*/ 31006 h 4300068"/>
              <a:gd name="connsiteX734" fmla="*/ 11945480 w 12191997"/>
              <a:gd name="connsiteY734" fmla="*/ 30246 h 4300068"/>
              <a:gd name="connsiteX735" fmla="*/ 11954023 w 12191997"/>
              <a:gd name="connsiteY735" fmla="*/ 29472 h 4300068"/>
              <a:gd name="connsiteX736" fmla="*/ 11962543 w 12191997"/>
              <a:gd name="connsiteY736" fmla="*/ 28685 h 4300068"/>
              <a:gd name="connsiteX737" fmla="*/ 11971038 w 12191997"/>
              <a:gd name="connsiteY737" fmla="*/ 27882 h 4300068"/>
              <a:gd name="connsiteX738" fmla="*/ 11979508 w 12191997"/>
              <a:gd name="connsiteY738" fmla="*/ 27064 h 4300068"/>
              <a:gd name="connsiteX739" fmla="*/ 11987961 w 12191997"/>
              <a:gd name="connsiteY739" fmla="*/ 26231 h 4300068"/>
              <a:gd name="connsiteX740" fmla="*/ 11996397 w 12191997"/>
              <a:gd name="connsiteY740" fmla="*/ 25381 h 4300068"/>
              <a:gd name="connsiteX741" fmla="*/ 12004817 w 12191997"/>
              <a:gd name="connsiteY741" fmla="*/ 24515 h 4300068"/>
              <a:gd name="connsiteX742" fmla="*/ 12013220 w 12191997"/>
              <a:gd name="connsiteY742" fmla="*/ 23631 h 4300068"/>
              <a:gd name="connsiteX743" fmla="*/ 12021614 w 12191997"/>
              <a:gd name="connsiteY743" fmla="*/ 22731 h 4300068"/>
              <a:gd name="connsiteX744" fmla="*/ 12029994 w 12191997"/>
              <a:gd name="connsiteY744" fmla="*/ 21812 h 4300068"/>
              <a:gd name="connsiteX745" fmla="*/ 12038367 w 12191997"/>
              <a:gd name="connsiteY745" fmla="*/ 20875 h 4300068"/>
              <a:gd name="connsiteX746" fmla="*/ 12046731 w 12191997"/>
              <a:gd name="connsiteY746" fmla="*/ 19920 h 4300068"/>
              <a:gd name="connsiteX747" fmla="*/ 12055094 w 12191997"/>
              <a:gd name="connsiteY747" fmla="*/ 18945 h 4300068"/>
              <a:gd name="connsiteX748" fmla="*/ 12063450 w 12191997"/>
              <a:gd name="connsiteY748" fmla="*/ 17950 h 4300068"/>
              <a:gd name="connsiteX749" fmla="*/ 12071806 w 12191997"/>
              <a:gd name="connsiteY749" fmla="*/ 16936 h 4300068"/>
              <a:gd name="connsiteX750" fmla="*/ 12080162 w 12191997"/>
              <a:gd name="connsiteY750" fmla="*/ 15900 h 4300068"/>
              <a:gd name="connsiteX751" fmla="*/ 12088519 w 12191997"/>
              <a:gd name="connsiteY751" fmla="*/ 14844 h 4300068"/>
              <a:gd name="connsiteX752" fmla="*/ 12096882 w 12191997"/>
              <a:gd name="connsiteY752" fmla="*/ 13767 h 4300068"/>
              <a:gd name="connsiteX753" fmla="*/ 12105250 w 12191997"/>
              <a:gd name="connsiteY753" fmla="*/ 12667 h 4300068"/>
              <a:gd name="connsiteX754" fmla="*/ 12113625 w 12191997"/>
              <a:gd name="connsiteY754" fmla="*/ 11546 h 4300068"/>
              <a:gd name="connsiteX755" fmla="*/ 12122010 w 12191997"/>
              <a:gd name="connsiteY755" fmla="*/ 10401 h 4300068"/>
              <a:gd name="connsiteX756" fmla="*/ 12130405 w 12191997"/>
              <a:gd name="connsiteY756" fmla="*/ 9234 h 4300068"/>
              <a:gd name="connsiteX757" fmla="*/ 12138816 w 12191997"/>
              <a:gd name="connsiteY757" fmla="*/ 8042 h 4300068"/>
              <a:gd name="connsiteX758" fmla="*/ 12147238 w 12191997"/>
              <a:gd name="connsiteY758" fmla="*/ 6827 h 4300068"/>
              <a:gd name="connsiteX759" fmla="*/ 12155681 w 12191997"/>
              <a:gd name="connsiteY759" fmla="*/ 5587 h 4300068"/>
              <a:gd name="connsiteX760" fmla="*/ 12164140 w 12191997"/>
              <a:gd name="connsiteY760" fmla="*/ 4323 h 4300068"/>
              <a:gd name="connsiteX761" fmla="*/ 12172619 w 12191997"/>
              <a:gd name="connsiteY761" fmla="*/ 3033 h 4300068"/>
              <a:gd name="connsiteX762" fmla="*/ 12181124 w 12191997"/>
              <a:gd name="connsiteY762" fmla="*/ 1717 h 4300068"/>
              <a:gd name="connsiteX763" fmla="*/ 12189650 w 12191997"/>
              <a:gd name="connsiteY763" fmla="*/ 375 h 4300068"/>
              <a:gd name="connsiteX764" fmla="*/ 12191997 w 12191997"/>
              <a:gd name="connsiteY764" fmla="*/ 0 h 430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</a:cxnLst>
            <a:rect l="l" t="t" r="r" b="b"/>
            <a:pathLst>
              <a:path w="12191997" h="4300068">
                <a:moveTo>
                  <a:pt x="12191997" y="0"/>
                </a:moveTo>
                <a:lnTo>
                  <a:pt x="12191997" y="4300068"/>
                </a:lnTo>
                <a:lnTo>
                  <a:pt x="0" y="4300068"/>
                </a:lnTo>
                <a:lnTo>
                  <a:pt x="0" y="1549558"/>
                </a:lnTo>
                <a:lnTo>
                  <a:pt x="10940" y="1548545"/>
                </a:lnTo>
                <a:lnTo>
                  <a:pt x="22129" y="1547507"/>
                </a:lnTo>
                <a:lnTo>
                  <a:pt x="33325" y="1546468"/>
                </a:lnTo>
                <a:lnTo>
                  <a:pt x="44525" y="1545426"/>
                </a:lnTo>
                <a:lnTo>
                  <a:pt x="55730" y="1544383"/>
                </a:lnTo>
                <a:lnTo>
                  <a:pt x="66942" y="1543338"/>
                </a:lnTo>
                <a:lnTo>
                  <a:pt x="78160" y="1542290"/>
                </a:lnTo>
                <a:lnTo>
                  <a:pt x="89384" y="1541239"/>
                </a:lnTo>
                <a:lnTo>
                  <a:pt x="100614" y="1540186"/>
                </a:lnTo>
                <a:lnTo>
                  <a:pt x="111855" y="1539130"/>
                </a:lnTo>
                <a:lnTo>
                  <a:pt x="123100" y="1538070"/>
                </a:lnTo>
                <a:lnTo>
                  <a:pt x="134354" y="1537007"/>
                </a:lnTo>
                <a:lnTo>
                  <a:pt x="145618" y="1535942"/>
                </a:lnTo>
                <a:lnTo>
                  <a:pt x="156890" y="1534872"/>
                </a:lnTo>
                <a:lnTo>
                  <a:pt x="168171" y="1533799"/>
                </a:lnTo>
                <a:lnTo>
                  <a:pt x="179463" y="1532722"/>
                </a:lnTo>
                <a:lnTo>
                  <a:pt x="190765" y="1531641"/>
                </a:lnTo>
                <a:lnTo>
                  <a:pt x="202077" y="1530556"/>
                </a:lnTo>
                <a:lnTo>
                  <a:pt x="213400" y="1529466"/>
                </a:lnTo>
                <a:lnTo>
                  <a:pt x="224735" y="1528372"/>
                </a:lnTo>
                <a:lnTo>
                  <a:pt x="236081" y="1527273"/>
                </a:lnTo>
                <a:lnTo>
                  <a:pt x="247439" y="1526169"/>
                </a:lnTo>
                <a:lnTo>
                  <a:pt x="258811" y="1525061"/>
                </a:lnTo>
                <a:lnTo>
                  <a:pt x="270195" y="1523948"/>
                </a:lnTo>
                <a:lnTo>
                  <a:pt x="281592" y="1522829"/>
                </a:lnTo>
                <a:lnTo>
                  <a:pt x="293004" y="1521704"/>
                </a:lnTo>
                <a:lnTo>
                  <a:pt x="304429" y="1520574"/>
                </a:lnTo>
                <a:lnTo>
                  <a:pt x="315868" y="1519438"/>
                </a:lnTo>
                <a:lnTo>
                  <a:pt x="327324" y="1518296"/>
                </a:lnTo>
                <a:lnTo>
                  <a:pt x="338793" y="1517148"/>
                </a:lnTo>
                <a:lnTo>
                  <a:pt x="350280" y="1515994"/>
                </a:lnTo>
                <a:lnTo>
                  <a:pt x="361782" y="1514833"/>
                </a:lnTo>
                <a:lnTo>
                  <a:pt x="373300" y="1513666"/>
                </a:lnTo>
                <a:lnTo>
                  <a:pt x="384836" y="1512492"/>
                </a:lnTo>
                <a:lnTo>
                  <a:pt x="396389" y="1511311"/>
                </a:lnTo>
                <a:lnTo>
                  <a:pt x="407959" y="1510124"/>
                </a:lnTo>
                <a:lnTo>
                  <a:pt x="419548" y="1508929"/>
                </a:lnTo>
                <a:lnTo>
                  <a:pt x="431156" y="1507726"/>
                </a:lnTo>
                <a:lnTo>
                  <a:pt x="442782" y="1506516"/>
                </a:lnTo>
                <a:lnTo>
                  <a:pt x="454428" y="1505298"/>
                </a:lnTo>
                <a:lnTo>
                  <a:pt x="466093" y="1504072"/>
                </a:lnTo>
                <a:lnTo>
                  <a:pt x="477778" y="1502839"/>
                </a:lnTo>
                <a:lnTo>
                  <a:pt x="489484" y="1501597"/>
                </a:lnTo>
                <a:lnTo>
                  <a:pt x="501211" y="1500347"/>
                </a:lnTo>
                <a:lnTo>
                  <a:pt x="512958" y="1499088"/>
                </a:lnTo>
                <a:lnTo>
                  <a:pt x="524729" y="1497821"/>
                </a:lnTo>
                <a:lnTo>
                  <a:pt x="536520" y="1496545"/>
                </a:lnTo>
                <a:lnTo>
                  <a:pt x="548335" y="1495259"/>
                </a:lnTo>
                <a:lnTo>
                  <a:pt x="560172" y="1493965"/>
                </a:lnTo>
                <a:lnTo>
                  <a:pt x="572033" y="1492661"/>
                </a:lnTo>
                <a:lnTo>
                  <a:pt x="583916" y="1491348"/>
                </a:lnTo>
                <a:lnTo>
                  <a:pt x="595825" y="1490026"/>
                </a:lnTo>
                <a:lnTo>
                  <a:pt x="607758" y="1488693"/>
                </a:lnTo>
                <a:lnTo>
                  <a:pt x="619716" y="1487351"/>
                </a:lnTo>
                <a:lnTo>
                  <a:pt x="631698" y="1485998"/>
                </a:lnTo>
                <a:lnTo>
                  <a:pt x="643707" y="1484636"/>
                </a:lnTo>
                <a:lnTo>
                  <a:pt x="655741" y="1483262"/>
                </a:lnTo>
                <a:lnTo>
                  <a:pt x="667803" y="1481879"/>
                </a:lnTo>
                <a:lnTo>
                  <a:pt x="679890" y="1480484"/>
                </a:lnTo>
                <a:lnTo>
                  <a:pt x="692007" y="1479079"/>
                </a:lnTo>
                <a:lnTo>
                  <a:pt x="704148" y="1477662"/>
                </a:lnTo>
                <a:lnTo>
                  <a:pt x="716319" y="1476235"/>
                </a:lnTo>
                <a:lnTo>
                  <a:pt x="728519" y="1474796"/>
                </a:lnTo>
                <a:lnTo>
                  <a:pt x="740746" y="1473345"/>
                </a:lnTo>
                <a:lnTo>
                  <a:pt x="753004" y="1471883"/>
                </a:lnTo>
                <a:lnTo>
                  <a:pt x="765291" y="1470409"/>
                </a:lnTo>
                <a:lnTo>
                  <a:pt x="777608" y="1468922"/>
                </a:lnTo>
                <a:lnTo>
                  <a:pt x="789954" y="1467424"/>
                </a:lnTo>
                <a:lnTo>
                  <a:pt x="802333" y="1465913"/>
                </a:lnTo>
                <a:lnTo>
                  <a:pt x="814742" y="1464390"/>
                </a:lnTo>
                <a:lnTo>
                  <a:pt x="827183" y="1462854"/>
                </a:lnTo>
                <a:lnTo>
                  <a:pt x="839656" y="1461306"/>
                </a:lnTo>
                <a:lnTo>
                  <a:pt x="852161" y="1459744"/>
                </a:lnTo>
                <a:lnTo>
                  <a:pt x="864700" y="1458169"/>
                </a:lnTo>
                <a:lnTo>
                  <a:pt x="877271" y="1456581"/>
                </a:lnTo>
                <a:lnTo>
                  <a:pt x="889875" y="1454979"/>
                </a:lnTo>
                <a:lnTo>
                  <a:pt x="902515" y="1453364"/>
                </a:lnTo>
                <a:lnTo>
                  <a:pt x="915188" y="1451735"/>
                </a:lnTo>
                <a:lnTo>
                  <a:pt x="927896" y="1450092"/>
                </a:lnTo>
                <a:lnTo>
                  <a:pt x="940639" y="1448435"/>
                </a:lnTo>
                <a:lnTo>
                  <a:pt x="953417" y="1446763"/>
                </a:lnTo>
                <a:lnTo>
                  <a:pt x="966233" y="1445078"/>
                </a:lnTo>
                <a:lnTo>
                  <a:pt x="979083" y="1443378"/>
                </a:lnTo>
                <a:lnTo>
                  <a:pt x="991971" y="1441663"/>
                </a:lnTo>
                <a:lnTo>
                  <a:pt x="1004897" y="1439933"/>
                </a:lnTo>
                <a:lnTo>
                  <a:pt x="1017858" y="1438188"/>
                </a:lnTo>
                <a:lnTo>
                  <a:pt x="1030860" y="1436428"/>
                </a:lnTo>
                <a:lnTo>
                  <a:pt x="1043898" y="1434652"/>
                </a:lnTo>
                <a:lnTo>
                  <a:pt x="1056976" y="1432861"/>
                </a:lnTo>
                <a:lnTo>
                  <a:pt x="1083241" y="1429232"/>
                </a:lnTo>
                <a:lnTo>
                  <a:pt x="1096494" y="1427374"/>
                </a:lnTo>
                <a:lnTo>
                  <a:pt x="1109740" y="1425483"/>
                </a:lnTo>
                <a:lnTo>
                  <a:pt x="1123009" y="1423556"/>
                </a:lnTo>
                <a:lnTo>
                  <a:pt x="1136298" y="1421593"/>
                </a:lnTo>
                <a:lnTo>
                  <a:pt x="1149609" y="1419596"/>
                </a:lnTo>
                <a:lnTo>
                  <a:pt x="1162942" y="1417566"/>
                </a:lnTo>
                <a:lnTo>
                  <a:pt x="1176297" y="1415504"/>
                </a:lnTo>
                <a:lnTo>
                  <a:pt x="1189674" y="1413409"/>
                </a:lnTo>
                <a:lnTo>
                  <a:pt x="1203073" y="1411284"/>
                </a:lnTo>
                <a:lnTo>
                  <a:pt x="1216496" y="1409129"/>
                </a:lnTo>
                <a:lnTo>
                  <a:pt x="1229938" y="1406943"/>
                </a:lnTo>
                <a:lnTo>
                  <a:pt x="1243405" y="1404730"/>
                </a:lnTo>
                <a:lnTo>
                  <a:pt x="1256894" y="1402489"/>
                </a:lnTo>
                <a:lnTo>
                  <a:pt x="1270407" y="1400221"/>
                </a:lnTo>
                <a:lnTo>
                  <a:pt x="1283941" y="1397927"/>
                </a:lnTo>
                <a:lnTo>
                  <a:pt x="1297501" y="1395607"/>
                </a:lnTo>
                <a:lnTo>
                  <a:pt x="1311080" y="1393263"/>
                </a:lnTo>
                <a:lnTo>
                  <a:pt x="1324684" y="1390896"/>
                </a:lnTo>
                <a:lnTo>
                  <a:pt x="1338314" y="1388505"/>
                </a:lnTo>
                <a:lnTo>
                  <a:pt x="1351964" y="1386092"/>
                </a:lnTo>
                <a:lnTo>
                  <a:pt x="1365639" y="1383659"/>
                </a:lnTo>
                <a:lnTo>
                  <a:pt x="1379338" y="1381205"/>
                </a:lnTo>
                <a:lnTo>
                  <a:pt x="1393061" y="1378731"/>
                </a:lnTo>
                <a:lnTo>
                  <a:pt x="1406808" y="1376239"/>
                </a:lnTo>
                <a:lnTo>
                  <a:pt x="1420579" y="1373729"/>
                </a:lnTo>
                <a:lnTo>
                  <a:pt x="1434374" y="1371201"/>
                </a:lnTo>
                <a:lnTo>
                  <a:pt x="1448194" y="1368657"/>
                </a:lnTo>
                <a:lnTo>
                  <a:pt x="1462038" y="1366097"/>
                </a:lnTo>
                <a:lnTo>
                  <a:pt x="1475907" y="1363523"/>
                </a:lnTo>
                <a:lnTo>
                  <a:pt x="1489801" y="1360935"/>
                </a:lnTo>
                <a:lnTo>
                  <a:pt x="1503719" y="1358334"/>
                </a:lnTo>
                <a:lnTo>
                  <a:pt x="1517663" y="1355720"/>
                </a:lnTo>
                <a:lnTo>
                  <a:pt x="1531631" y="1353095"/>
                </a:lnTo>
                <a:lnTo>
                  <a:pt x="1545626" y="1350459"/>
                </a:lnTo>
                <a:lnTo>
                  <a:pt x="1559644" y="1347813"/>
                </a:lnTo>
                <a:lnTo>
                  <a:pt x="1573689" y="1345159"/>
                </a:lnTo>
                <a:lnTo>
                  <a:pt x="1587759" y="1342496"/>
                </a:lnTo>
                <a:lnTo>
                  <a:pt x="1601856" y="1339825"/>
                </a:lnTo>
                <a:lnTo>
                  <a:pt x="1615978" y="1337148"/>
                </a:lnTo>
                <a:lnTo>
                  <a:pt x="1630125" y="1334465"/>
                </a:lnTo>
                <a:lnTo>
                  <a:pt x="1644300" y="1331777"/>
                </a:lnTo>
                <a:lnTo>
                  <a:pt x="1658499" y="1329084"/>
                </a:lnTo>
                <a:lnTo>
                  <a:pt x="1672726" y="1326389"/>
                </a:lnTo>
                <a:lnTo>
                  <a:pt x="1686979" y="1323690"/>
                </a:lnTo>
                <a:lnTo>
                  <a:pt x="1701259" y="1320990"/>
                </a:lnTo>
                <a:lnTo>
                  <a:pt x="1715565" y="1318289"/>
                </a:lnTo>
                <a:lnTo>
                  <a:pt x="1729898" y="1315588"/>
                </a:lnTo>
                <a:lnTo>
                  <a:pt x="1744258" y="1312887"/>
                </a:lnTo>
                <a:lnTo>
                  <a:pt x="1758645" y="1310188"/>
                </a:lnTo>
                <a:lnTo>
                  <a:pt x="1773060" y="1307490"/>
                </a:lnTo>
                <a:lnTo>
                  <a:pt x="1787501" y="1304796"/>
                </a:lnTo>
                <a:lnTo>
                  <a:pt x="1801970" y="1302105"/>
                </a:lnTo>
                <a:lnTo>
                  <a:pt x="1816466" y="1299420"/>
                </a:lnTo>
                <a:lnTo>
                  <a:pt x="1830991" y="1296740"/>
                </a:lnTo>
                <a:lnTo>
                  <a:pt x="1845542" y="1294065"/>
                </a:lnTo>
                <a:lnTo>
                  <a:pt x="1860123" y="1291399"/>
                </a:lnTo>
                <a:lnTo>
                  <a:pt x="1874730" y="1288739"/>
                </a:lnTo>
                <a:lnTo>
                  <a:pt x="1889367" y="1286089"/>
                </a:lnTo>
                <a:lnTo>
                  <a:pt x="1904030" y="1283447"/>
                </a:lnTo>
                <a:lnTo>
                  <a:pt x="1918723" y="1280817"/>
                </a:lnTo>
                <a:lnTo>
                  <a:pt x="1933444" y="1278197"/>
                </a:lnTo>
                <a:lnTo>
                  <a:pt x="1948193" y="1275589"/>
                </a:lnTo>
                <a:lnTo>
                  <a:pt x="1962972" y="1272994"/>
                </a:lnTo>
                <a:lnTo>
                  <a:pt x="1977780" y="1270412"/>
                </a:lnTo>
                <a:lnTo>
                  <a:pt x="1992616" y="1267844"/>
                </a:lnTo>
                <a:lnTo>
                  <a:pt x="2007481" y="1265292"/>
                </a:lnTo>
                <a:lnTo>
                  <a:pt x="2022375" y="1262755"/>
                </a:lnTo>
                <a:lnTo>
                  <a:pt x="2037299" y="1260235"/>
                </a:lnTo>
                <a:lnTo>
                  <a:pt x="2052252" y="1257733"/>
                </a:lnTo>
                <a:lnTo>
                  <a:pt x="2067235" y="1255249"/>
                </a:lnTo>
                <a:lnTo>
                  <a:pt x="2082246" y="1252783"/>
                </a:lnTo>
                <a:lnTo>
                  <a:pt x="2097290" y="1250339"/>
                </a:lnTo>
                <a:lnTo>
                  <a:pt x="2112362" y="1247914"/>
                </a:lnTo>
                <a:lnTo>
                  <a:pt x="2127464" y="1245511"/>
                </a:lnTo>
                <a:lnTo>
                  <a:pt x="2142595" y="1243130"/>
                </a:lnTo>
                <a:lnTo>
                  <a:pt x="2157758" y="1240773"/>
                </a:lnTo>
                <a:lnTo>
                  <a:pt x="2172952" y="1238439"/>
                </a:lnTo>
                <a:lnTo>
                  <a:pt x="2188174" y="1236129"/>
                </a:lnTo>
                <a:lnTo>
                  <a:pt x="2203429" y="1233847"/>
                </a:lnTo>
                <a:lnTo>
                  <a:pt x="2218713" y="1231589"/>
                </a:lnTo>
                <a:lnTo>
                  <a:pt x="2234029" y="1229359"/>
                </a:lnTo>
                <a:lnTo>
                  <a:pt x="2249375" y="1227156"/>
                </a:lnTo>
                <a:lnTo>
                  <a:pt x="2264753" y="1224983"/>
                </a:lnTo>
                <a:lnTo>
                  <a:pt x="2280162" y="1222839"/>
                </a:lnTo>
                <a:lnTo>
                  <a:pt x="2295601" y="1220725"/>
                </a:lnTo>
                <a:lnTo>
                  <a:pt x="2311073" y="1218643"/>
                </a:lnTo>
                <a:lnTo>
                  <a:pt x="2326576" y="1216591"/>
                </a:lnTo>
                <a:lnTo>
                  <a:pt x="2342111" y="1214574"/>
                </a:lnTo>
                <a:lnTo>
                  <a:pt x="2357678" y="1212589"/>
                </a:lnTo>
                <a:lnTo>
                  <a:pt x="2373276" y="1210638"/>
                </a:lnTo>
                <a:lnTo>
                  <a:pt x="2388906" y="1208724"/>
                </a:lnTo>
                <a:lnTo>
                  <a:pt x="2404570" y="1206845"/>
                </a:lnTo>
                <a:lnTo>
                  <a:pt x="2420264" y="1205002"/>
                </a:lnTo>
                <a:lnTo>
                  <a:pt x="2435992" y="1203197"/>
                </a:lnTo>
                <a:lnTo>
                  <a:pt x="2451752" y="1201430"/>
                </a:lnTo>
                <a:lnTo>
                  <a:pt x="2467544" y="1199703"/>
                </a:lnTo>
                <a:lnTo>
                  <a:pt x="2483370" y="1198015"/>
                </a:lnTo>
                <a:lnTo>
                  <a:pt x="2499226" y="1196368"/>
                </a:lnTo>
                <a:lnTo>
                  <a:pt x="2531075" y="1193196"/>
                </a:lnTo>
                <a:lnTo>
                  <a:pt x="2546962" y="1191692"/>
                </a:lnTo>
                <a:lnTo>
                  <a:pt x="2562930" y="1190246"/>
                </a:lnTo>
                <a:lnTo>
                  <a:pt x="2578935" y="1188861"/>
                </a:lnTo>
                <a:lnTo>
                  <a:pt x="2594972" y="1187533"/>
                </a:lnTo>
                <a:lnTo>
                  <a:pt x="2611047" y="1186264"/>
                </a:lnTo>
                <a:lnTo>
                  <a:pt x="2627158" y="1185052"/>
                </a:lnTo>
                <a:lnTo>
                  <a:pt x="2643303" y="1183893"/>
                </a:lnTo>
                <a:lnTo>
                  <a:pt x="2659483" y="1182789"/>
                </a:lnTo>
                <a:lnTo>
                  <a:pt x="2675700" y="1181736"/>
                </a:lnTo>
                <a:lnTo>
                  <a:pt x="2691951" y="1180734"/>
                </a:lnTo>
                <a:lnTo>
                  <a:pt x="2708235" y="1179781"/>
                </a:lnTo>
                <a:lnTo>
                  <a:pt x="2724556" y="1178876"/>
                </a:lnTo>
                <a:lnTo>
                  <a:pt x="2740911" y="1178017"/>
                </a:lnTo>
                <a:lnTo>
                  <a:pt x="2757300" y="1177203"/>
                </a:lnTo>
                <a:lnTo>
                  <a:pt x="2773725" y="1176433"/>
                </a:lnTo>
                <a:lnTo>
                  <a:pt x="2790183" y="1175705"/>
                </a:lnTo>
                <a:lnTo>
                  <a:pt x="2806674" y="1175018"/>
                </a:lnTo>
                <a:lnTo>
                  <a:pt x="2823201" y="1174370"/>
                </a:lnTo>
                <a:lnTo>
                  <a:pt x="2839763" y="1173760"/>
                </a:lnTo>
                <a:lnTo>
                  <a:pt x="2856356" y="1173186"/>
                </a:lnTo>
                <a:lnTo>
                  <a:pt x="2872984" y="1172648"/>
                </a:lnTo>
                <a:lnTo>
                  <a:pt x="2889645" y="1172143"/>
                </a:lnTo>
                <a:lnTo>
                  <a:pt x="2906341" y="1171671"/>
                </a:lnTo>
                <a:lnTo>
                  <a:pt x="2923070" y="1171230"/>
                </a:lnTo>
                <a:lnTo>
                  <a:pt x="2939832" y="1170818"/>
                </a:lnTo>
                <a:lnTo>
                  <a:pt x="2956627" y="1170434"/>
                </a:lnTo>
                <a:lnTo>
                  <a:pt x="2973455" y="1170076"/>
                </a:lnTo>
                <a:lnTo>
                  <a:pt x="2990316" y="1169744"/>
                </a:lnTo>
                <a:lnTo>
                  <a:pt x="3007210" y="1169436"/>
                </a:lnTo>
                <a:lnTo>
                  <a:pt x="3024137" y="1169150"/>
                </a:lnTo>
                <a:lnTo>
                  <a:pt x="3041097" y="1168885"/>
                </a:lnTo>
                <a:lnTo>
                  <a:pt x="3058088" y="1168639"/>
                </a:lnTo>
                <a:lnTo>
                  <a:pt x="3075113" y="1168412"/>
                </a:lnTo>
                <a:lnTo>
                  <a:pt x="3092169" y="1168201"/>
                </a:lnTo>
                <a:lnTo>
                  <a:pt x="3109258" y="1168006"/>
                </a:lnTo>
                <a:lnTo>
                  <a:pt x="3126380" y="1167824"/>
                </a:lnTo>
                <a:lnTo>
                  <a:pt x="3143532" y="1167655"/>
                </a:lnTo>
                <a:lnTo>
                  <a:pt x="3160717" y="1167497"/>
                </a:lnTo>
                <a:lnTo>
                  <a:pt x="3177934" y="1167349"/>
                </a:lnTo>
                <a:lnTo>
                  <a:pt x="3195182" y="1167208"/>
                </a:lnTo>
                <a:lnTo>
                  <a:pt x="3212462" y="1167075"/>
                </a:lnTo>
                <a:lnTo>
                  <a:pt x="3229773" y="1166947"/>
                </a:lnTo>
                <a:lnTo>
                  <a:pt x="3247115" y="1166822"/>
                </a:lnTo>
                <a:lnTo>
                  <a:pt x="3264490" y="1166701"/>
                </a:lnTo>
                <a:lnTo>
                  <a:pt x="3281895" y="1166580"/>
                </a:lnTo>
                <a:lnTo>
                  <a:pt x="3299330" y="1166458"/>
                </a:lnTo>
                <a:lnTo>
                  <a:pt x="3316797" y="1166336"/>
                </a:lnTo>
                <a:lnTo>
                  <a:pt x="3334294" y="1166209"/>
                </a:lnTo>
                <a:lnTo>
                  <a:pt x="3351823" y="1166079"/>
                </a:lnTo>
                <a:lnTo>
                  <a:pt x="3369382" y="1165941"/>
                </a:lnTo>
                <a:lnTo>
                  <a:pt x="3386970" y="1165797"/>
                </a:lnTo>
                <a:lnTo>
                  <a:pt x="3404589" y="1165644"/>
                </a:lnTo>
                <a:lnTo>
                  <a:pt x="3422240" y="1165480"/>
                </a:lnTo>
                <a:lnTo>
                  <a:pt x="3439919" y="1165304"/>
                </a:lnTo>
                <a:lnTo>
                  <a:pt x="3457629" y="1165116"/>
                </a:lnTo>
                <a:lnTo>
                  <a:pt x="3475369" y="1164912"/>
                </a:lnTo>
                <a:lnTo>
                  <a:pt x="3493139" y="1164693"/>
                </a:lnTo>
                <a:lnTo>
                  <a:pt x="3510938" y="1164456"/>
                </a:lnTo>
                <a:lnTo>
                  <a:pt x="3528767" y="1164200"/>
                </a:lnTo>
                <a:lnTo>
                  <a:pt x="3546625" y="1163923"/>
                </a:lnTo>
                <a:lnTo>
                  <a:pt x="3564512" y="1163625"/>
                </a:lnTo>
                <a:lnTo>
                  <a:pt x="3582429" y="1163304"/>
                </a:lnTo>
                <a:lnTo>
                  <a:pt x="3600376" y="1162958"/>
                </a:lnTo>
                <a:lnTo>
                  <a:pt x="3618352" y="1162586"/>
                </a:lnTo>
                <a:lnTo>
                  <a:pt x="3636355" y="1162186"/>
                </a:lnTo>
                <a:lnTo>
                  <a:pt x="3654387" y="1161758"/>
                </a:lnTo>
                <a:lnTo>
                  <a:pt x="3672450" y="1161299"/>
                </a:lnTo>
                <a:lnTo>
                  <a:pt x="3690540" y="1160808"/>
                </a:lnTo>
                <a:lnTo>
                  <a:pt x="3708659" y="1160284"/>
                </a:lnTo>
                <a:lnTo>
                  <a:pt x="3726805" y="1159724"/>
                </a:lnTo>
                <a:lnTo>
                  <a:pt x="3744981" y="1159129"/>
                </a:lnTo>
                <a:lnTo>
                  <a:pt x="3763185" y="1158497"/>
                </a:lnTo>
                <a:lnTo>
                  <a:pt x="3781416" y="1157826"/>
                </a:lnTo>
                <a:lnTo>
                  <a:pt x="3799676" y="1157114"/>
                </a:lnTo>
                <a:lnTo>
                  <a:pt x="3817964" y="1156360"/>
                </a:lnTo>
                <a:lnTo>
                  <a:pt x="3836278" y="1155563"/>
                </a:lnTo>
                <a:lnTo>
                  <a:pt x="3854622" y="1154721"/>
                </a:lnTo>
                <a:lnTo>
                  <a:pt x="3872992" y="1153833"/>
                </a:lnTo>
                <a:lnTo>
                  <a:pt x="3891391" y="1152897"/>
                </a:lnTo>
                <a:lnTo>
                  <a:pt x="3909815" y="1151912"/>
                </a:lnTo>
                <a:lnTo>
                  <a:pt x="3928268" y="1150877"/>
                </a:lnTo>
                <a:lnTo>
                  <a:pt x="3946747" y="1149789"/>
                </a:lnTo>
                <a:lnTo>
                  <a:pt x="3965253" y="1148648"/>
                </a:lnTo>
                <a:lnTo>
                  <a:pt x="3983787" y="1147453"/>
                </a:lnTo>
                <a:lnTo>
                  <a:pt x="4002347" y="1146201"/>
                </a:lnTo>
                <a:lnTo>
                  <a:pt x="4020933" y="1144892"/>
                </a:lnTo>
                <a:lnTo>
                  <a:pt x="4039546" y="1143523"/>
                </a:lnTo>
                <a:lnTo>
                  <a:pt x="4058187" y="1142094"/>
                </a:lnTo>
                <a:lnTo>
                  <a:pt x="4076852" y="1140603"/>
                </a:lnTo>
                <a:lnTo>
                  <a:pt x="4095545" y="1139049"/>
                </a:lnTo>
                <a:lnTo>
                  <a:pt x="4114263" y="1137429"/>
                </a:lnTo>
                <a:lnTo>
                  <a:pt x="4133007" y="1135743"/>
                </a:lnTo>
                <a:lnTo>
                  <a:pt x="4151778" y="1133990"/>
                </a:lnTo>
                <a:lnTo>
                  <a:pt x="4170573" y="1132167"/>
                </a:lnTo>
                <a:lnTo>
                  <a:pt x="4189395" y="1130274"/>
                </a:lnTo>
                <a:lnTo>
                  <a:pt x="4208242" y="1128308"/>
                </a:lnTo>
                <a:lnTo>
                  <a:pt x="4227115" y="1126270"/>
                </a:lnTo>
                <a:lnTo>
                  <a:pt x="4246013" y="1124156"/>
                </a:lnTo>
                <a:lnTo>
                  <a:pt x="4283842" y="1119702"/>
                </a:lnTo>
                <a:lnTo>
                  <a:pt x="4302863" y="1117348"/>
                </a:lnTo>
                <a:lnTo>
                  <a:pt x="4321868" y="1114919"/>
                </a:lnTo>
                <a:lnTo>
                  <a:pt x="4340902" y="1112410"/>
                </a:lnTo>
                <a:lnTo>
                  <a:pt x="4359961" y="1109824"/>
                </a:lnTo>
                <a:lnTo>
                  <a:pt x="4379052" y="1107162"/>
                </a:lnTo>
                <a:lnTo>
                  <a:pt x="4398169" y="1104425"/>
                </a:lnTo>
                <a:lnTo>
                  <a:pt x="4417315" y="1101616"/>
                </a:lnTo>
                <a:lnTo>
                  <a:pt x="4436489" y="1098735"/>
                </a:lnTo>
                <a:lnTo>
                  <a:pt x="4455690" y="1095784"/>
                </a:lnTo>
                <a:lnTo>
                  <a:pt x="4474920" y="1092764"/>
                </a:lnTo>
                <a:lnTo>
                  <a:pt x="4494176" y="1089678"/>
                </a:lnTo>
                <a:lnTo>
                  <a:pt x="4513459" y="1086527"/>
                </a:lnTo>
                <a:lnTo>
                  <a:pt x="4532772" y="1083312"/>
                </a:lnTo>
                <a:lnTo>
                  <a:pt x="4552111" y="1080034"/>
                </a:lnTo>
                <a:lnTo>
                  <a:pt x="4571477" y="1076697"/>
                </a:lnTo>
                <a:lnTo>
                  <a:pt x="4590871" y="1073300"/>
                </a:lnTo>
                <a:lnTo>
                  <a:pt x="4610291" y="1069845"/>
                </a:lnTo>
                <a:lnTo>
                  <a:pt x="4629739" y="1066335"/>
                </a:lnTo>
                <a:lnTo>
                  <a:pt x="4649214" y="1062770"/>
                </a:lnTo>
                <a:lnTo>
                  <a:pt x="4668714" y="1059151"/>
                </a:lnTo>
                <a:lnTo>
                  <a:pt x="4688241" y="1055482"/>
                </a:lnTo>
                <a:lnTo>
                  <a:pt x="4707796" y="1051764"/>
                </a:lnTo>
                <a:lnTo>
                  <a:pt x="4727377" y="1047996"/>
                </a:lnTo>
                <a:lnTo>
                  <a:pt x="4746985" y="1044182"/>
                </a:lnTo>
                <a:lnTo>
                  <a:pt x="4766618" y="1040323"/>
                </a:lnTo>
                <a:lnTo>
                  <a:pt x="4786278" y="1036420"/>
                </a:lnTo>
                <a:lnTo>
                  <a:pt x="4805963" y="1032474"/>
                </a:lnTo>
                <a:lnTo>
                  <a:pt x="4825675" y="1028489"/>
                </a:lnTo>
                <a:lnTo>
                  <a:pt x="4845412" y="1024464"/>
                </a:lnTo>
                <a:lnTo>
                  <a:pt x="4865176" y="1020401"/>
                </a:lnTo>
                <a:lnTo>
                  <a:pt x="4884965" y="1016302"/>
                </a:lnTo>
                <a:lnTo>
                  <a:pt x="4904779" y="1012169"/>
                </a:lnTo>
                <a:lnTo>
                  <a:pt x="4924620" y="1008003"/>
                </a:lnTo>
                <a:lnTo>
                  <a:pt x="4944485" y="1003805"/>
                </a:lnTo>
                <a:lnTo>
                  <a:pt x="4964376" y="999578"/>
                </a:lnTo>
                <a:lnTo>
                  <a:pt x="4984291" y="995322"/>
                </a:lnTo>
                <a:lnTo>
                  <a:pt x="5004233" y="991039"/>
                </a:lnTo>
                <a:lnTo>
                  <a:pt x="5024198" y="986731"/>
                </a:lnTo>
                <a:lnTo>
                  <a:pt x="5044189" y="982400"/>
                </a:lnTo>
                <a:lnTo>
                  <a:pt x="5064204" y="978046"/>
                </a:lnTo>
                <a:lnTo>
                  <a:pt x="5084245" y="973671"/>
                </a:lnTo>
                <a:lnTo>
                  <a:pt x="5104310" y="969277"/>
                </a:lnTo>
                <a:lnTo>
                  <a:pt x="5124398" y="964865"/>
                </a:lnTo>
                <a:lnTo>
                  <a:pt x="5144512" y="960437"/>
                </a:lnTo>
                <a:lnTo>
                  <a:pt x="5164650" y="955995"/>
                </a:lnTo>
                <a:lnTo>
                  <a:pt x="5184812" y="951539"/>
                </a:lnTo>
                <a:lnTo>
                  <a:pt x="5204998" y="947073"/>
                </a:lnTo>
                <a:lnTo>
                  <a:pt x="5225207" y="942595"/>
                </a:lnTo>
                <a:lnTo>
                  <a:pt x="5245441" y="938110"/>
                </a:lnTo>
                <a:lnTo>
                  <a:pt x="5265699" y="933617"/>
                </a:lnTo>
                <a:lnTo>
                  <a:pt x="5285980" y="929119"/>
                </a:lnTo>
                <a:lnTo>
                  <a:pt x="5306284" y="924617"/>
                </a:lnTo>
                <a:lnTo>
                  <a:pt x="5326612" y="920113"/>
                </a:lnTo>
                <a:lnTo>
                  <a:pt x="5346964" y="915608"/>
                </a:lnTo>
                <a:lnTo>
                  <a:pt x="5367338" y="911104"/>
                </a:lnTo>
                <a:lnTo>
                  <a:pt x="5387735" y="906601"/>
                </a:lnTo>
                <a:lnTo>
                  <a:pt x="5408156" y="902103"/>
                </a:lnTo>
                <a:lnTo>
                  <a:pt x="5428599" y="897609"/>
                </a:lnTo>
                <a:lnTo>
                  <a:pt x="5449065" y="893122"/>
                </a:lnTo>
                <a:lnTo>
                  <a:pt x="5469554" y="888644"/>
                </a:lnTo>
                <a:lnTo>
                  <a:pt x="5490066" y="884176"/>
                </a:lnTo>
                <a:lnTo>
                  <a:pt x="5510599" y="879718"/>
                </a:lnTo>
                <a:lnTo>
                  <a:pt x="5531155" y="875274"/>
                </a:lnTo>
                <a:lnTo>
                  <a:pt x="5551733" y="870844"/>
                </a:lnTo>
                <a:lnTo>
                  <a:pt x="5572334" y="866430"/>
                </a:lnTo>
                <a:lnTo>
                  <a:pt x="5592956" y="862034"/>
                </a:lnTo>
                <a:lnTo>
                  <a:pt x="5613601" y="857656"/>
                </a:lnTo>
                <a:lnTo>
                  <a:pt x="5634266" y="853299"/>
                </a:lnTo>
                <a:lnTo>
                  <a:pt x="5654954" y="848963"/>
                </a:lnTo>
                <a:lnTo>
                  <a:pt x="5675663" y="844651"/>
                </a:lnTo>
                <a:lnTo>
                  <a:pt x="5696394" y="840365"/>
                </a:lnTo>
                <a:lnTo>
                  <a:pt x="5717146" y="836105"/>
                </a:lnTo>
                <a:lnTo>
                  <a:pt x="5737919" y="831873"/>
                </a:lnTo>
                <a:lnTo>
                  <a:pt x="5758713" y="827670"/>
                </a:lnTo>
                <a:lnTo>
                  <a:pt x="5779528" y="823498"/>
                </a:lnTo>
                <a:lnTo>
                  <a:pt x="5800365" y="819360"/>
                </a:lnTo>
                <a:lnTo>
                  <a:pt x="5821221" y="815255"/>
                </a:lnTo>
                <a:lnTo>
                  <a:pt x="5842098" y="811186"/>
                </a:lnTo>
                <a:lnTo>
                  <a:pt x="5862996" y="807154"/>
                </a:lnTo>
                <a:lnTo>
                  <a:pt x="5883915" y="803162"/>
                </a:lnTo>
                <a:lnTo>
                  <a:pt x="5904854" y="799209"/>
                </a:lnTo>
                <a:lnTo>
                  <a:pt x="5925812" y="795297"/>
                </a:lnTo>
                <a:lnTo>
                  <a:pt x="5946792" y="791430"/>
                </a:lnTo>
                <a:lnTo>
                  <a:pt x="5967791" y="787606"/>
                </a:lnTo>
                <a:lnTo>
                  <a:pt x="5988810" y="783830"/>
                </a:lnTo>
                <a:lnTo>
                  <a:pt x="6009849" y="780101"/>
                </a:lnTo>
                <a:lnTo>
                  <a:pt x="6030906" y="776421"/>
                </a:lnTo>
                <a:lnTo>
                  <a:pt x="6051984" y="772792"/>
                </a:lnTo>
                <a:lnTo>
                  <a:pt x="6073081" y="769216"/>
                </a:lnTo>
                <a:lnTo>
                  <a:pt x="6094198" y="765693"/>
                </a:lnTo>
                <a:lnTo>
                  <a:pt x="6115333" y="762226"/>
                </a:lnTo>
                <a:lnTo>
                  <a:pt x="6136489" y="758816"/>
                </a:lnTo>
                <a:lnTo>
                  <a:pt x="6157662" y="755465"/>
                </a:lnTo>
                <a:lnTo>
                  <a:pt x="6178854" y="752173"/>
                </a:lnTo>
                <a:lnTo>
                  <a:pt x="6200066" y="748942"/>
                </a:lnTo>
                <a:lnTo>
                  <a:pt x="6221296" y="745775"/>
                </a:lnTo>
                <a:lnTo>
                  <a:pt x="6242545" y="742672"/>
                </a:lnTo>
                <a:lnTo>
                  <a:pt x="6263810" y="739635"/>
                </a:lnTo>
                <a:lnTo>
                  <a:pt x="6306438" y="733760"/>
                </a:lnTo>
                <a:lnTo>
                  <a:pt x="6327791" y="730923"/>
                </a:lnTo>
                <a:lnTo>
                  <a:pt x="6349309" y="728129"/>
                </a:lnTo>
                <a:lnTo>
                  <a:pt x="6370955" y="725383"/>
                </a:lnTo>
                <a:lnTo>
                  <a:pt x="6392722" y="722683"/>
                </a:lnTo>
                <a:lnTo>
                  <a:pt x="6414613" y="720030"/>
                </a:lnTo>
                <a:lnTo>
                  <a:pt x="6436621" y="717420"/>
                </a:lnTo>
                <a:lnTo>
                  <a:pt x="6458744" y="714855"/>
                </a:lnTo>
                <a:lnTo>
                  <a:pt x="6480978" y="712334"/>
                </a:lnTo>
                <a:lnTo>
                  <a:pt x="6503319" y="709854"/>
                </a:lnTo>
                <a:lnTo>
                  <a:pt x="6525765" y="707415"/>
                </a:lnTo>
                <a:lnTo>
                  <a:pt x="6548310" y="705017"/>
                </a:lnTo>
                <a:lnTo>
                  <a:pt x="6570956" y="702658"/>
                </a:lnTo>
                <a:lnTo>
                  <a:pt x="6593695" y="700338"/>
                </a:lnTo>
                <a:lnTo>
                  <a:pt x="6616525" y="698056"/>
                </a:lnTo>
                <a:lnTo>
                  <a:pt x="6639444" y="695811"/>
                </a:lnTo>
                <a:lnTo>
                  <a:pt x="6662448" y="693601"/>
                </a:lnTo>
                <a:lnTo>
                  <a:pt x="6685531" y="691427"/>
                </a:lnTo>
                <a:lnTo>
                  <a:pt x="6708693" y="689287"/>
                </a:lnTo>
                <a:lnTo>
                  <a:pt x="6731932" y="687180"/>
                </a:lnTo>
                <a:lnTo>
                  <a:pt x="6755238" y="685105"/>
                </a:lnTo>
                <a:lnTo>
                  <a:pt x="6778615" y="683062"/>
                </a:lnTo>
                <a:lnTo>
                  <a:pt x="6802056" y="681050"/>
                </a:lnTo>
                <a:lnTo>
                  <a:pt x="6825559" y="679068"/>
                </a:lnTo>
                <a:lnTo>
                  <a:pt x="6849121" y="677114"/>
                </a:lnTo>
                <a:lnTo>
                  <a:pt x="6872738" y="675188"/>
                </a:lnTo>
                <a:lnTo>
                  <a:pt x="6896405" y="673289"/>
                </a:lnTo>
                <a:lnTo>
                  <a:pt x="6920122" y="671416"/>
                </a:lnTo>
                <a:lnTo>
                  <a:pt x="6943883" y="669569"/>
                </a:lnTo>
                <a:lnTo>
                  <a:pt x="6967687" y="667746"/>
                </a:lnTo>
                <a:lnTo>
                  <a:pt x="6991528" y="665947"/>
                </a:lnTo>
                <a:lnTo>
                  <a:pt x="7015405" y="664169"/>
                </a:lnTo>
                <a:lnTo>
                  <a:pt x="7039315" y="662414"/>
                </a:lnTo>
                <a:lnTo>
                  <a:pt x="7063253" y="660680"/>
                </a:lnTo>
                <a:lnTo>
                  <a:pt x="7087216" y="658965"/>
                </a:lnTo>
                <a:lnTo>
                  <a:pt x="7111202" y="657269"/>
                </a:lnTo>
                <a:lnTo>
                  <a:pt x="7135206" y="655592"/>
                </a:lnTo>
                <a:lnTo>
                  <a:pt x="7159226" y="653931"/>
                </a:lnTo>
                <a:lnTo>
                  <a:pt x="7183258" y="652287"/>
                </a:lnTo>
                <a:lnTo>
                  <a:pt x="7207300" y="650658"/>
                </a:lnTo>
                <a:lnTo>
                  <a:pt x="7231347" y="649044"/>
                </a:lnTo>
                <a:lnTo>
                  <a:pt x="7255397" y="647444"/>
                </a:lnTo>
                <a:lnTo>
                  <a:pt x="7279445" y="645856"/>
                </a:lnTo>
                <a:lnTo>
                  <a:pt x="7303491" y="644280"/>
                </a:lnTo>
                <a:lnTo>
                  <a:pt x="7327528" y="642714"/>
                </a:lnTo>
                <a:lnTo>
                  <a:pt x="7351555" y="641159"/>
                </a:lnTo>
                <a:lnTo>
                  <a:pt x="7375568" y="639613"/>
                </a:lnTo>
                <a:lnTo>
                  <a:pt x="7399565" y="638075"/>
                </a:lnTo>
                <a:lnTo>
                  <a:pt x="7423540" y="636545"/>
                </a:lnTo>
                <a:lnTo>
                  <a:pt x="7447492" y="635020"/>
                </a:lnTo>
                <a:lnTo>
                  <a:pt x="7471418" y="633502"/>
                </a:lnTo>
                <a:lnTo>
                  <a:pt x="7495311" y="631987"/>
                </a:lnTo>
                <a:lnTo>
                  <a:pt x="7519174" y="630477"/>
                </a:lnTo>
                <a:lnTo>
                  <a:pt x="7542998" y="628969"/>
                </a:lnTo>
                <a:lnTo>
                  <a:pt x="7566784" y="627464"/>
                </a:lnTo>
                <a:lnTo>
                  <a:pt x="7590525" y="625959"/>
                </a:lnTo>
                <a:lnTo>
                  <a:pt x="7614221" y="624454"/>
                </a:lnTo>
                <a:lnTo>
                  <a:pt x="7637866" y="622949"/>
                </a:lnTo>
                <a:lnTo>
                  <a:pt x="7661458" y="621442"/>
                </a:lnTo>
                <a:lnTo>
                  <a:pt x="7684994" y="619933"/>
                </a:lnTo>
                <a:lnTo>
                  <a:pt x="7708471" y="618419"/>
                </a:lnTo>
                <a:lnTo>
                  <a:pt x="7731885" y="616902"/>
                </a:lnTo>
                <a:lnTo>
                  <a:pt x="7755233" y="615379"/>
                </a:lnTo>
                <a:lnTo>
                  <a:pt x="7778512" y="613850"/>
                </a:lnTo>
                <a:lnTo>
                  <a:pt x="7801718" y="612313"/>
                </a:lnTo>
                <a:lnTo>
                  <a:pt x="7824849" y="610769"/>
                </a:lnTo>
                <a:lnTo>
                  <a:pt x="7847901" y="609216"/>
                </a:lnTo>
                <a:lnTo>
                  <a:pt x="7870868" y="607653"/>
                </a:lnTo>
                <a:lnTo>
                  <a:pt x="7893752" y="606080"/>
                </a:lnTo>
                <a:lnTo>
                  <a:pt x="7916548" y="604494"/>
                </a:lnTo>
                <a:lnTo>
                  <a:pt x="7939250" y="602896"/>
                </a:lnTo>
                <a:lnTo>
                  <a:pt x="7961858" y="601285"/>
                </a:lnTo>
                <a:lnTo>
                  <a:pt x="7984366" y="599659"/>
                </a:lnTo>
                <a:lnTo>
                  <a:pt x="8006773" y="598018"/>
                </a:lnTo>
                <a:lnTo>
                  <a:pt x="8029077" y="596361"/>
                </a:lnTo>
                <a:lnTo>
                  <a:pt x="8051270" y="594687"/>
                </a:lnTo>
                <a:lnTo>
                  <a:pt x="8073353" y="592995"/>
                </a:lnTo>
                <a:lnTo>
                  <a:pt x="8095321" y="591284"/>
                </a:lnTo>
                <a:lnTo>
                  <a:pt x="8117171" y="589553"/>
                </a:lnTo>
                <a:lnTo>
                  <a:pt x="8138899" y="587801"/>
                </a:lnTo>
                <a:lnTo>
                  <a:pt x="8160504" y="586028"/>
                </a:lnTo>
                <a:lnTo>
                  <a:pt x="8181981" y="584232"/>
                </a:lnTo>
                <a:lnTo>
                  <a:pt x="8203326" y="582413"/>
                </a:lnTo>
                <a:lnTo>
                  <a:pt x="8224539" y="580570"/>
                </a:lnTo>
                <a:lnTo>
                  <a:pt x="8245613" y="578701"/>
                </a:lnTo>
                <a:lnTo>
                  <a:pt x="8266547" y="576806"/>
                </a:lnTo>
                <a:lnTo>
                  <a:pt x="8287339" y="574884"/>
                </a:lnTo>
                <a:lnTo>
                  <a:pt x="8307981" y="572934"/>
                </a:lnTo>
                <a:lnTo>
                  <a:pt x="8328475" y="570955"/>
                </a:lnTo>
                <a:lnTo>
                  <a:pt x="8348815" y="568946"/>
                </a:lnTo>
                <a:lnTo>
                  <a:pt x="8368998" y="566906"/>
                </a:lnTo>
                <a:lnTo>
                  <a:pt x="8389023" y="564835"/>
                </a:lnTo>
                <a:lnTo>
                  <a:pt x="8408884" y="562731"/>
                </a:lnTo>
                <a:lnTo>
                  <a:pt x="8428578" y="560594"/>
                </a:lnTo>
                <a:lnTo>
                  <a:pt x="8448104" y="558422"/>
                </a:lnTo>
                <a:lnTo>
                  <a:pt x="8467457" y="556214"/>
                </a:lnTo>
                <a:lnTo>
                  <a:pt x="8486635" y="553971"/>
                </a:lnTo>
                <a:lnTo>
                  <a:pt x="8505635" y="551690"/>
                </a:lnTo>
                <a:lnTo>
                  <a:pt x="8524450" y="549370"/>
                </a:lnTo>
                <a:lnTo>
                  <a:pt x="8561487" y="544618"/>
                </a:lnTo>
                <a:lnTo>
                  <a:pt x="8579762" y="542182"/>
                </a:lnTo>
                <a:lnTo>
                  <a:pt x="8597825" y="539720"/>
                </a:lnTo>
                <a:lnTo>
                  <a:pt x="8615708" y="537228"/>
                </a:lnTo>
                <a:lnTo>
                  <a:pt x="8633415" y="534707"/>
                </a:lnTo>
                <a:lnTo>
                  <a:pt x="8650952" y="532158"/>
                </a:lnTo>
                <a:lnTo>
                  <a:pt x="8668320" y="529581"/>
                </a:lnTo>
                <a:lnTo>
                  <a:pt x="8685521" y="526977"/>
                </a:lnTo>
                <a:lnTo>
                  <a:pt x="8702560" y="524347"/>
                </a:lnTo>
                <a:lnTo>
                  <a:pt x="8719438" y="521691"/>
                </a:lnTo>
                <a:lnTo>
                  <a:pt x="8736159" y="519009"/>
                </a:lnTo>
                <a:lnTo>
                  <a:pt x="8752722" y="516303"/>
                </a:lnTo>
                <a:lnTo>
                  <a:pt x="8769135" y="513573"/>
                </a:lnTo>
                <a:lnTo>
                  <a:pt x="8785400" y="510820"/>
                </a:lnTo>
                <a:lnTo>
                  <a:pt x="8801519" y="508044"/>
                </a:lnTo>
                <a:lnTo>
                  <a:pt x="8817497" y="505245"/>
                </a:lnTo>
                <a:lnTo>
                  <a:pt x="8833334" y="502425"/>
                </a:lnTo>
                <a:lnTo>
                  <a:pt x="8849030" y="499584"/>
                </a:lnTo>
                <a:lnTo>
                  <a:pt x="8864595" y="496723"/>
                </a:lnTo>
                <a:lnTo>
                  <a:pt x="8880030" y="493843"/>
                </a:lnTo>
                <a:lnTo>
                  <a:pt x="8895331" y="490943"/>
                </a:lnTo>
                <a:lnTo>
                  <a:pt x="8910511" y="488024"/>
                </a:lnTo>
                <a:lnTo>
                  <a:pt x="8925567" y="485088"/>
                </a:lnTo>
                <a:lnTo>
                  <a:pt x="8940503" y="482135"/>
                </a:lnTo>
                <a:lnTo>
                  <a:pt x="8955324" y="479165"/>
                </a:lnTo>
                <a:lnTo>
                  <a:pt x="8970028" y="476180"/>
                </a:lnTo>
                <a:lnTo>
                  <a:pt x="8984623" y="473179"/>
                </a:lnTo>
                <a:lnTo>
                  <a:pt x="8999108" y="470163"/>
                </a:lnTo>
                <a:lnTo>
                  <a:pt x="9013489" y="467133"/>
                </a:lnTo>
                <a:lnTo>
                  <a:pt x="9027766" y="464089"/>
                </a:lnTo>
                <a:lnTo>
                  <a:pt x="9041946" y="461033"/>
                </a:lnTo>
                <a:lnTo>
                  <a:pt x="9056026" y="457965"/>
                </a:lnTo>
                <a:lnTo>
                  <a:pt x="9070014" y="454885"/>
                </a:lnTo>
                <a:lnTo>
                  <a:pt x="9083910" y="451794"/>
                </a:lnTo>
                <a:lnTo>
                  <a:pt x="9097720" y="448693"/>
                </a:lnTo>
                <a:lnTo>
                  <a:pt x="9111443" y="445582"/>
                </a:lnTo>
                <a:lnTo>
                  <a:pt x="9125084" y="442462"/>
                </a:lnTo>
                <a:lnTo>
                  <a:pt x="9138645" y="439334"/>
                </a:lnTo>
                <a:lnTo>
                  <a:pt x="9152131" y="436198"/>
                </a:lnTo>
                <a:lnTo>
                  <a:pt x="9165542" y="433054"/>
                </a:lnTo>
                <a:lnTo>
                  <a:pt x="9178884" y="429905"/>
                </a:lnTo>
                <a:lnTo>
                  <a:pt x="9192158" y="426749"/>
                </a:lnTo>
                <a:lnTo>
                  <a:pt x="9205365" y="423588"/>
                </a:lnTo>
                <a:lnTo>
                  <a:pt x="9218513" y="420422"/>
                </a:lnTo>
                <a:lnTo>
                  <a:pt x="9231599" y="417252"/>
                </a:lnTo>
                <a:lnTo>
                  <a:pt x="9244631" y="414079"/>
                </a:lnTo>
                <a:lnTo>
                  <a:pt x="9257609" y="410902"/>
                </a:lnTo>
                <a:lnTo>
                  <a:pt x="9270536" y="407724"/>
                </a:lnTo>
                <a:lnTo>
                  <a:pt x="9283417" y="404544"/>
                </a:lnTo>
                <a:lnTo>
                  <a:pt x="9296253" y="401364"/>
                </a:lnTo>
                <a:lnTo>
                  <a:pt x="9309047" y="398182"/>
                </a:lnTo>
                <a:lnTo>
                  <a:pt x="9321801" y="395001"/>
                </a:lnTo>
                <a:lnTo>
                  <a:pt x="9334521" y="391821"/>
                </a:lnTo>
                <a:lnTo>
                  <a:pt x="9347208" y="388642"/>
                </a:lnTo>
                <a:lnTo>
                  <a:pt x="9359864" y="385466"/>
                </a:lnTo>
                <a:lnTo>
                  <a:pt x="9372495" y="382293"/>
                </a:lnTo>
                <a:lnTo>
                  <a:pt x="9385101" y="379122"/>
                </a:lnTo>
                <a:lnTo>
                  <a:pt x="9397685" y="375956"/>
                </a:lnTo>
                <a:lnTo>
                  <a:pt x="9410251" y="372794"/>
                </a:lnTo>
                <a:lnTo>
                  <a:pt x="9422803" y="369638"/>
                </a:lnTo>
                <a:lnTo>
                  <a:pt x="9435341" y="366487"/>
                </a:lnTo>
                <a:lnTo>
                  <a:pt x="9447871" y="363342"/>
                </a:lnTo>
                <a:lnTo>
                  <a:pt x="9460394" y="360205"/>
                </a:lnTo>
                <a:lnTo>
                  <a:pt x="9472913" y="357075"/>
                </a:lnTo>
                <a:lnTo>
                  <a:pt x="9485433" y="353953"/>
                </a:lnTo>
                <a:lnTo>
                  <a:pt x="9497954" y="350840"/>
                </a:lnTo>
                <a:lnTo>
                  <a:pt x="9510479" y="347737"/>
                </a:lnTo>
                <a:lnTo>
                  <a:pt x="9523016" y="344643"/>
                </a:lnTo>
                <a:lnTo>
                  <a:pt x="9535561" y="341560"/>
                </a:lnTo>
                <a:lnTo>
                  <a:pt x="9548123" y="338489"/>
                </a:lnTo>
                <a:lnTo>
                  <a:pt x="9560700" y="335429"/>
                </a:lnTo>
                <a:lnTo>
                  <a:pt x="9573298" y="332381"/>
                </a:lnTo>
                <a:lnTo>
                  <a:pt x="9585918" y="329346"/>
                </a:lnTo>
                <a:lnTo>
                  <a:pt x="9598566" y="326325"/>
                </a:lnTo>
                <a:lnTo>
                  <a:pt x="9611242" y="323318"/>
                </a:lnTo>
                <a:lnTo>
                  <a:pt x="9623949" y="320326"/>
                </a:lnTo>
                <a:lnTo>
                  <a:pt x="9636694" y="317349"/>
                </a:lnTo>
                <a:lnTo>
                  <a:pt x="9649475" y="314388"/>
                </a:lnTo>
                <a:lnTo>
                  <a:pt x="9662296" y="311443"/>
                </a:lnTo>
                <a:lnTo>
                  <a:pt x="9675163" y="308516"/>
                </a:lnTo>
                <a:lnTo>
                  <a:pt x="9688076" y="305606"/>
                </a:lnTo>
                <a:lnTo>
                  <a:pt x="9701038" y="302714"/>
                </a:lnTo>
                <a:lnTo>
                  <a:pt x="9714054" y="299841"/>
                </a:lnTo>
                <a:lnTo>
                  <a:pt x="9727125" y="296988"/>
                </a:lnTo>
                <a:lnTo>
                  <a:pt x="9740258" y="294154"/>
                </a:lnTo>
                <a:lnTo>
                  <a:pt x="9753449" y="291341"/>
                </a:lnTo>
                <a:lnTo>
                  <a:pt x="9766709" y="288549"/>
                </a:lnTo>
                <a:lnTo>
                  <a:pt x="9780032" y="285780"/>
                </a:lnTo>
                <a:lnTo>
                  <a:pt x="9793430" y="283032"/>
                </a:lnTo>
                <a:lnTo>
                  <a:pt x="9806899" y="280307"/>
                </a:lnTo>
                <a:lnTo>
                  <a:pt x="9820446" y="277606"/>
                </a:lnTo>
                <a:lnTo>
                  <a:pt x="9834073" y="274929"/>
                </a:lnTo>
                <a:lnTo>
                  <a:pt x="9847783" y="272276"/>
                </a:lnTo>
                <a:lnTo>
                  <a:pt x="9861578" y="269649"/>
                </a:lnTo>
                <a:lnTo>
                  <a:pt x="9875464" y="267048"/>
                </a:lnTo>
                <a:lnTo>
                  <a:pt x="9889439" y="264472"/>
                </a:lnTo>
                <a:lnTo>
                  <a:pt x="9903510" y="261924"/>
                </a:lnTo>
                <a:lnTo>
                  <a:pt x="9917679" y="259404"/>
                </a:lnTo>
                <a:lnTo>
                  <a:pt x="9931949" y="256912"/>
                </a:lnTo>
                <a:lnTo>
                  <a:pt x="9960839" y="252008"/>
                </a:lnTo>
                <a:lnTo>
                  <a:pt x="9975473" y="249577"/>
                </a:lnTo>
                <a:lnTo>
                  <a:pt x="9990201" y="247139"/>
                </a:lnTo>
                <a:lnTo>
                  <a:pt x="10005017" y="244694"/>
                </a:lnTo>
                <a:lnTo>
                  <a:pt x="10019913" y="242244"/>
                </a:lnTo>
                <a:lnTo>
                  <a:pt x="10034894" y="239789"/>
                </a:lnTo>
                <a:lnTo>
                  <a:pt x="10049953" y="237330"/>
                </a:lnTo>
                <a:lnTo>
                  <a:pt x="10065090" y="234867"/>
                </a:lnTo>
                <a:lnTo>
                  <a:pt x="10080302" y="232401"/>
                </a:lnTo>
                <a:lnTo>
                  <a:pt x="10095586" y="229932"/>
                </a:lnTo>
                <a:lnTo>
                  <a:pt x="10110940" y="227460"/>
                </a:lnTo>
                <a:lnTo>
                  <a:pt x="10126359" y="224986"/>
                </a:lnTo>
                <a:lnTo>
                  <a:pt x="10141845" y="222511"/>
                </a:lnTo>
                <a:lnTo>
                  <a:pt x="10157395" y="220036"/>
                </a:lnTo>
                <a:lnTo>
                  <a:pt x="10173004" y="217560"/>
                </a:lnTo>
                <a:lnTo>
                  <a:pt x="10188671" y="215084"/>
                </a:lnTo>
                <a:lnTo>
                  <a:pt x="10204397" y="212609"/>
                </a:lnTo>
                <a:lnTo>
                  <a:pt x="10220171" y="210135"/>
                </a:lnTo>
                <a:lnTo>
                  <a:pt x="10235998" y="207662"/>
                </a:lnTo>
                <a:lnTo>
                  <a:pt x="10251875" y="205192"/>
                </a:lnTo>
                <a:lnTo>
                  <a:pt x="10267794" y="202724"/>
                </a:lnTo>
                <a:lnTo>
                  <a:pt x="10283761" y="200260"/>
                </a:lnTo>
                <a:lnTo>
                  <a:pt x="10299770" y="197799"/>
                </a:lnTo>
                <a:lnTo>
                  <a:pt x="10315816" y="195343"/>
                </a:lnTo>
                <a:lnTo>
                  <a:pt x="10331900" y="192891"/>
                </a:lnTo>
                <a:lnTo>
                  <a:pt x="10348017" y="190445"/>
                </a:lnTo>
                <a:lnTo>
                  <a:pt x="10364167" y="188004"/>
                </a:lnTo>
                <a:lnTo>
                  <a:pt x="10380345" y="185569"/>
                </a:lnTo>
                <a:lnTo>
                  <a:pt x="10396551" y="183141"/>
                </a:lnTo>
                <a:lnTo>
                  <a:pt x="10412783" y="180720"/>
                </a:lnTo>
                <a:lnTo>
                  <a:pt x="10429036" y="178307"/>
                </a:lnTo>
                <a:lnTo>
                  <a:pt x="10445310" y="175902"/>
                </a:lnTo>
                <a:lnTo>
                  <a:pt x="10461600" y="173506"/>
                </a:lnTo>
                <a:lnTo>
                  <a:pt x="10477908" y="171119"/>
                </a:lnTo>
                <a:lnTo>
                  <a:pt x="10494228" y="168742"/>
                </a:lnTo>
                <a:lnTo>
                  <a:pt x="10510557" y="166375"/>
                </a:lnTo>
                <a:lnTo>
                  <a:pt x="10526896" y="164019"/>
                </a:lnTo>
                <a:lnTo>
                  <a:pt x="10543240" y="161674"/>
                </a:lnTo>
                <a:lnTo>
                  <a:pt x="10559589" y="159341"/>
                </a:lnTo>
                <a:lnTo>
                  <a:pt x="10575937" y="157020"/>
                </a:lnTo>
                <a:lnTo>
                  <a:pt x="10592286" y="154712"/>
                </a:lnTo>
                <a:lnTo>
                  <a:pt x="10608630" y="152417"/>
                </a:lnTo>
                <a:lnTo>
                  <a:pt x="10624968" y="150136"/>
                </a:lnTo>
                <a:lnTo>
                  <a:pt x="10641299" y="147869"/>
                </a:lnTo>
                <a:lnTo>
                  <a:pt x="10657618" y="145617"/>
                </a:lnTo>
                <a:lnTo>
                  <a:pt x="10673924" y="143380"/>
                </a:lnTo>
                <a:lnTo>
                  <a:pt x="10690214" y="141159"/>
                </a:lnTo>
                <a:lnTo>
                  <a:pt x="10706486" y="138954"/>
                </a:lnTo>
                <a:lnTo>
                  <a:pt x="10722739" y="136766"/>
                </a:lnTo>
                <a:lnTo>
                  <a:pt x="10738969" y="134595"/>
                </a:lnTo>
                <a:lnTo>
                  <a:pt x="10755175" y="132442"/>
                </a:lnTo>
                <a:lnTo>
                  <a:pt x="10771351" y="130307"/>
                </a:lnTo>
                <a:lnTo>
                  <a:pt x="10787500" y="128192"/>
                </a:lnTo>
                <a:lnTo>
                  <a:pt x="10803615" y="126095"/>
                </a:lnTo>
                <a:lnTo>
                  <a:pt x="10819696" y="124018"/>
                </a:lnTo>
                <a:lnTo>
                  <a:pt x="10835741" y="121962"/>
                </a:lnTo>
                <a:lnTo>
                  <a:pt x="10851746" y="119926"/>
                </a:lnTo>
                <a:lnTo>
                  <a:pt x="10867709" y="117912"/>
                </a:lnTo>
                <a:lnTo>
                  <a:pt x="10883629" y="115920"/>
                </a:lnTo>
                <a:lnTo>
                  <a:pt x="10899502" y="113949"/>
                </a:lnTo>
                <a:lnTo>
                  <a:pt x="10915327" y="112002"/>
                </a:lnTo>
                <a:lnTo>
                  <a:pt x="10931101" y="110078"/>
                </a:lnTo>
                <a:lnTo>
                  <a:pt x="10946820" y="108178"/>
                </a:lnTo>
                <a:lnTo>
                  <a:pt x="10962484" y="106302"/>
                </a:lnTo>
                <a:lnTo>
                  <a:pt x="10978090" y="104451"/>
                </a:lnTo>
                <a:lnTo>
                  <a:pt x="10993635" y="102626"/>
                </a:lnTo>
                <a:lnTo>
                  <a:pt x="11009117" y="100826"/>
                </a:lnTo>
                <a:lnTo>
                  <a:pt x="11024533" y="99053"/>
                </a:lnTo>
                <a:lnTo>
                  <a:pt x="11039883" y="97306"/>
                </a:lnTo>
                <a:lnTo>
                  <a:pt x="11055161" y="95587"/>
                </a:lnTo>
                <a:lnTo>
                  <a:pt x="11070367" y="93896"/>
                </a:lnTo>
                <a:lnTo>
                  <a:pt x="11085498" y="92233"/>
                </a:lnTo>
                <a:lnTo>
                  <a:pt x="11100552" y="90599"/>
                </a:lnTo>
                <a:lnTo>
                  <a:pt x="11115525" y="88994"/>
                </a:lnTo>
                <a:lnTo>
                  <a:pt x="11130417" y="87419"/>
                </a:lnTo>
                <a:lnTo>
                  <a:pt x="11145226" y="85875"/>
                </a:lnTo>
                <a:lnTo>
                  <a:pt x="11159945" y="84361"/>
                </a:lnTo>
                <a:lnTo>
                  <a:pt x="11174576" y="82879"/>
                </a:lnTo>
                <a:lnTo>
                  <a:pt x="11189115" y="81429"/>
                </a:lnTo>
                <a:lnTo>
                  <a:pt x="11203560" y="80011"/>
                </a:lnTo>
                <a:lnTo>
                  <a:pt x="11217909" y="78626"/>
                </a:lnTo>
                <a:lnTo>
                  <a:pt x="11232159" y="77275"/>
                </a:lnTo>
                <a:lnTo>
                  <a:pt x="11246307" y="75957"/>
                </a:lnTo>
                <a:lnTo>
                  <a:pt x="11260351" y="74674"/>
                </a:lnTo>
                <a:lnTo>
                  <a:pt x="11274291" y="73426"/>
                </a:lnTo>
                <a:lnTo>
                  <a:pt x="11288121" y="72213"/>
                </a:lnTo>
                <a:lnTo>
                  <a:pt x="11301840" y="71036"/>
                </a:lnTo>
                <a:lnTo>
                  <a:pt x="11315445" y="69895"/>
                </a:lnTo>
                <a:lnTo>
                  <a:pt x="11328933" y="68791"/>
                </a:lnTo>
                <a:lnTo>
                  <a:pt x="11342306" y="67725"/>
                </a:lnTo>
                <a:lnTo>
                  <a:pt x="11355555" y="66697"/>
                </a:lnTo>
                <a:lnTo>
                  <a:pt x="11368685" y="65707"/>
                </a:lnTo>
                <a:lnTo>
                  <a:pt x="11381687" y="64756"/>
                </a:lnTo>
                <a:lnTo>
                  <a:pt x="11394561" y="63844"/>
                </a:lnTo>
                <a:lnTo>
                  <a:pt x="11407304" y="62972"/>
                </a:lnTo>
                <a:lnTo>
                  <a:pt x="11419915" y="62141"/>
                </a:lnTo>
                <a:lnTo>
                  <a:pt x="11432391" y="61350"/>
                </a:lnTo>
                <a:lnTo>
                  <a:pt x="11444727" y="60601"/>
                </a:lnTo>
                <a:lnTo>
                  <a:pt x="11456927" y="59894"/>
                </a:lnTo>
                <a:lnTo>
                  <a:pt x="11480925" y="58606"/>
                </a:lnTo>
                <a:lnTo>
                  <a:pt x="11492770" y="58005"/>
                </a:lnTo>
                <a:lnTo>
                  <a:pt x="11504502" y="57412"/>
                </a:lnTo>
                <a:lnTo>
                  <a:pt x="11516123" y="56824"/>
                </a:lnTo>
                <a:lnTo>
                  <a:pt x="11527630" y="56241"/>
                </a:lnTo>
                <a:lnTo>
                  <a:pt x="11539033" y="55664"/>
                </a:lnTo>
                <a:lnTo>
                  <a:pt x="11550329" y="55092"/>
                </a:lnTo>
                <a:lnTo>
                  <a:pt x="11561522" y="54525"/>
                </a:lnTo>
                <a:lnTo>
                  <a:pt x="11572612" y="53961"/>
                </a:lnTo>
                <a:lnTo>
                  <a:pt x="11583603" y="53400"/>
                </a:lnTo>
                <a:lnTo>
                  <a:pt x="11594496" y="52842"/>
                </a:lnTo>
                <a:lnTo>
                  <a:pt x="11605287" y="52287"/>
                </a:lnTo>
                <a:lnTo>
                  <a:pt x="11615989" y="51734"/>
                </a:lnTo>
                <a:lnTo>
                  <a:pt x="11626595" y="51182"/>
                </a:lnTo>
                <a:lnTo>
                  <a:pt x="11637113" y="50632"/>
                </a:lnTo>
                <a:lnTo>
                  <a:pt x="11647540" y="50083"/>
                </a:lnTo>
                <a:lnTo>
                  <a:pt x="11657883" y="49534"/>
                </a:lnTo>
                <a:lnTo>
                  <a:pt x="11668134" y="48984"/>
                </a:lnTo>
                <a:lnTo>
                  <a:pt x="11678307" y="48435"/>
                </a:lnTo>
                <a:lnTo>
                  <a:pt x="11688400" y="47884"/>
                </a:lnTo>
                <a:lnTo>
                  <a:pt x="11698407" y="47331"/>
                </a:lnTo>
                <a:lnTo>
                  <a:pt x="11708340" y="46777"/>
                </a:lnTo>
                <a:lnTo>
                  <a:pt x="11718198" y="46221"/>
                </a:lnTo>
                <a:lnTo>
                  <a:pt x="11727983" y="45662"/>
                </a:lnTo>
                <a:lnTo>
                  <a:pt x="11737694" y="45099"/>
                </a:lnTo>
                <a:lnTo>
                  <a:pt x="11747335" y="44533"/>
                </a:lnTo>
                <a:lnTo>
                  <a:pt x="11756908" y="43962"/>
                </a:lnTo>
                <a:lnTo>
                  <a:pt x="11766414" y="43387"/>
                </a:lnTo>
                <a:lnTo>
                  <a:pt x="11775856" y="42808"/>
                </a:lnTo>
                <a:lnTo>
                  <a:pt x="11785236" y="42222"/>
                </a:lnTo>
                <a:lnTo>
                  <a:pt x="11794554" y="41631"/>
                </a:lnTo>
                <a:lnTo>
                  <a:pt x="11803814" y="41033"/>
                </a:lnTo>
                <a:lnTo>
                  <a:pt x="11813016" y="40429"/>
                </a:lnTo>
                <a:lnTo>
                  <a:pt x="11822164" y="39817"/>
                </a:lnTo>
                <a:lnTo>
                  <a:pt x="11831257" y="39198"/>
                </a:lnTo>
                <a:lnTo>
                  <a:pt x="11840301" y="38570"/>
                </a:lnTo>
                <a:lnTo>
                  <a:pt x="11849293" y="37934"/>
                </a:lnTo>
                <a:lnTo>
                  <a:pt x="11858239" y="37289"/>
                </a:lnTo>
                <a:lnTo>
                  <a:pt x="11867138" y="36635"/>
                </a:lnTo>
                <a:lnTo>
                  <a:pt x="11875993" y="35971"/>
                </a:lnTo>
                <a:lnTo>
                  <a:pt x="11884807" y="35296"/>
                </a:lnTo>
                <a:lnTo>
                  <a:pt x="11893581" y="34611"/>
                </a:lnTo>
                <a:lnTo>
                  <a:pt x="11902315" y="33914"/>
                </a:lnTo>
                <a:lnTo>
                  <a:pt x="11911014" y="33205"/>
                </a:lnTo>
                <a:lnTo>
                  <a:pt x="11919679" y="32485"/>
                </a:lnTo>
                <a:lnTo>
                  <a:pt x="11928308" y="31752"/>
                </a:lnTo>
                <a:lnTo>
                  <a:pt x="11936909" y="31006"/>
                </a:lnTo>
                <a:lnTo>
                  <a:pt x="11945480" y="30246"/>
                </a:lnTo>
                <a:lnTo>
                  <a:pt x="11954023" y="29472"/>
                </a:lnTo>
                <a:lnTo>
                  <a:pt x="11962543" y="28685"/>
                </a:lnTo>
                <a:lnTo>
                  <a:pt x="11971038" y="27882"/>
                </a:lnTo>
                <a:lnTo>
                  <a:pt x="11979508" y="27064"/>
                </a:lnTo>
                <a:lnTo>
                  <a:pt x="11987961" y="26231"/>
                </a:lnTo>
                <a:lnTo>
                  <a:pt x="11996397" y="25381"/>
                </a:lnTo>
                <a:lnTo>
                  <a:pt x="12004817" y="24515"/>
                </a:lnTo>
                <a:lnTo>
                  <a:pt x="12013220" y="23631"/>
                </a:lnTo>
                <a:lnTo>
                  <a:pt x="12021614" y="22731"/>
                </a:lnTo>
                <a:lnTo>
                  <a:pt x="12029994" y="21812"/>
                </a:lnTo>
                <a:lnTo>
                  <a:pt x="12038367" y="20875"/>
                </a:lnTo>
                <a:lnTo>
                  <a:pt x="12046731" y="19920"/>
                </a:lnTo>
                <a:lnTo>
                  <a:pt x="12055094" y="18945"/>
                </a:lnTo>
                <a:lnTo>
                  <a:pt x="12063450" y="17950"/>
                </a:lnTo>
                <a:lnTo>
                  <a:pt x="12071806" y="16936"/>
                </a:lnTo>
                <a:lnTo>
                  <a:pt x="12080162" y="15900"/>
                </a:lnTo>
                <a:lnTo>
                  <a:pt x="12088519" y="14844"/>
                </a:lnTo>
                <a:lnTo>
                  <a:pt x="12096882" y="13767"/>
                </a:lnTo>
                <a:lnTo>
                  <a:pt x="12105250" y="12667"/>
                </a:lnTo>
                <a:lnTo>
                  <a:pt x="12113625" y="11546"/>
                </a:lnTo>
                <a:lnTo>
                  <a:pt x="12122010" y="10401"/>
                </a:lnTo>
                <a:lnTo>
                  <a:pt x="12130405" y="9234"/>
                </a:lnTo>
                <a:lnTo>
                  <a:pt x="12138816" y="8042"/>
                </a:lnTo>
                <a:lnTo>
                  <a:pt x="12147238" y="6827"/>
                </a:lnTo>
                <a:lnTo>
                  <a:pt x="12155681" y="5587"/>
                </a:lnTo>
                <a:lnTo>
                  <a:pt x="12164140" y="4323"/>
                </a:lnTo>
                <a:lnTo>
                  <a:pt x="12172619" y="3033"/>
                </a:lnTo>
                <a:lnTo>
                  <a:pt x="12181124" y="1717"/>
                </a:lnTo>
                <a:lnTo>
                  <a:pt x="12189650" y="375"/>
                </a:lnTo>
                <a:lnTo>
                  <a:pt x="12191997" y="0"/>
                </a:lnTo>
                <a:close/>
              </a:path>
            </a:pathLst>
          </a:custGeom>
          <a:gradFill flip="none" rotWithShape="1">
            <a:gsLst>
              <a:gs pos="0">
                <a:srgbClr val="071B11">
                  <a:alpha val="0"/>
                </a:srgbClr>
              </a:gs>
              <a:gs pos="97000">
                <a:srgbClr val="265ED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986485" y="5860424"/>
            <a:ext cx="7762580" cy="89921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334" y="93134"/>
            <a:ext cx="187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市场分析</a:t>
            </a:r>
          </a:p>
        </p:txBody>
      </p:sp>
      <p:sp>
        <p:nvSpPr>
          <p:cNvPr id="16" name="梯形 15"/>
          <p:cNvSpPr/>
          <p:nvPr/>
        </p:nvSpPr>
        <p:spPr>
          <a:xfrm>
            <a:off x="4902835" y="2604770"/>
            <a:ext cx="7004685" cy="1027430"/>
          </a:xfrm>
          <a:prstGeom prst="trapezoid">
            <a:avLst>
              <a:gd name="adj" fmla="val 68805"/>
            </a:avLst>
          </a:prstGeom>
          <a:gradFill flip="none" rotWithShape="1">
            <a:gsLst>
              <a:gs pos="0">
                <a:srgbClr val="A5FFFF">
                  <a:alpha val="0"/>
                </a:srgbClr>
              </a:gs>
              <a:gs pos="100000">
                <a:srgbClr val="1A559C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方能演亦4"/>
          <p:cNvSpPr/>
          <p:nvPr/>
        </p:nvSpPr>
        <p:spPr>
          <a:xfrm flipH="1">
            <a:off x="4934585" y="1337310"/>
            <a:ext cx="6973570" cy="1520825"/>
          </a:xfrm>
          <a:custGeom>
            <a:avLst/>
            <a:gdLst>
              <a:gd name="connsiteX0" fmla="*/ 6261523 w 6494834"/>
              <a:gd name="connsiteY0" fmla="*/ 0 h 4555068"/>
              <a:gd name="connsiteX1" fmla="*/ 0 w 6494834"/>
              <a:gd name="connsiteY1" fmla="*/ 0 h 4555068"/>
              <a:gd name="connsiteX2" fmla="*/ 0 w 6494834"/>
              <a:gd name="connsiteY2" fmla="*/ 2258607 h 4555068"/>
              <a:gd name="connsiteX3" fmla="*/ 150706 w 6494834"/>
              <a:gd name="connsiteY3" fmla="*/ 2399702 h 4555068"/>
              <a:gd name="connsiteX4" fmla="*/ 150706 w 6494834"/>
              <a:gd name="connsiteY4" fmla="*/ 3912700 h 4555068"/>
              <a:gd name="connsiteX5" fmla="*/ 0 w 6494834"/>
              <a:gd name="connsiteY5" fmla="*/ 4053795 h 4555068"/>
              <a:gd name="connsiteX6" fmla="*/ 0 w 6494834"/>
              <a:gd name="connsiteY6" fmla="*/ 4321757 h 4555068"/>
              <a:gd name="connsiteX7" fmla="*/ 233311 w 6494834"/>
              <a:gd name="connsiteY7" fmla="*/ 4555068 h 4555068"/>
              <a:gd name="connsiteX8" fmla="*/ 6494834 w 6494834"/>
              <a:gd name="connsiteY8" fmla="*/ 4555068 h 4555068"/>
              <a:gd name="connsiteX9" fmla="*/ 6494834 w 6494834"/>
              <a:gd name="connsiteY9" fmla="*/ 233311 h 4555068"/>
              <a:gd name="connsiteX0-1" fmla="*/ 6261523 w 6494834"/>
              <a:gd name="connsiteY0-2" fmla="*/ 0 h 4555068"/>
              <a:gd name="connsiteX1-3" fmla="*/ 0 w 6494834"/>
              <a:gd name="connsiteY1-4" fmla="*/ 0 h 4555068"/>
              <a:gd name="connsiteX2-5" fmla="*/ 0 w 6494834"/>
              <a:gd name="connsiteY2-6" fmla="*/ 2258607 h 4555068"/>
              <a:gd name="connsiteX3-7" fmla="*/ 191381 w 6494834"/>
              <a:gd name="connsiteY3-8" fmla="*/ 2399702 h 4555068"/>
              <a:gd name="connsiteX4-9" fmla="*/ 150706 w 6494834"/>
              <a:gd name="connsiteY4-10" fmla="*/ 3912700 h 4555068"/>
              <a:gd name="connsiteX5-11" fmla="*/ 0 w 6494834"/>
              <a:gd name="connsiteY5-12" fmla="*/ 4053795 h 4555068"/>
              <a:gd name="connsiteX6-13" fmla="*/ 0 w 6494834"/>
              <a:gd name="connsiteY6-14" fmla="*/ 4321757 h 4555068"/>
              <a:gd name="connsiteX7-15" fmla="*/ 233311 w 6494834"/>
              <a:gd name="connsiteY7-16" fmla="*/ 4555068 h 4555068"/>
              <a:gd name="connsiteX8-17" fmla="*/ 6494834 w 6494834"/>
              <a:gd name="connsiteY8-18" fmla="*/ 4555068 h 4555068"/>
              <a:gd name="connsiteX9-19" fmla="*/ 6494834 w 6494834"/>
              <a:gd name="connsiteY9-20" fmla="*/ 233311 h 4555068"/>
              <a:gd name="connsiteX10" fmla="*/ 6261523 w 6494834"/>
              <a:gd name="connsiteY10" fmla="*/ 0 h 4555068"/>
              <a:gd name="connsiteX0-21" fmla="*/ 6261523 w 6494834"/>
              <a:gd name="connsiteY0-22" fmla="*/ 0 h 4555068"/>
              <a:gd name="connsiteX1-23" fmla="*/ 0 w 6494834"/>
              <a:gd name="connsiteY1-24" fmla="*/ 0 h 4555068"/>
              <a:gd name="connsiteX2-25" fmla="*/ 0 w 6494834"/>
              <a:gd name="connsiteY2-26" fmla="*/ 2258607 h 4555068"/>
              <a:gd name="connsiteX3-27" fmla="*/ 191381 w 6494834"/>
              <a:gd name="connsiteY3-28" fmla="*/ 2399702 h 4555068"/>
              <a:gd name="connsiteX4-29" fmla="*/ 191381 w 6494834"/>
              <a:gd name="connsiteY4-30" fmla="*/ 3915249 h 4555068"/>
              <a:gd name="connsiteX5-31" fmla="*/ 0 w 6494834"/>
              <a:gd name="connsiteY5-32" fmla="*/ 4053795 h 4555068"/>
              <a:gd name="connsiteX6-33" fmla="*/ 0 w 6494834"/>
              <a:gd name="connsiteY6-34" fmla="*/ 4321757 h 4555068"/>
              <a:gd name="connsiteX7-35" fmla="*/ 233311 w 6494834"/>
              <a:gd name="connsiteY7-36" fmla="*/ 4555068 h 4555068"/>
              <a:gd name="connsiteX8-37" fmla="*/ 6494834 w 6494834"/>
              <a:gd name="connsiteY8-38" fmla="*/ 4555068 h 4555068"/>
              <a:gd name="connsiteX9-39" fmla="*/ 6494834 w 6494834"/>
              <a:gd name="connsiteY9-40" fmla="*/ 233311 h 4555068"/>
              <a:gd name="connsiteX10-41" fmla="*/ 6261523 w 6494834"/>
              <a:gd name="connsiteY10-42" fmla="*/ 0 h 45550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41" y="connsiteY10-42"/>
              </a:cxn>
            </a:cxnLst>
            <a:rect l="l" t="t" r="r" b="b"/>
            <a:pathLst>
              <a:path w="6494834" h="4555068">
                <a:moveTo>
                  <a:pt x="6261523" y="0"/>
                </a:moveTo>
                <a:lnTo>
                  <a:pt x="0" y="0"/>
                </a:lnTo>
                <a:lnTo>
                  <a:pt x="0" y="2258607"/>
                </a:lnTo>
                <a:lnTo>
                  <a:pt x="191381" y="2399702"/>
                </a:lnTo>
                <a:lnTo>
                  <a:pt x="191381" y="3915249"/>
                </a:lnTo>
                <a:lnTo>
                  <a:pt x="0" y="4053795"/>
                </a:lnTo>
                <a:lnTo>
                  <a:pt x="0" y="4321757"/>
                </a:lnTo>
                <a:lnTo>
                  <a:pt x="233311" y="4555068"/>
                </a:lnTo>
                <a:lnTo>
                  <a:pt x="6494834" y="4555068"/>
                </a:lnTo>
                <a:lnTo>
                  <a:pt x="6494834" y="233311"/>
                </a:lnTo>
                <a:lnTo>
                  <a:pt x="6261523" y="0"/>
                </a:lnTo>
                <a:close/>
              </a:path>
            </a:pathLst>
          </a:custGeom>
          <a:gradFill flip="none" rotWithShape="1">
            <a:gsLst>
              <a:gs pos="100000">
                <a:srgbClr val="0A4DA6"/>
              </a:gs>
              <a:gs pos="17000">
                <a:srgbClr val="02D9D7">
                  <a:alpha val="16000"/>
                  <a:lumMod val="0"/>
                </a:srgbClr>
              </a:gs>
              <a:gs pos="78000">
                <a:srgbClr val="0A4DA6">
                  <a:alpha val="0"/>
                  <a:lumMod val="0"/>
                </a:srgbClr>
              </a:gs>
              <a:gs pos="0">
                <a:srgbClr val="0A4DA6">
                  <a:alpha val="28000"/>
                </a:srgbClr>
              </a:gs>
            </a:gsLst>
            <a:lin ang="2700000" scaled="1"/>
            <a:tileRect/>
          </a:gradFill>
          <a:ln w="15875" cap="flat" cmpd="sng" algn="ctr">
            <a:gradFill>
              <a:gsLst>
                <a:gs pos="0">
                  <a:srgbClr val="0A4DA6">
                    <a:lumMod val="20000"/>
                    <a:lumOff val="80000"/>
                    <a:alpha val="50000"/>
                  </a:srgbClr>
                </a:gs>
                <a:gs pos="100000">
                  <a:srgbClr val="0A4DA6">
                    <a:lumMod val="20000"/>
                    <a:lumOff val="80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glow rad="63500">
              <a:srgbClr val="0A4DA6">
                <a:alpha val="40000"/>
              </a:srgbClr>
            </a:glow>
          </a:effectLst>
        </p:spPr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Add Your Title"/>
          <p:cNvSpPr txBox="1"/>
          <p:nvPr/>
        </p:nvSpPr>
        <p:spPr>
          <a:xfrm>
            <a:off x="9480550" y="3873500"/>
            <a:ext cx="2543810" cy="369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>
              <a:defRPr sz="2400">
                <a:solidFill>
                  <a:srgbClr val="0072A9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000">
                      <a:prstClr val="white"/>
                    </a:gs>
                    <a:gs pos="82000">
                      <a:srgbClr val="F7C076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  <a:sym typeface="Calibri Light" panose="020F0302020204030204"/>
              </a:rPr>
              <a:t>优质线上学习资源短缺</a:t>
            </a:r>
          </a:p>
        </p:txBody>
      </p:sp>
      <p:sp>
        <p:nvSpPr>
          <p:cNvPr id="26" name="Add Your Title"/>
          <p:cNvSpPr txBox="1"/>
          <p:nvPr/>
        </p:nvSpPr>
        <p:spPr>
          <a:xfrm>
            <a:off x="4897755" y="3873500"/>
            <a:ext cx="2299970" cy="369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>
              <a:defRPr sz="2400">
                <a:solidFill>
                  <a:srgbClr val="0072A9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000">
                      <a:prstClr val="white"/>
                    </a:gs>
                    <a:gs pos="82000">
                      <a:srgbClr val="F7C076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  <a:sym typeface="Calibri Light" panose="020F0302020204030204"/>
              </a:rPr>
              <a:t>汉语发音学习重难点</a:t>
            </a:r>
          </a:p>
        </p:txBody>
      </p:sp>
      <p:sp>
        <p:nvSpPr>
          <p:cNvPr id="27" name="Remember that happiness is a way of travel, not a destination. Remember that happiness is a way of travel."/>
          <p:cNvSpPr txBox="1"/>
          <p:nvPr/>
        </p:nvSpPr>
        <p:spPr>
          <a:xfrm>
            <a:off x="4986655" y="4164965"/>
            <a:ext cx="2121535" cy="10642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>
            <a:lvl1pPr algn="ctr">
              <a:lnSpc>
                <a:spcPts val="1700"/>
              </a:lnSpc>
              <a:defRPr sz="1600">
                <a:solidFill>
                  <a:srgbClr val="3B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华文行楷" panose="02010800040101010101" pitchFamily="2" charset="-122"/>
                <a:sym typeface="微软雅黑" panose="020B0503020204020204" pitchFamily="34" charset="-122"/>
              </a:rPr>
              <a:t>64%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微软雅黑" panose="020B0503020204020204" pitchFamily="34" charset="-122"/>
              </a:rPr>
              <a:t>认为汉语学习中语音学习最重要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微软雅黑" panose="020B0503020204020204" pitchFamily="34" charset="-122"/>
            </a:endParaRPr>
          </a:p>
        </p:txBody>
      </p:sp>
      <p:sp>
        <p:nvSpPr>
          <p:cNvPr id="28" name="Add Your Title"/>
          <p:cNvSpPr txBox="1"/>
          <p:nvPr/>
        </p:nvSpPr>
        <p:spPr>
          <a:xfrm>
            <a:off x="7205345" y="3873500"/>
            <a:ext cx="2204085" cy="369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>
              <a:defRPr sz="2400">
                <a:solidFill>
                  <a:srgbClr val="0072A9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000">
                      <a:prstClr val="white"/>
                    </a:gs>
                    <a:gs pos="82000">
                      <a:srgbClr val="F7C076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  <a:sym typeface="Calibri Light" panose="020F0302020204030204"/>
              </a:rPr>
              <a:t>传统教育痛点显著</a:t>
            </a:r>
          </a:p>
        </p:txBody>
      </p:sp>
      <p:sp>
        <p:nvSpPr>
          <p:cNvPr id="29" name="Remember that happiness is a way of travel, not a destination. Remember that happiness is a way of travel."/>
          <p:cNvSpPr txBox="1"/>
          <p:nvPr/>
        </p:nvSpPr>
        <p:spPr>
          <a:xfrm>
            <a:off x="7295515" y="4177030"/>
            <a:ext cx="2238375" cy="10236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>
              <a:lnSpc>
                <a:spcPts val="1700"/>
              </a:lnSpc>
              <a:defRPr sz="1600">
                <a:solidFill>
                  <a:srgbClr val="3B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华文行楷" panose="02010800040101010101" pitchFamily="2" charset="-122"/>
                <a:sym typeface="微软雅黑" panose="020B0503020204020204" pitchFamily="34" charset="-122"/>
              </a:rPr>
              <a:t>45%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微软雅黑" panose="020B0503020204020204" pitchFamily="34" charset="-122"/>
              </a:rPr>
              <a:t>认为汉语学习中语音学习最困难</a:t>
            </a:r>
          </a:p>
        </p:txBody>
      </p:sp>
      <p:sp>
        <p:nvSpPr>
          <p:cNvPr id="30" name="Remember that happiness is a way of travel, not a destination. Remember that happiness is a way of travel."/>
          <p:cNvSpPr txBox="1"/>
          <p:nvPr/>
        </p:nvSpPr>
        <p:spPr>
          <a:xfrm>
            <a:off x="9533890" y="4164330"/>
            <a:ext cx="2335530" cy="10591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>
              <a:lnSpc>
                <a:spcPts val="1700"/>
              </a:lnSpc>
              <a:defRPr sz="1600">
                <a:solidFill>
                  <a:srgbClr val="3B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华文行楷" panose="02010800040101010101" pitchFamily="2" charset="-122"/>
                <a:sym typeface="微软雅黑" panose="020B0503020204020204" pitchFamily="34" charset="-122"/>
              </a:rPr>
              <a:t>仅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华文行楷" panose="02010800040101010101" pitchFamily="2" charset="-122"/>
                <a:sym typeface="微软雅黑" panose="020B0503020204020204" pitchFamily="34" charset="-122"/>
              </a:rPr>
              <a:t>7%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微软雅黑" panose="020B0503020204020204" pitchFamily="34" charset="-122"/>
              </a:rPr>
              <a:t>学习者使用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微软雅黑" panose="020B0503020204020204" pitchFamily="34" charset="-122"/>
              </a:rPr>
              <a:t>过汉语语音焦点性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微软雅黑" panose="020B0503020204020204" pitchFamily="34" charset="-122"/>
              </a:rPr>
              <a:t>软件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590540" y="5302885"/>
            <a:ext cx="56902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9000">
                      <a:srgbClr val="FFFFFF"/>
                    </a:gs>
                    <a:gs pos="96000">
                      <a:srgbClr val="B4FFF0"/>
                    </a:gs>
                  </a:gsLst>
                  <a:lin ang="2400000" scaled="0"/>
                </a:gradFill>
                <a:effectLst>
                  <a:outerShdw blurRad="94488" dist="47244" dir="5400000" algn="ctr" rotWithShape="0">
                    <a:srgbClr val="000000">
                      <a:alpha val="42000"/>
                    </a:srgbClr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演示流云楷" panose="02000600000000000000" pitchFamily="2" charset="-122"/>
              </a:rPr>
              <a:t>语音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如何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9000">
                      <a:srgbClr val="FFFFFF"/>
                    </a:gs>
                    <a:gs pos="96000">
                      <a:srgbClr val="B4FFF0"/>
                    </a:gs>
                  </a:gsLst>
                  <a:lin ang="2400000" scaled="0"/>
                </a:gradFill>
                <a:effectLst>
                  <a:outerShdw blurRad="94488" dist="47244" dir="5400000" algn="ctr" rotWithShape="0">
                    <a:srgbClr val="000000">
                      <a:alpha val="42000"/>
                    </a:srgbClr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演示流云楷" panose="02000600000000000000" pitchFamily="2" charset="-122"/>
              </a:rPr>
              <a:t>读准字音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，与汉语母语者进行流畅交流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90540" y="3061970"/>
            <a:ext cx="5866130" cy="937895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7403465" y="866775"/>
            <a:ext cx="2256155" cy="335915"/>
            <a:chOff x="11927" y="1325"/>
            <a:chExt cx="3553" cy="529"/>
          </a:xfrm>
        </p:grpSpPr>
        <p:sp>
          <p:nvSpPr>
            <p:cNvPr id="33" name="矩形: 圆角 32"/>
            <p:cNvSpPr/>
            <p:nvPr/>
          </p:nvSpPr>
          <p:spPr>
            <a:xfrm>
              <a:off x="11927" y="1325"/>
              <a:ext cx="3553" cy="529"/>
            </a:xfrm>
            <a:prstGeom prst="roundRect">
              <a:avLst>
                <a:gd name="adj" fmla="val 50000"/>
              </a:avLst>
            </a:prstGeom>
            <a:noFill/>
            <a:ln w="11049" cap="flat" cmpd="sng" algn="ctr">
              <a:gradFill flip="none" rotWithShape="1">
                <a:gsLst>
                  <a:gs pos="0">
                    <a:srgbClr val="0A4DA6">
                      <a:lumMod val="60000"/>
                      <a:lumOff val="40000"/>
                      <a:alpha val="20000"/>
                    </a:srgbClr>
                  </a:gs>
                  <a:gs pos="55000">
                    <a:sysClr val="window" lastClr="FFFFFF"/>
                  </a:gs>
                  <a:gs pos="100000">
                    <a:srgbClr val="0A4DA6">
                      <a:lumMod val="60000"/>
                      <a:lumOff val="40000"/>
                      <a:alpha val="2000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wrap="square" lIns="79553" tIns="39776" rIns="79553" bIns="39776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6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文本框 463"/>
            <p:cNvSpPr txBox="1"/>
            <p:nvPr/>
          </p:nvSpPr>
          <p:spPr>
            <a:xfrm>
              <a:off x="12200" y="1365"/>
              <a:ext cx="3083" cy="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1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7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215900" dist="76200" dir="2700000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平</a:t>
              </a:r>
              <a:r>
                <a:rPr kumimoji="0" lang="en-US" altLang="zh-CN" sz="2000" b="1" i="0" u="none" strike="noStrike" kern="1200" cap="none" spc="1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7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215900" dist="76200" dir="2700000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2000" b="1" i="0" u="none" strike="noStrike" kern="1200" cap="none" spc="1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7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215900" dist="76200" dir="2700000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台</a:t>
              </a:r>
              <a:r>
                <a:rPr kumimoji="0" lang="en-US" altLang="zh-CN" sz="2000" b="1" i="0" u="none" strike="noStrike" kern="1200" cap="none" spc="1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7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215900" dist="76200" dir="2700000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2000" b="1" i="0" u="none" strike="noStrike" kern="1200" cap="none" spc="1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7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215900" dist="76200" dir="2700000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定</a:t>
              </a:r>
              <a:r>
                <a:rPr kumimoji="0" lang="en-US" altLang="zh-CN" sz="2000" b="1" i="0" u="none" strike="noStrike" kern="1200" cap="none" spc="1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7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215900" dist="76200" dir="2700000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2000" b="1" i="0" u="none" strike="noStrike" kern="1200" cap="none" spc="1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7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215900" dist="76200" dir="2700000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位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590540" y="2914015"/>
            <a:ext cx="5605145" cy="715010"/>
            <a:chOff x="-84445" y="4554278"/>
            <a:chExt cx="12284393" cy="714796"/>
          </a:xfrm>
        </p:grpSpPr>
        <p:sp>
          <p:nvSpPr>
            <p:cNvPr id="36" name="任意多边形: 形状 35"/>
            <p:cNvSpPr/>
            <p:nvPr/>
          </p:nvSpPr>
          <p:spPr bwMode="auto">
            <a:xfrm rot="16200000" flipV="1">
              <a:off x="1734678" y="2735155"/>
              <a:ext cx="714796" cy="4353042"/>
            </a:xfrm>
            <a:custGeom>
              <a:avLst/>
              <a:gdLst>
                <a:gd name="connsiteX0" fmla="*/ 0 w 2385058"/>
                <a:gd name="connsiteY0" fmla="*/ 3779520 h 3779520"/>
                <a:gd name="connsiteX1" fmla="*/ 1851658 w 2385058"/>
                <a:gd name="connsiteY1" fmla="*/ 2293620 h 3779520"/>
                <a:gd name="connsiteX2" fmla="*/ 1851658 w 2385058"/>
                <a:gd name="connsiteY2" fmla="*/ 2560320 h 3779520"/>
                <a:gd name="connsiteX3" fmla="*/ 2385058 w 2385058"/>
                <a:gd name="connsiteY3" fmla="*/ 1889760 h 3779520"/>
                <a:gd name="connsiteX4" fmla="*/ 1851658 w 2385058"/>
                <a:gd name="connsiteY4" fmla="*/ 1219200 h 3779520"/>
                <a:gd name="connsiteX5" fmla="*/ 1851658 w 2385058"/>
                <a:gd name="connsiteY5" fmla="*/ 1485900 h 3779520"/>
                <a:gd name="connsiteX6" fmla="*/ 0 w 2385058"/>
                <a:gd name="connsiteY6" fmla="*/ 0 h 3779520"/>
                <a:gd name="connsiteX7" fmla="*/ 0 w 2385058"/>
                <a:gd name="connsiteY7" fmla="*/ 1889760 h 377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5058" h="3779520">
                  <a:moveTo>
                    <a:pt x="0" y="3779520"/>
                  </a:moveTo>
                  <a:cubicBezTo>
                    <a:pt x="495300" y="2994660"/>
                    <a:pt x="929640" y="2369820"/>
                    <a:pt x="1851658" y="2293620"/>
                  </a:cubicBezTo>
                  <a:lnTo>
                    <a:pt x="1851658" y="2560320"/>
                  </a:lnTo>
                  <a:lnTo>
                    <a:pt x="2385058" y="1889760"/>
                  </a:lnTo>
                  <a:lnTo>
                    <a:pt x="1851658" y="1219200"/>
                  </a:lnTo>
                  <a:lnTo>
                    <a:pt x="1851658" y="1485900"/>
                  </a:lnTo>
                  <a:cubicBezTo>
                    <a:pt x="929640" y="1409700"/>
                    <a:pt x="495300" y="784860"/>
                    <a:pt x="0" y="0"/>
                  </a:cubicBezTo>
                  <a:lnTo>
                    <a:pt x="0" y="1889760"/>
                  </a:lnTo>
                  <a:close/>
                </a:path>
              </a:pathLst>
            </a:custGeom>
            <a:gradFill flip="none" rotWithShape="1">
              <a:gsLst>
                <a:gs pos="53000">
                  <a:schemeClr val="accent4">
                    <a:lumMod val="60000"/>
                    <a:lumOff val="40000"/>
                    <a:alpha val="37000"/>
                  </a:schemeClr>
                </a:gs>
                <a:gs pos="400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68000"/>
                  </a:schemeClr>
                </a:gs>
              </a:gsLst>
              <a:lin ang="0" scaled="1"/>
              <a:tileRect/>
            </a:gradFill>
            <a:ln w="9525">
              <a:gradFill flip="none" rotWithShape="1">
                <a:gsLst>
                  <a:gs pos="14000">
                    <a:srgbClr val="FFFFFF">
                      <a:alpha val="0"/>
                    </a:srgbClr>
                  </a:gs>
                  <a:gs pos="36000">
                    <a:schemeClr val="accent4">
                      <a:lumMod val="75000"/>
                      <a:alpha val="50000"/>
                    </a:schemeClr>
                  </a:gs>
                  <a:gs pos="52000">
                    <a:schemeClr val="accent4">
                      <a:lumMod val="20000"/>
                      <a:lumOff val="80000"/>
                    </a:schemeClr>
                  </a:gs>
                  <a:gs pos="69000">
                    <a:schemeClr val="accent4">
                      <a:lumMod val="75000"/>
                      <a:alpha val="50000"/>
                    </a:schemeClr>
                  </a:gs>
                  <a:gs pos="85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任意多边形: 形状 36"/>
            <p:cNvSpPr/>
            <p:nvPr/>
          </p:nvSpPr>
          <p:spPr bwMode="auto">
            <a:xfrm rot="16200000" flipV="1">
              <a:off x="5700353" y="2735155"/>
              <a:ext cx="714796" cy="4353042"/>
            </a:xfrm>
            <a:custGeom>
              <a:avLst/>
              <a:gdLst>
                <a:gd name="connsiteX0" fmla="*/ 0 w 2385058"/>
                <a:gd name="connsiteY0" fmla="*/ 3779520 h 3779520"/>
                <a:gd name="connsiteX1" fmla="*/ 1851658 w 2385058"/>
                <a:gd name="connsiteY1" fmla="*/ 2293620 h 3779520"/>
                <a:gd name="connsiteX2" fmla="*/ 1851658 w 2385058"/>
                <a:gd name="connsiteY2" fmla="*/ 2560320 h 3779520"/>
                <a:gd name="connsiteX3" fmla="*/ 2385058 w 2385058"/>
                <a:gd name="connsiteY3" fmla="*/ 1889760 h 3779520"/>
                <a:gd name="connsiteX4" fmla="*/ 1851658 w 2385058"/>
                <a:gd name="connsiteY4" fmla="*/ 1219200 h 3779520"/>
                <a:gd name="connsiteX5" fmla="*/ 1851658 w 2385058"/>
                <a:gd name="connsiteY5" fmla="*/ 1485900 h 3779520"/>
                <a:gd name="connsiteX6" fmla="*/ 0 w 2385058"/>
                <a:gd name="connsiteY6" fmla="*/ 0 h 3779520"/>
                <a:gd name="connsiteX7" fmla="*/ 0 w 2385058"/>
                <a:gd name="connsiteY7" fmla="*/ 1889760 h 377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5058" h="3779520">
                  <a:moveTo>
                    <a:pt x="0" y="3779520"/>
                  </a:moveTo>
                  <a:cubicBezTo>
                    <a:pt x="495300" y="2994660"/>
                    <a:pt x="929640" y="2369820"/>
                    <a:pt x="1851658" y="2293620"/>
                  </a:cubicBezTo>
                  <a:lnTo>
                    <a:pt x="1851658" y="2560320"/>
                  </a:lnTo>
                  <a:lnTo>
                    <a:pt x="2385058" y="1889760"/>
                  </a:lnTo>
                  <a:lnTo>
                    <a:pt x="1851658" y="1219200"/>
                  </a:lnTo>
                  <a:lnTo>
                    <a:pt x="1851658" y="1485900"/>
                  </a:lnTo>
                  <a:cubicBezTo>
                    <a:pt x="929640" y="1409700"/>
                    <a:pt x="495300" y="784860"/>
                    <a:pt x="0" y="0"/>
                  </a:cubicBezTo>
                  <a:lnTo>
                    <a:pt x="0" y="1889760"/>
                  </a:lnTo>
                  <a:close/>
                </a:path>
              </a:pathLst>
            </a:custGeom>
            <a:gradFill flip="none" rotWithShape="1">
              <a:gsLst>
                <a:gs pos="53000">
                  <a:schemeClr val="accent4">
                    <a:lumMod val="60000"/>
                    <a:lumOff val="40000"/>
                    <a:alpha val="37000"/>
                  </a:schemeClr>
                </a:gs>
                <a:gs pos="400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68000"/>
                  </a:schemeClr>
                </a:gs>
              </a:gsLst>
              <a:lin ang="0" scaled="1"/>
              <a:tileRect/>
            </a:gradFill>
            <a:ln w="9525">
              <a:gradFill flip="none" rotWithShape="1">
                <a:gsLst>
                  <a:gs pos="14000">
                    <a:srgbClr val="FFFFFF">
                      <a:alpha val="0"/>
                    </a:srgbClr>
                  </a:gs>
                  <a:gs pos="36000">
                    <a:schemeClr val="accent4">
                      <a:lumMod val="75000"/>
                      <a:alpha val="50000"/>
                    </a:schemeClr>
                  </a:gs>
                  <a:gs pos="52000">
                    <a:schemeClr val="accent4">
                      <a:lumMod val="20000"/>
                      <a:lumOff val="80000"/>
                    </a:schemeClr>
                  </a:gs>
                  <a:gs pos="69000">
                    <a:schemeClr val="accent4">
                      <a:lumMod val="75000"/>
                      <a:alpha val="50000"/>
                    </a:schemeClr>
                  </a:gs>
                  <a:gs pos="85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任意多边形: 形状 37"/>
            <p:cNvSpPr/>
            <p:nvPr/>
          </p:nvSpPr>
          <p:spPr bwMode="auto">
            <a:xfrm rot="16200000" flipV="1">
              <a:off x="9666029" y="2735155"/>
              <a:ext cx="714796" cy="4353042"/>
            </a:xfrm>
            <a:custGeom>
              <a:avLst/>
              <a:gdLst>
                <a:gd name="connsiteX0" fmla="*/ 0 w 2385058"/>
                <a:gd name="connsiteY0" fmla="*/ 3779520 h 3779520"/>
                <a:gd name="connsiteX1" fmla="*/ 1851658 w 2385058"/>
                <a:gd name="connsiteY1" fmla="*/ 2293620 h 3779520"/>
                <a:gd name="connsiteX2" fmla="*/ 1851658 w 2385058"/>
                <a:gd name="connsiteY2" fmla="*/ 2560320 h 3779520"/>
                <a:gd name="connsiteX3" fmla="*/ 2385058 w 2385058"/>
                <a:gd name="connsiteY3" fmla="*/ 1889760 h 3779520"/>
                <a:gd name="connsiteX4" fmla="*/ 1851658 w 2385058"/>
                <a:gd name="connsiteY4" fmla="*/ 1219200 h 3779520"/>
                <a:gd name="connsiteX5" fmla="*/ 1851658 w 2385058"/>
                <a:gd name="connsiteY5" fmla="*/ 1485900 h 3779520"/>
                <a:gd name="connsiteX6" fmla="*/ 0 w 2385058"/>
                <a:gd name="connsiteY6" fmla="*/ 0 h 3779520"/>
                <a:gd name="connsiteX7" fmla="*/ 0 w 2385058"/>
                <a:gd name="connsiteY7" fmla="*/ 1889760 h 377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5058" h="3779520">
                  <a:moveTo>
                    <a:pt x="0" y="3779520"/>
                  </a:moveTo>
                  <a:cubicBezTo>
                    <a:pt x="495300" y="2994660"/>
                    <a:pt x="929640" y="2369820"/>
                    <a:pt x="1851658" y="2293620"/>
                  </a:cubicBezTo>
                  <a:lnTo>
                    <a:pt x="1851658" y="2560320"/>
                  </a:lnTo>
                  <a:lnTo>
                    <a:pt x="2385058" y="1889760"/>
                  </a:lnTo>
                  <a:lnTo>
                    <a:pt x="1851658" y="1219200"/>
                  </a:lnTo>
                  <a:lnTo>
                    <a:pt x="1851658" y="1485900"/>
                  </a:lnTo>
                  <a:cubicBezTo>
                    <a:pt x="929640" y="1409700"/>
                    <a:pt x="495300" y="784860"/>
                    <a:pt x="0" y="0"/>
                  </a:cubicBezTo>
                  <a:lnTo>
                    <a:pt x="0" y="1889760"/>
                  </a:lnTo>
                  <a:close/>
                </a:path>
              </a:pathLst>
            </a:custGeom>
            <a:gradFill flip="none" rotWithShape="1">
              <a:gsLst>
                <a:gs pos="53000">
                  <a:schemeClr val="accent4">
                    <a:lumMod val="60000"/>
                    <a:lumOff val="40000"/>
                    <a:alpha val="37000"/>
                  </a:schemeClr>
                </a:gs>
                <a:gs pos="400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68000"/>
                  </a:schemeClr>
                </a:gs>
              </a:gsLst>
              <a:lin ang="0" scaled="1"/>
              <a:tileRect/>
            </a:gradFill>
            <a:ln w="9525">
              <a:gradFill flip="none" rotWithShape="1">
                <a:gsLst>
                  <a:gs pos="14000">
                    <a:srgbClr val="FFFFFF">
                      <a:alpha val="0"/>
                    </a:srgbClr>
                  </a:gs>
                  <a:gs pos="36000">
                    <a:schemeClr val="accent4">
                      <a:lumMod val="75000"/>
                      <a:alpha val="50000"/>
                    </a:schemeClr>
                  </a:gs>
                  <a:gs pos="52000">
                    <a:schemeClr val="accent4">
                      <a:lumMod val="20000"/>
                      <a:lumOff val="80000"/>
                    </a:schemeClr>
                  </a:gs>
                  <a:gs pos="69000">
                    <a:schemeClr val="accent4">
                      <a:lumMod val="75000"/>
                      <a:alpha val="50000"/>
                    </a:schemeClr>
                  </a:gs>
                  <a:gs pos="85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21" name="Remember that happiness is a way of travel, not a destination. Remember that happiness is a way of travel."/>
          <p:cNvSpPr txBox="1"/>
          <p:nvPr/>
        </p:nvSpPr>
        <p:spPr>
          <a:xfrm>
            <a:off x="4986020" y="1466215"/>
            <a:ext cx="6717665" cy="11214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>
              <a:lnSpc>
                <a:spcPts val="2900"/>
              </a:lnSpc>
              <a:defRPr sz="3200">
                <a:solidFill>
                  <a:srgbClr val="01559D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  <a:sym typeface="+mn-ea"/>
              </a:rPr>
              <a:t>与</a:t>
            </a:r>
            <a:r>
              <a:rPr lang="en-US" altLang="zh-CN" sz="2800" b="1" dirty="0">
                <a:gradFill>
                  <a:gsLst>
                    <a:gs pos="6000">
                      <a:prstClr val="white"/>
                    </a:gs>
                    <a:gs pos="82000">
                      <a:srgbClr val="F7C076"/>
                    </a:gs>
                  </a:gsLst>
                  <a:lin ang="2700000" scaled="1"/>
                </a:gradFill>
                <a:latin typeface="Arial Black" panose="020B0A04020102020204" pitchFamily="34" charset="0"/>
                <a:ea typeface="华文行楷" panose="02010800040101010101" pitchFamily="2" charset="-122"/>
                <a:sym typeface="+mn-ea"/>
              </a:rPr>
              <a:t>AIGC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  <a:sym typeface="+mn-ea"/>
              </a:rPr>
              <a:t>相结合的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000">
                      <a:prstClr val="white"/>
                    </a:gs>
                    <a:gs pos="82000">
                      <a:srgbClr val="F7C076"/>
                    </a:gs>
                  </a:gsLst>
                  <a:lin ang="2700000" scaled="1"/>
                </a:gra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演示流云楷" panose="02000600000000000000" pitchFamily="2" charset="-122"/>
                <a:sym typeface="+mn-ea"/>
              </a:rPr>
              <a:t>语音焦点型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  <a:sym typeface="+mn-ea"/>
              </a:rPr>
              <a:t>汉语学习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000">
                      <a:prstClr val="white"/>
                    </a:gs>
                    <a:gs pos="82000">
                      <a:srgbClr val="F7C076"/>
                    </a:gs>
                  </a:gsLst>
                  <a:lin ang="2700000" scaled="1"/>
                </a:gra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演示流云楷" panose="02000600000000000000" pitchFamily="2" charset="-122"/>
                <a:sym typeface="+mn-ea"/>
              </a:rPr>
              <a:t>线上平台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  <a:sym typeface="+mn-ea"/>
              </a:rPr>
              <a:t>,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  <a:sym typeface="+mn-ea"/>
              </a:rPr>
              <a:t>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2D9D7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  <a:sym typeface="+mn-ea"/>
              </a:rPr>
              <a:t>以“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000">
                      <a:prstClr val="white"/>
                    </a:gs>
                    <a:gs pos="82000">
                      <a:srgbClr val="F7C076"/>
                    </a:gs>
                  </a:gsLst>
                  <a:lin ang="2700000" scaled="1"/>
                </a:gra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演示流云楷" panose="02000600000000000000" pitchFamily="2" charset="-122"/>
                <a:sym typeface="+mn-ea"/>
              </a:rPr>
              <a:t>一带一路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2D9D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  <a:sym typeface="+mn-ea"/>
              </a:rPr>
              <a:t>”沿线国家的学习、工作者作为目标客户群体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588500" y="5774055"/>
            <a:ext cx="2882265" cy="463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>
            <a:defPPr>
              <a:defRPr lang="zh-CN"/>
            </a:defPPr>
            <a:lvl1pPr marL="171450" marR="0" lvl="0" indent="-171450"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u"/>
              <a:defRPr kumimoji="0" sz="1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charset="-122"/>
                <a:cs typeface="Arial" panose="020B0604020202020204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注：问卷数据来自项目团队实地调研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198755" y="1044575"/>
            <a:ext cx="4521835" cy="2719070"/>
            <a:chOff x="-233" y="1613"/>
            <a:chExt cx="7121" cy="3912"/>
          </a:xfrm>
        </p:grpSpPr>
        <p:sp>
          <p:nvSpPr>
            <p:cNvPr id="40" name="矩形: 剪去对角 119"/>
            <p:cNvSpPr/>
            <p:nvPr/>
          </p:nvSpPr>
          <p:spPr>
            <a:xfrm>
              <a:off x="563" y="1613"/>
              <a:ext cx="6325" cy="3712"/>
            </a:xfrm>
            <a:prstGeom prst="snip2Diag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0">
                  <a:srgbClr val="0A4DA6">
                    <a:lumMod val="60000"/>
                    <a:lumOff val="40000"/>
                    <a:alpha val="30000"/>
                  </a:srgbClr>
                </a:gs>
                <a:gs pos="51000">
                  <a:srgbClr val="0A4DA6">
                    <a:alpha val="0"/>
                  </a:srgbClr>
                </a:gs>
                <a:gs pos="100000">
                  <a:srgbClr val="0A4DA6">
                    <a:alpha val="7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7620" cap="flat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lIns="109728" tIns="54864" rIns="109728" bIns="54864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 flipV="1">
              <a:off x="563" y="1613"/>
              <a:ext cx="0" cy="3622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54000">
                    <a:srgbClr val="0A4DA6">
                      <a:lumMod val="60000"/>
                      <a:lumOff val="40000"/>
                    </a:srgbClr>
                  </a:gs>
                  <a:gs pos="0">
                    <a:srgbClr val="02D9D7">
                      <a:lumMod val="5000"/>
                      <a:lumOff val="95000"/>
                      <a:alpha val="0"/>
                    </a:srgbClr>
                  </a:gs>
                  <a:gs pos="100000">
                    <a:srgbClr val="0A4DA6">
                      <a:lumMod val="60000"/>
                      <a:lumOff val="40000"/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2" name="直接连接符 41"/>
            <p:cNvCxnSpPr/>
            <p:nvPr/>
          </p:nvCxnSpPr>
          <p:spPr>
            <a:xfrm flipV="1">
              <a:off x="563" y="1613"/>
              <a:ext cx="0" cy="3622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54000">
                    <a:srgbClr val="0A4DA6">
                      <a:lumMod val="60000"/>
                      <a:lumOff val="40000"/>
                    </a:srgbClr>
                  </a:gs>
                  <a:gs pos="0">
                    <a:srgbClr val="02D9D7">
                      <a:lumMod val="5000"/>
                      <a:lumOff val="95000"/>
                      <a:alpha val="0"/>
                    </a:srgbClr>
                  </a:gs>
                  <a:gs pos="100000">
                    <a:srgbClr val="0A4DA6">
                      <a:lumMod val="60000"/>
                      <a:lumOff val="40000"/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43" name="直接连接符 42"/>
            <p:cNvCxnSpPr/>
            <p:nvPr/>
          </p:nvCxnSpPr>
          <p:spPr>
            <a:xfrm flipV="1">
              <a:off x="6888" y="1903"/>
              <a:ext cx="0" cy="3622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54000">
                    <a:srgbClr val="0A4DA6">
                      <a:lumMod val="60000"/>
                      <a:lumOff val="40000"/>
                    </a:srgbClr>
                  </a:gs>
                  <a:gs pos="0">
                    <a:srgbClr val="02D9D7">
                      <a:lumMod val="5000"/>
                      <a:lumOff val="95000"/>
                      <a:alpha val="0"/>
                    </a:srgbClr>
                  </a:gs>
                  <a:gs pos="100000">
                    <a:srgbClr val="0A4DA6">
                      <a:lumMod val="60000"/>
                      <a:lumOff val="40000"/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</p:cxnSp>
        <p:sp>
          <p:nvSpPr>
            <p:cNvPr id="44" name="文本框 418"/>
            <p:cNvSpPr txBox="1"/>
            <p:nvPr/>
          </p:nvSpPr>
          <p:spPr>
            <a:xfrm>
              <a:off x="3928" y="2644"/>
              <a:ext cx="2681" cy="2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8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54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国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78000">
                      <a:srgbClr val="F7C076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8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153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所孔子学院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78000">
                      <a:srgbClr val="F7C076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8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149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个孔子学院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78000">
                      <a:srgbClr val="F7C076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78000">
                      <a:srgbClr val="F7C076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矩形: 剪去对角 44"/>
            <p:cNvSpPr/>
            <p:nvPr/>
          </p:nvSpPr>
          <p:spPr>
            <a:xfrm>
              <a:off x="969" y="1771"/>
              <a:ext cx="5064" cy="505"/>
            </a:xfrm>
            <a:prstGeom prst="snip2DiagRect">
              <a:avLst>
                <a:gd name="adj1" fmla="val 0"/>
                <a:gd name="adj2" fmla="val 25009"/>
              </a:avLst>
            </a:prstGeom>
            <a:gradFill flip="none" rotWithShape="1">
              <a:gsLst>
                <a:gs pos="54000">
                  <a:srgbClr val="0A4DA6">
                    <a:alpha val="54000"/>
                  </a:srgbClr>
                </a:gs>
                <a:gs pos="0">
                  <a:srgbClr val="0A4DA6">
                    <a:lumMod val="60000"/>
                    <a:lumOff val="40000"/>
                  </a:srgbClr>
                </a:gs>
              </a:gsLst>
              <a:lin ang="27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86000">
                      <a:srgbClr val="27FDFB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H" panose="00020600040101010101" pitchFamily="18" charset="-122"/>
              </a:endParaRPr>
            </a:p>
          </p:txBody>
        </p:sp>
        <p:sp>
          <p:nvSpPr>
            <p:cNvPr id="46" name="文本框 381"/>
            <p:cNvSpPr txBox="1"/>
            <p:nvPr/>
          </p:nvSpPr>
          <p:spPr>
            <a:xfrm>
              <a:off x="1181" y="1782"/>
              <a:ext cx="4637" cy="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32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创客贴金刚体" panose="00020600040101010101" pitchFamily="18" charset="-122"/>
                </a:rPr>
                <a:t>一带一路沿线</a:t>
              </a:r>
            </a:p>
          </p:txBody>
        </p:sp>
        <p:sp>
          <p:nvSpPr>
            <p:cNvPr id="47" name="矩形: 圆角 46"/>
            <p:cNvSpPr/>
            <p:nvPr/>
          </p:nvSpPr>
          <p:spPr>
            <a:xfrm rot="5400000">
              <a:off x="-1108" y="3037"/>
              <a:ext cx="2398" cy="642"/>
            </a:xfrm>
            <a:prstGeom prst="roundRect">
              <a:avLst>
                <a:gd name="adj" fmla="val 50000"/>
              </a:avLst>
            </a:prstGeom>
            <a:noFill/>
            <a:ln w="11049" cap="flat" cmpd="sng" algn="ctr">
              <a:gradFill flip="none" rotWithShape="1">
                <a:gsLst>
                  <a:gs pos="0">
                    <a:srgbClr val="0A4DA6">
                      <a:lumMod val="60000"/>
                      <a:lumOff val="40000"/>
                      <a:alpha val="20000"/>
                    </a:srgbClr>
                  </a:gs>
                  <a:gs pos="55000">
                    <a:sysClr val="window" lastClr="FFFFFF"/>
                  </a:gs>
                  <a:gs pos="100000">
                    <a:srgbClr val="0A4DA6">
                      <a:lumMod val="60000"/>
                      <a:lumOff val="40000"/>
                      <a:alpha val="2000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wrap="square" lIns="79553" tIns="39776" rIns="79553" bIns="39776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6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文本框 463"/>
            <p:cNvSpPr txBox="1"/>
            <p:nvPr/>
          </p:nvSpPr>
          <p:spPr>
            <a:xfrm>
              <a:off x="-233" y="2408"/>
              <a:ext cx="645" cy="19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spc="100" noProof="0" dirty="0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7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215900" dist="76200" dir="2700000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市场潜力</a:t>
              </a:r>
              <a:endParaRPr kumimoji="0" lang="zh-CN" altLang="en-US" sz="20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77000">
                      <a:srgbClr val="F7C076"/>
                    </a:gs>
                  </a:gsLst>
                  <a:lin ang="2700000" scaled="1"/>
                  <a:tileRect/>
                </a:gradFill>
                <a:effectLst>
                  <a:outerShdw blurRad="215900" dist="762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>
            <a:xfrm>
              <a:off x="728" y="2439"/>
              <a:ext cx="3265" cy="2764"/>
            </a:xfrm>
            <a:prstGeom prst="roundRect">
              <a:avLst/>
            </a:prstGeom>
          </p:spPr>
        </p:pic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5242" y="102633"/>
            <a:ext cx="4474852" cy="487722"/>
          </a:xfrm>
          <a:prstGeom prst="rect">
            <a:avLst/>
          </a:prstGeom>
        </p:spPr>
      </p:pic>
      <p:grpSp>
        <p:nvGrpSpPr>
          <p:cNvPr id="53" name="组合 52"/>
          <p:cNvGrpSpPr/>
          <p:nvPr/>
        </p:nvGrpSpPr>
        <p:grpSpPr>
          <a:xfrm>
            <a:off x="198120" y="3744595"/>
            <a:ext cx="4501515" cy="2626995"/>
            <a:chOff x="580" y="6262"/>
            <a:chExt cx="7089" cy="3808"/>
          </a:xfrm>
        </p:grpSpPr>
        <p:grpSp>
          <p:nvGrpSpPr>
            <p:cNvPr id="2" name="组合 1"/>
            <p:cNvGrpSpPr/>
            <p:nvPr/>
          </p:nvGrpSpPr>
          <p:grpSpPr>
            <a:xfrm>
              <a:off x="1387" y="6262"/>
              <a:ext cx="6283" cy="3809"/>
              <a:chOff x="609" y="6262"/>
              <a:chExt cx="6000" cy="3809"/>
            </a:xfrm>
          </p:grpSpPr>
          <p:sp>
            <p:nvSpPr>
              <p:cNvPr id="4" name="矩形: 剪去对角 3"/>
              <p:cNvSpPr/>
              <p:nvPr/>
            </p:nvSpPr>
            <p:spPr>
              <a:xfrm>
                <a:off x="609" y="6266"/>
                <a:ext cx="6000" cy="3712"/>
              </a:xfrm>
              <a:prstGeom prst="snip2DiagRect">
                <a:avLst>
                  <a:gd name="adj1" fmla="val 0"/>
                  <a:gd name="adj2" fmla="val 0"/>
                </a:avLst>
              </a:prstGeom>
              <a:gradFill flip="none" rotWithShape="1">
                <a:gsLst>
                  <a:gs pos="0">
                    <a:srgbClr val="0A4DA6">
                      <a:lumMod val="60000"/>
                      <a:lumOff val="40000"/>
                      <a:alpha val="30000"/>
                    </a:srgbClr>
                  </a:gs>
                  <a:gs pos="51000">
                    <a:srgbClr val="0A4DA6">
                      <a:alpha val="0"/>
                    </a:srgbClr>
                  </a:gs>
                  <a:gs pos="100000">
                    <a:srgbClr val="0A4DA6">
                      <a:alpha val="7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7620" cap="flat" cmpd="sng" algn="ctr">
                <a:gradFill flip="none" rotWithShape="1">
                  <a:gsLst>
                    <a:gs pos="0">
                      <a:sysClr val="window" lastClr="FFFFFF">
                        <a:alpha val="5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109728" tIns="54864" rIns="109728" bIns="54864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dist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cxnSp>
            <p:nvCxnSpPr>
              <p:cNvPr id="5" name="直接连接符 4"/>
              <p:cNvCxnSpPr/>
              <p:nvPr/>
            </p:nvCxnSpPr>
            <p:spPr>
              <a:xfrm flipV="1">
                <a:off x="609" y="6262"/>
                <a:ext cx="0" cy="3622"/>
              </a:xfrm>
              <a:prstGeom prst="line">
                <a:avLst/>
              </a:prstGeom>
              <a:noFill/>
              <a:ln w="6350" cap="flat" cmpd="sng" algn="ctr">
                <a:gradFill flip="none" rotWithShape="1">
                  <a:gsLst>
                    <a:gs pos="54000">
                      <a:srgbClr val="0A4DA6">
                        <a:lumMod val="60000"/>
                        <a:lumOff val="40000"/>
                      </a:srgbClr>
                    </a:gs>
                    <a:gs pos="0">
                      <a:srgbClr val="02D9D7">
                        <a:lumMod val="5000"/>
                        <a:lumOff val="95000"/>
                        <a:alpha val="0"/>
                      </a:srgbClr>
                    </a:gs>
                    <a:gs pos="100000">
                      <a:srgbClr val="0A4DA6">
                        <a:lumMod val="60000"/>
                        <a:lumOff val="40000"/>
                        <a:alpha val="0"/>
                      </a:srgbClr>
                    </a:gs>
                  </a:gsLst>
                  <a:lin ang="5400000" scaled="1"/>
                  <a:tileRect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6" name="直接连接符 5"/>
              <p:cNvCxnSpPr/>
              <p:nvPr/>
            </p:nvCxnSpPr>
            <p:spPr>
              <a:xfrm flipV="1">
                <a:off x="6609" y="6449"/>
                <a:ext cx="0" cy="3622"/>
              </a:xfrm>
              <a:prstGeom prst="line">
                <a:avLst/>
              </a:prstGeom>
              <a:noFill/>
              <a:ln w="6350" cap="flat" cmpd="sng" algn="ctr">
                <a:gradFill flip="none" rotWithShape="1">
                  <a:gsLst>
                    <a:gs pos="54000">
                      <a:srgbClr val="0A4DA6">
                        <a:lumMod val="60000"/>
                        <a:lumOff val="40000"/>
                      </a:srgbClr>
                    </a:gs>
                    <a:gs pos="0">
                      <a:srgbClr val="02D9D7">
                        <a:lumMod val="5000"/>
                        <a:lumOff val="95000"/>
                        <a:alpha val="0"/>
                      </a:srgbClr>
                    </a:gs>
                    <a:gs pos="100000">
                      <a:srgbClr val="0A4DA6">
                        <a:lumMod val="60000"/>
                        <a:lumOff val="40000"/>
                        <a:alpha val="0"/>
                      </a:srgbClr>
                    </a:gs>
                  </a:gsLst>
                  <a:lin ang="5400000" scaled="1"/>
                  <a:tileRect/>
                </a:gradFill>
                <a:prstDash val="solid"/>
                <a:miter lim="800000"/>
              </a:ln>
              <a:effectLst/>
            </p:spPr>
          </p:cxnSp>
          <p:graphicFrame>
            <p:nvGraphicFramePr>
              <p:cNvPr id="7" name="图表 6" descr="7b0a202020202263686172745265734964223a202234363639383833220a7d0a"/>
              <p:cNvGraphicFramePr/>
              <p:nvPr/>
            </p:nvGraphicFramePr>
            <p:xfrm>
              <a:off x="893" y="6299"/>
              <a:ext cx="5481" cy="336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sp>
            <p:nvSpPr>
              <p:cNvPr id="10" name="矩形 9"/>
              <p:cNvSpPr/>
              <p:nvPr/>
            </p:nvSpPr>
            <p:spPr>
              <a:xfrm>
                <a:off x="2526" y="9720"/>
                <a:ext cx="233" cy="147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100000">
                    <a:srgbClr val="4276BB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737" y="9736"/>
                <a:ext cx="271" cy="147"/>
              </a:xfrm>
              <a:prstGeom prst="rect">
                <a:avLst/>
              </a:prstGeom>
              <a:gradFill flip="none" rotWithShape="1">
                <a:gsLst>
                  <a:gs pos="0">
                    <a:srgbClr val="0034B3"/>
                  </a:gs>
                  <a:gs pos="100000">
                    <a:srgbClr val="4276BB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2725" y="9610"/>
                <a:ext cx="1002" cy="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2022</a:t>
                </a:r>
                <a:r>
                  <a:rPr kumimoji="0" lang="zh-CN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年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4027" y="9610"/>
                <a:ext cx="1002" cy="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2027</a:t>
                </a:r>
                <a:r>
                  <a:rPr kumimoji="0" lang="zh-CN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年</a:t>
                </a:r>
              </a:p>
            </p:txBody>
          </p:sp>
        </p:grpSp>
        <p:sp>
          <p:nvSpPr>
            <p:cNvPr id="51" name="矩形: 圆角 46"/>
            <p:cNvSpPr/>
            <p:nvPr/>
          </p:nvSpPr>
          <p:spPr>
            <a:xfrm rot="5400000">
              <a:off x="-838" y="7803"/>
              <a:ext cx="3485" cy="642"/>
            </a:xfrm>
            <a:prstGeom prst="roundRect">
              <a:avLst>
                <a:gd name="adj" fmla="val 50000"/>
              </a:avLst>
            </a:prstGeom>
            <a:noFill/>
            <a:ln w="11049" cap="flat" cmpd="sng" algn="ctr">
              <a:gradFill flip="none" rotWithShape="1">
                <a:gsLst>
                  <a:gs pos="0">
                    <a:srgbClr val="0A4DA6">
                      <a:lumMod val="60000"/>
                      <a:lumOff val="40000"/>
                      <a:alpha val="20000"/>
                    </a:srgbClr>
                  </a:gs>
                  <a:gs pos="55000">
                    <a:sysClr val="window" lastClr="FFFFFF"/>
                  </a:gs>
                  <a:gs pos="100000">
                    <a:srgbClr val="0A4DA6">
                      <a:lumMod val="60000"/>
                      <a:lumOff val="40000"/>
                      <a:alpha val="2000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wrap="square" lIns="79553" tIns="39776" rIns="79553" bIns="39776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6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52" name="文本框 463"/>
            <p:cNvSpPr txBox="1"/>
            <p:nvPr/>
          </p:nvSpPr>
          <p:spPr>
            <a:xfrm>
              <a:off x="580" y="6630"/>
              <a:ext cx="645" cy="19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1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ysClr val="window" lastClr="FFFFFF"/>
                      </a:gs>
                      <a:gs pos="77000">
                        <a:srgbClr val="F7C076"/>
                      </a:gs>
                    </a:gsLst>
                    <a:lin ang="2700000" scaled="1"/>
                    <a:tileRect/>
                  </a:gradFill>
                  <a:effectLst>
                    <a:outerShdw blurRad="215900" dist="76200" dir="2700000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线上教育兴起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椭圆 1678"/>
          <p:cNvSpPr/>
          <p:nvPr/>
        </p:nvSpPr>
        <p:spPr>
          <a:xfrm>
            <a:off x="-1271465" y="1159861"/>
            <a:ext cx="4968000" cy="4968000"/>
          </a:xfrm>
          <a:prstGeom prst="ellipse">
            <a:avLst/>
          </a:prstGeom>
          <a:solidFill>
            <a:schemeClr val="accent5">
              <a:lumMod val="60000"/>
              <a:lumOff val="4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0" name="形状 1719" hidden="1"/>
          <p:cNvSpPr/>
          <p:nvPr/>
        </p:nvSpPr>
        <p:spPr>
          <a:xfrm rot="18900000" flipV="1">
            <a:off x="13654504" y="1333725"/>
            <a:ext cx="17153979" cy="13584662"/>
          </a:xfrm>
          <a:prstGeom prst="swooshArrow">
            <a:avLst>
              <a:gd name="adj1" fmla="val 25000"/>
              <a:gd name="adj2" fmla="val 34210"/>
            </a:avLst>
          </a:prstGeom>
          <a:gradFill>
            <a:gsLst>
              <a:gs pos="38000">
                <a:srgbClr val="016DFF"/>
              </a:gs>
              <a:gs pos="83000">
                <a:srgbClr val="00FFFF"/>
              </a:gs>
              <a:gs pos="0">
                <a:srgbClr val="016DFF">
                  <a:alpha val="0"/>
                </a:srgbClr>
              </a:gs>
            </a:gsLst>
            <a:lin ang="0" scaled="1"/>
          </a:gradFill>
          <a:ln>
            <a:noFill/>
          </a:ln>
          <a:effectLst>
            <a:outerShdw blurRad="635000" dist="6350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65" name="椭圆 1664"/>
          <p:cNvSpPr/>
          <p:nvPr/>
        </p:nvSpPr>
        <p:spPr>
          <a:xfrm>
            <a:off x="4509857" y="3429000"/>
            <a:ext cx="7272000" cy="7272000"/>
          </a:xfrm>
          <a:prstGeom prst="ellipse">
            <a:avLst/>
          </a:prstGeom>
          <a:solidFill>
            <a:srgbClr val="2E75B6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6" name="椭圆 1665"/>
          <p:cNvSpPr/>
          <p:nvPr/>
        </p:nvSpPr>
        <p:spPr>
          <a:xfrm>
            <a:off x="10440140" y="799687"/>
            <a:ext cx="2312776" cy="2312737"/>
          </a:xfrm>
          <a:prstGeom prst="ellipse">
            <a:avLst/>
          </a:prstGeom>
          <a:solidFill>
            <a:schemeClr val="accent1">
              <a:lumMod val="60000"/>
              <a:lumOff val="4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7" name="椭圆 1666"/>
          <p:cNvSpPr/>
          <p:nvPr/>
        </p:nvSpPr>
        <p:spPr>
          <a:xfrm>
            <a:off x="3568824" y="-1402337"/>
            <a:ext cx="3096000" cy="3096000"/>
          </a:xfrm>
          <a:prstGeom prst="ellipse">
            <a:avLst/>
          </a:prstGeom>
          <a:solidFill>
            <a:schemeClr val="accent5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3" name="矩形 1672"/>
          <p:cNvSpPr/>
          <p:nvPr/>
        </p:nvSpPr>
        <p:spPr>
          <a:xfrm>
            <a:off x="0" y="0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4" name="文本框 1673"/>
          <p:cNvSpPr txBox="1"/>
          <p:nvPr/>
        </p:nvSpPr>
        <p:spPr>
          <a:xfrm>
            <a:off x="560085" y="2175615"/>
            <a:ext cx="5250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反馈滞后</a:t>
            </a:r>
            <a:r>
              <a:rPr lang="zh-CN" altLang="en-US" sz="4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不全面</a:t>
            </a:r>
            <a:endParaRPr lang="zh-CN" altLang="en-US" sz="4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5" name="文本框 1674"/>
          <p:cNvSpPr txBox="1"/>
          <p:nvPr/>
        </p:nvSpPr>
        <p:spPr>
          <a:xfrm>
            <a:off x="560084" y="4004356"/>
            <a:ext cx="5250938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个性练习</a:t>
            </a:r>
            <a:r>
              <a:rPr lang="zh-CN" altLang="en-US" sz="4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难兼顾</a:t>
            </a:r>
            <a:endParaRPr lang="zh-CN" altLang="en-US" sz="4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6" name="文本框 1675"/>
          <p:cNvSpPr txBox="1"/>
          <p:nvPr/>
        </p:nvSpPr>
        <p:spPr>
          <a:xfrm>
            <a:off x="6096000" y="4004356"/>
            <a:ext cx="5250938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口语教学</a:t>
            </a:r>
            <a:r>
              <a:rPr lang="zh-CN" altLang="en-US" sz="4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资源少</a:t>
            </a:r>
            <a:endParaRPr lang="zh-CN" altLang="en-US" sz="4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7" name="文本框 1676"/>
          <p:cNvSpPr txBox="1"/>
          <p:nvPr/>
        </p:nvSpPr>
        <p:spPr>
          <a:xfrm>
            <a:off x="6096000" y="2175615"/>
            <a:ext cx="5250936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交际环境</a:t>
            </a:r>
            <a:r>
              <a:rPr lang="zh-CN" altLang="en-US" sz="4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供应难</a:t>
            </a:r>
            <a:endParaRPr lang="zh-CN" altLang="en-US" sz="4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8" name="文本框 1677"/>
          <p:cNvSpPr txBox="1"/>
          <p:nvPr/>
        </p:nvSpPr>
        <p:spPr>
          <a:xfrm>
            <a:off x="550334" y="93134"/>
            <a:ext cx="187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核心痛点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5122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20000"/>
                </a:srgbClr>
              </a:gs>
              <a:gs pos="36000">
                <a:schemeClr val="tx1">
                  <a:alpha val="2000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0334" y="93134"/>
            <a:ext cx="187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团队成员</a:t>
            </a:r>
          </a:p>
        </p:txBody>
      </p:sp>
      <p:grpSp>
        <p:nvGrpSpPr>
          <p:cNvPr id="109" name="组合 108"/>
          <p:cNvGrpSpPr/>
          <p:nvPr/>
        </p:nvGrpSpPr>
        <p:grpSpPr>
          <a:xfrm>
            <a:off x="2183765" y="1316990"/>
            <a:ext cx="519430" cy="1692946"/>
            <a:chOff x="948083" y="1295970"/>
            <a:chExt cx="119361" cy="4482130"/>
          </a:xfrm>
        </p:grpSpPr>
        <p:sp>
          <p:nvSpPr>
            <p:cNvPr id="110" name="矩形: 剪去对角 2"/>
            <p:cNvSpPr/>
            <p:nvPr>
              <p:custDataLst>
                <p:tags r:id="rId41"/>
              </p:custDataLst>
            </p:nvPr>
          </p:nvSpPr>
          <p:spPr>
            <a:xfrm>
              <a:off x="948157" y="1295970"/>
              <a:ext cx="119287" cy="4482130"/>
            </a:xfrm>
            <a:prstGeom prst="snip2DiagRect">
              <a:avLst/>
            </a:prstGeom>
            <a:gradFill flip="none" rotWithShape="1">
              <a:gsLst>
                <a:gs pos="3000">
                  <a:srgbClr val="006CFE">
                    <a:alpha val="20000"/>
                  </a:srgbClr>
                </a:gs>
                <a:gs pos="100000">
                  <a:srgbClr val="9866FC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4472C4">
                      <a:lumMod val="5000"/>
                      <a:lumOff val="95000"/>
                    </a:srgbClr>
                  </a:gs>
                  <a:gs pos="100000">
                    <a:sysClr val="window" lastClr="FFFFFF">
                      <a:alpha val="30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11" name="PA-文本框 3"/>
            <p:cNvSpPr txBox="1"/>
            <p:nvPr/>
          </p:nvSpPr>
          <p:spPr>
            <a:xfrm>
              <a:off x="948083" y="1295970"/>
              <a:ext cx="119287" cy="43458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1000">
                        <a:prstClr val="white"/>
                      </a:gs>
                      <a:gs pos="68000">
                        <a:srgbClr val="F7C076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创始人</a:t>
              </a:r>
            </a:p>
          </p:txBody>
        </p:sp>
      </p:grpSp>
      <p:sp>
        <p:nvSpPr>
          <p:cNvPr id="108" name="PA-文本框 2"/>
          <p:cNvSpPr txBox="1"/>
          <p:nvPr/>
        </p:nvSpPr>
        <p:spPr>
          <a:xfrm>
            <a:off x="3065145" y="2602865"/>
            <a:ext cx="3386455" cy="287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63000">
                    <a:srgbClr val="0A4DA6">
                      <a:lumMod val="20000"/>
                      <a:lumOff val="80000"/>
                    </a:srgbClr>
                  </a:gs>
                  <a:gs pos="46000">
                    <a:prstClr val="white"/>
                  </a:gs>
                </a:gsLst>
                <a:lin ang="2700000" scaled="1"/>
                <a:tileRect/>
              </a:gradFill>
              <a:effectLst>
                <a:outerShdw blurRad="114300" dist="762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POSans H" panose="00020600040101010101" pitchFamily="18" charset="-122"/>
            </a:endParaRPr>
          </a:p>
        </p:txBody>
      </p:sp>
      <p:sp>
        <p:nvSpPr>
          <p:cNvPr id="113" name="矩形: 剪去对角 12"/>
          <p:cNvSpPr/>
          <p:nvPr>
            <p:custDataLst>
              <p:tags r:id="rId1"/>
            </p:custDataLst>
          </p:nvPr>
        </p:nvSpPr>
        <p:spPr>
          <a:xfrm>
            <a:off x="2980055" y="772160"/>
            <a:ext cx="8931275" cy="2782570"/>
          </a:xfrm>
          <a:prstGeom prst="snip2DiagRect">
            <a:avLst>
              <a:gd name="adj1" fmla="val 0"/>
              <a:gd name="adj2" fmla="val 0"/>
            </a:avLst>
          </a:prstGeom>
          <a:gradFill flip="none" rotWithShape="1">
            <a:gsLst>
              <a:gs pos="1000">
                <a:srgbClr val="0A4DA6">
                  <a:lumMod val="60000"/>
                  <a:lumOff val="40000"/>
                </a:srgbClr>
              </a:gs>
              <a:gs pos="56000">
                <a:srgbClr val="0A4DA6">
                  <a:alpha val="0"/>
                </a:srgbClr>
              </a:gs>
              <a:gs pos="100000">
                <a:srgbClr val="0A4DA6">
                  <a:alpha val="7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gradFill>
              <a:gsLst>
                <a:gs pos="0">
                  <a:srgbClr val="A5FFFF">
                    <a:alpha val="50000"/>
                  </a:srgbClr>
                </a:gs>
                <a:gs pos="50000">
                  <a:srgbClr val="A5FFFF">
                    <a:alpha val="0"/>
                  </a:srgbClr>
                </a:gs>
                <a:gs pos="100000">
                  <a:srgbClr val="A5FFFF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39700"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4" name="PA-文本框 3"/>
          <p:cNvSpPr txBox="1"/>
          <p:nvPr>
            <p:custDataLst>
              <p:tags r:id="rId2"/>
            </p:custDataLst>
          </p:nvPr>
        </p:nvSpPr>
        <p:spPr>
          <a:xfrm>
            <a:off x="3114040" y="850900"/>
            <a:ext cx="1139825" cy="5118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张博雅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pitchFamily="2" charset="-122"/>
              <a:sym typeface="+mn-ea"/>
            </a:endParaRPr>
          </a:p>
        </p:txBody>
      </p:sp>
      <p:sp>
        <p:nvSpPr>
          <p:cNvPr id="115" name="PA-文本框 128"/>
          <p:cNvSpPr txBox="1"/>
          <p:nvPr>
            <p:custDataLst>
              <p:tags r:id="rId3"/>
            </p:custDataLst>
          </p:nvPr>
        </p:nvSpPr>
        <p:spPr>
          <a:xfrm>
            <a:off x="3027680" y="1316990"/>
            <a:ext cx="1951990" cy="541655"/>
          </a:xfrm>
          <a:prstGeom prst="rect">
            <a:avLst/>
          </a:prstGeom>
          <a:noFill/>
          <a:effectLst/>
        </p:spPr>
        <p:txBody>
          <a:bodyPr wrap="square" lIns="173736" tIns="86868" rIns="173736" bIns="86868" rtlCol="0" anchor="ctr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42100">
                      <a:srgbClr val="368EF8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prstClr val="white">
                    <a:alpha val="9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OPPOSans M" panose="00020600040101010101" charset="-122"/>
              </a:rPr>
              <a:t>汉语国际教育</a:t>
            </a:r>
            <a:endParaRPr lang="en-US" altLang="zh-CN" sz="1200" b="1" dirty="0">
              <a:solidFill>
                <a:prstClr val="white">
                  <a:alpha val="9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OPPOSans M" panose="0002060004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dirty="0">
                <a:solidFill>
                  <a:prstClr val="white">
                    <a:alpha val="9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OPPOSans M" panose="00020600040101010101" charset="-122"/>
              </a:rPr>
              <a:t>2022</a:t>
            </a:r>
            <a:r>
              <a:rPr lang="zh-CN" altLang="en-US" sz="1200" b="1" dirty="0">
                <a:solidFill>
                  <a:prstClr val="white">
                    <a:alpha val="9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OPPOSans M" panose="00020600040101010101" charset="-122"/>
              </a:rPr>
              <a:t>级本科生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OPPOSans M" panose="00020600040101010101" charset="-122"/>
            </a:endParaRPr>
          </a:p>
        </p:txBody>
      </p:sp>
      <p:sp>
        <p:nvSpPr>
          <p:cNvPr id="116" name="文本框 988"/>
          <p:cNvSpPr txBox="1"/>
          <p:nvPr>
            <p:custDataLst>
              <p:tags r:id="rId4"/>
            </p:custDataLst>
          </p:nvPr>
        </p:nvSpPr>
        <p:spPr>
          <a:xfrm>
            <a:off x="3061335" y="1905635"/>
            <a:ext cx="2650490" cy="16573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indent="-285750" defTabSz="914400" fontAlgn="auto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校团委科创部赛事中心主任</a:t>
            </a:r>
          </a:p>
          <a:p>
            <a:pPr marL="285750" marR="0" indent="-285750" defTabSz="914400" fontAlgn="auto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2024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年“汉教英雄会”全国总交流活动获奖团队</a:t>
            </a:r>
            <a:r>
              <a:rPr lang="zh-CN" altLang="en-US" sz="1400" b="1" dirty="0">
                <a:gradFill>
                  <a:gsLst>
                    <a:gs pos="0">
                      <a:schemeClr val="bg1"/>
                    </a:gs>
                    <a:gs pos="42000">
                      <a:srgbClr val="6ACCF2"/>
                    </a:gs>
                    <a:gs pos="100000">
                      <a:srgbClr val="2497EA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核心成员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marR="0" indent="-285750" defTabSz="914400" fontAlgn="auto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熟悉国际中文教育理论与赛事运营</a:t>
            </a:r>
          </a:p>
        </p:txBody>
      </p:sp>
      <p:cxnSp>
        <p:nvCxnSpPr>
          <p:cNvPr id="117" name="PA-直接连接符 7"/>
          <p:cNvCxnSpPr/>
          <p:nvPr>
            <p:custDataLst>
              <p:tags r:id="rId5"/>
            </p:custDataLst>
          </p:nvPr>
        </p:nvCxnSpPr>
        <p:spPr>
          <a:xfrm>
            <a:off x="3114040" y="1901825"/>
            <a:ext cx="2346325" cy="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0">
                  <a:srgbClr val="02D9D7">
                    <a:lumMod val="20000"/>
                    <a:lumOff val="80000"/>
                  </a:srgbClr>
                </a:gs>
                <a:gs pos="100000">
                  <a:srgbClr val="02D9D7">
                    <a:lumMod val="20000"/>
                    <a:lumOff val="80000"/>
                    <a:alpha val="0"/>
                  </a:srgb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pic>
        <p:nvPicPr>
          <p:cNvPr id="118" name="图片 117"/>
          <p:cNvPicPr>
            <a:picLocks noChangeAspect="1"/>
          </p:cNvPicPr>
          <p:nvPr/>
        </p:nvPicPr>
        <p:blipFill>
          <a:blip r:embed="rId44" cstate="screen"/>
          <a:stretch>
            <a:fillRect/>
          </a:stretch>
        </p:blipFill>
        <p:spPr>
          <a:xfrm>
            <a:off x="4676140" y="869315"/>
            <a:ext cx="784225" cy="976630"/>
          </a:xfrm>
          <a:prstGeom prst="rect">
            <a:avLst/>
          </a:prstGeom>
        </p:spPr>
      </p:pic>
      <p:sp>
        <p:nvSpPr>
          <p:cNvPr id="119" name="任意多边形: 形状 18"/>
          <p:cNvSpPr/>
          <p:nvPr>
            <p:custDataLst>
              <p:tags r:id="rId6"/>
            </p:custDataLst>
          </p:nvPr>
        </p:nvSpPr>
        <p:spPr>
          <a:xfrm>
            <a:off x="3202305" y="1279525"/>
            <a:ext cx="1183005" cy="59690"/>
          </a:xfrm>
          <a:custGeom>
            <a:avLst/>
            <a:gdLst>
              <a:gd name="connsiteX0" fmla="*/ 53328 w 938700"/>
              <a:gd name="connsiteY0" fmla="*/ 0 h 174201"/>
              <a:gd name="connsiteX1" fmla="*/ 38814 w 938700"/>
              <a:gd name="connsiteY1" fmla="*/ 72572 h 174201"/>
              <a:gd name="connsiteX2" fmla="*/ 488757 w 938700"/>
              <a:gd name="connsiteY2" fmla="*/ 14514 h 174201"/>
              <a:gd name="connsiteX3" fmla="*/ 343614 w 938700"/>
              <a:gd name="connsiteY3" fmla="*/ 174172 h 174201"/>
              <a:gd name="connsiteX4" fmla="*/ 938700 w 938700"/>
              <a:gd name="connsiteY4" fmla="*/ 0 h 17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700" h="174201">
                <a:moveTo>
                  <a:pt x="53328" y="0"/>
                </a:moveTo>
                <a:cubicBezTo>
                  <a:pt x="9785" y="35076"/>
                  <a:pt x="-33757" y="70153"/>
                  <a:pt x="38814" y="72572"/>
                </a:cubicBezTo>
                <a:cubicBezTo>
                  <a:pt x="111385" y="74991"/>
                  <a:pt x="437957" y="-2419"/>
                  <a:pt x="488757" y="14514"/>
                </a:cubicBezTo>
                <a:cubicBezTo>
                  <a:pt x="539557" y="31447"/>
                  <a:pt x="268624" y="176591"/>
                  <a:pt x="343614" y="174172"/>
                </a:cubicBezTo>
                <a:cubicBezTo>
                  <a:pt x="418604" y="171753"/>
                  <a:pt x="678652" y="85876"/>
                  <a:pt x="938700" y="0"/>
                </a:cubicBezTo>
              </a:path>
            </a:pathLst>
          </a:cu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2" name="PA-文本框 3"/>
          <p:cNvSpPr txBox="1"/>
          <p:nvPr>
            <p:custDataLst>
              <p:tags r:id="rId7"/>
            </p:custDataLst>
          </p:nvPr>
        </p:nvSpPr>
        <p:spPr>
          <a:xfrm>
            <a:off x="6149340" y="812165"/>
            <a:ext cx="1139825" cy="5118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王曦悦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pitchFamily="2" charset="-122"/>
              <a:sym typeface="+mn-ea"/>
            </a:endParaRPr>
          </a:p>
        </p:txBody>
      </p:sp>
      <p:sp>
        <p:nvSpPr>
          <p:cNvPr id="123" name="PA-文本框 128"/>
          <p:cNvSpPr txBox="1"/>
          <p:nvPr>
            <p:custDataLst>
              <p:tags r:id="rId8"/>
            </p:custDataLst>
          </p:nvPr>
        </p:nvSpPr>
        <p:spPr>
          <a:xfrm>
            <a:off x="6063615" y="1383030"/>
            <a:ext cx="1951990" cy="405130"/>
          </a:xfrm>
          <a:prstGeom prst="rect">
            <a:avLst/>
          </a:prstGeom>
          <a:noFill/>
          <a:effectLst/>
        </p:spPr>
        <p:txBody>
          <a:bodyPr wrap="square" lIns="173736" tIns="86868" rIns="173736" bIns="86868" rtlCol="0" anchor="ctr">
            <a:no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42100">
                      <a:srgbClr val="368EF8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prstClr val="white">
                    <a:alpha val="9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OPPOSans M" panose="00020600040101010101" charset="-122"/>
              </a:rPr>
              <a:t>汉语国际教育</a:t>
            </a:r>
            <a:endParaRPr lang="en-US" altLang="zh-CN" sz="1200" b="1" dirty="0">
              <a:solidFill>
                <a:prstClr val="white">
                  <a:alpha val="9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OPPOSans M" panose="0002060004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dirty="0">
                <a:solidFill>
                  <a:prstClr val="white">
                    <a:alpha val="9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OPPOSans M" panose="00020600040101010101" charset="-122"/>
              </a:rPr>
              <a:t>2022</a:t>
            </a:r>
            <a:r>
              <a:rPr lang="zh-CN" altLang="en-US" sz="1200" b="1" dirty="0">
                <a:solidFill>
                  <a:prstClr val="white">
                    <a:alpha val="9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OPPOSans M" panose="00020600040101010101" charset="-122"/>
              </a:rPr>
              <a:t>级本科生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OPPOSans M" panose="00020600040101010101" charset="-122"/>
            </a:endParaRPr>
          </a:p>
        </p:txBody>
      </p:sp>
      <p:sp>
        <p:nvSpPr>
          <p:cNvPr id="124" name="文本框 988"/>
          <p:cNvSpPr txBox="1"/>
          <p:nvPr>
            <p:custDataLst>
              <p:tags r:id="rId9"/>
            </p:custDataLst>
          </p:nvPr>
        </p:nvSpPr>
        <p:spPr>
          <a:xfrm>
            <a:off x="6149340" y="1901825"/>
            <a:ext cx="2552065" cy="15265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indent="-285750" defTabSz="914400" fontAlgn="auto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主持国家级大创项目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marR="0" indent="-285750" defTabSz="914400" fontAlgn="auto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参与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《HSK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标准教程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配套资源研发</a:t>
            </a:r>
          </a:p>
          <a:p>
            <a:pPr marL="285750" marR="0" indent="-285750" defTabSz="914400" fontAlgn="auto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擅长实验设计，发表</a:t>
            </a:r>
            <a:r>
              <a:rPr lang="zh-CN" altLang="en-US" sz="1400" b="1" dirty="0">
                <a:gradFill>
                  <a:gsLst>
                    <a:gs pos="0">
                      <a:schemeClr val="bg1"/>
                    </a:gs>
                    <a:gs pos="42000">
                      <a:srgbClr val="6ACCF2"/>
                    </a:gs>
                    <a:gs pos="100000">
                      <a:srgbClr val="2497EA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教学研究论文</a:t>
            </a:r>
            <a:r>
              <a:rPr lang="en-US" altLang="zh-CN" sz="1400" b="1" dirty="0">
                <a:gradFill>
                  <a:gsLst>
                    <a:gs pos="0">
                      <a:schemeClr val="bg1"/>
                    </a:gs>
                    <a:gs pos="42000">
                      <a:srgbClr val="6ACCF2"/>
                    </a:gs>
                    <a:gs pos="100000">
                      <a:srgbClr val="2497EA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400" b="1" dirty="0">
                <a:gradFill>
                  <a:gsLst>
                    <a:gs pos="0">
                      <a:schemeClr val="bg1"/>
                    </a:gs>
                    <a:gs pos="42000">
                      <a:srgbClr val="6ACCF2"/>
                    </a:gs>
                    <a:gs pos="100000">
                      <a:srgbClr val="2497EA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篇</a:t>
            </a:r>
          </a:p>
        </p:txBody>
      </p:sp>
      <p:cxnSp>
        <p:nvCxnSpPr>
          <p:cNvPr id="125" name="PA-直接连接符 7"/>
          <p:cNvCxnSpPr/>
          <p:nvPr>
            <p:custDataLst>
              <p:tags r:id="rId10"/>
            </p:custDataLst>
          </p:nvPr>
        </p:nvCxnSpPr>
        <p:spPr>
          <a:xfrm>
            <a:off x="6149340" y="1914525"/>
            <a:ext cx="2346325" cy="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0">
                  <a:srgbClr val="02D9D7">
                    <a:lumMod val="20000"/>
                    <a:lumOff val="80000"/>
                  </a:srgbClr>
                </a:gs>
                <a:gs pos="100000">
                  <a:srgbClr val="02D9D7">
                    <a:lumMod val="20000"/>
                    <a:lumOff val="80000"/>
                    <a:alpha val="0"/>
                  </a:srgb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pic>
        <p:nvPicPr>
          <p:cNvPr id="126" name="图片 125"/>
          <p:cNvPicPr>
            <a:picLocks noChangeAspect="1"/>
          </p:cNvPicPr>
          <p:nvPr/>
        </p:nvPicPr>
        <p:blipFill>
          <a:blip r:embed="rId45" cstate="screen"/>
          <a:srcRect/>
          <a:stretch>
            <a:fillRect/>
          </a:stretch>
        </p:blipFill>
        <p:spPr>
          <a:xfrm>
            <a:off x="7713980" y="850265"/>
            <a:ext cx="779780" cy="995680"/>
          </a:xfrm>
          <a:prstGeom prst="rect">
            <a:avLst/>
          </a:prstGeom>
        </p:spPr>
      </p:pic>
      <p:sp>
        <p:nvSpPr>
          <p:cNvPr id="127" name="任意多边形: 形状 26"/>
          <p:cNvSpPr/>
          <p:nvPr>
            <p:custDataLst>
              <p:tags r:id="rId11"/>
            </p:custDataLst>
          </p:nvPr>
        </p:nvSpPr>
        <p:spPr>
          <a:xfrm>
            <a:off x="6238240" y="1222375"/>
            <a:ext cx="1183005" cy="57150"/>
          </a:xfrm>
          <a:custGeom>
            <a:avLst/>
            <a:gdLst>
              <a:gd name="connsiteX0" fmla="*/ 53328 w 938700"/>
              <a:gd name="connsiteY0" fmla="*/ 0 h 174201"/>
              <a:gd name="connsiteX1" fmla="*/ 38814 w 938700"/>
              <a:gd name="connsiteY1" fmla="*/ 72572 h 174201"/>
              <a:gd name="connsiteX2" fmla="*/ 488757 w 938700"/>
              <a:gd name="connsiteY2" fmla="*/ 14514 h 174201"/>
              <a:gd name="connsiteX3" fmla="*/ 343614 w 938700"/>
              <a:gd name="connsiteY3" fmla="*/ 174172 h 174201"/>
              <a:gd name="connsiteX4" fmla="*/ 938700 w 938700"/>
              <a:gd name="connsiteY4" fmla="*/ 0 h 17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700" h="174201">
                <a:moveTo>
                  <a:pt x="53328" y="0"/>
                </a:moveTo>
                <a:cubicBezTo>
                  <a:pt x="9785" y="35076"/>
                  <a:pt x="-33757" y="70153"/>
                  <a:pt x="38814" y="72572"/>
                </a:cubicBezTo>
                <a:cubicBezTo>
                  <a:pt x="111385" y="74991"/>
                  <a:pt x="437957" y="-2419"/>
                  <a:pt x="488757" y="14514"/>
                </a:cubicBezTo>
                <a:cubicBezTo>
                  <a:pt x="539557" y="31447"/>
                  <a:pt x="268624" y="176591"/>
                  <a:pt x="343614" y="174172"/>
                </a:cubicBezTo>
                <a:cubicBezTo>
                  <a:pt x="418604" y="171753"/>
                  <a:pt x="678652" y="85876"/>
                  <a:pt x="938700" y="0"/>
                </a:cubicBezTo>
              </a:path>
            </a:pathLst>
          </a:cu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0" name="PA-文本框 3"/>
          <p:cNvSpPr txBox="1"/>
          <p:nvPr>
            <p:custDataLst>
              <p:tags r:id="rId12"/>
            </p:custDataLst>
          </p:nvPr>
        </p:nvSpPr>
        <p:spPr>
          <a:xfrm>
            <a:off x="9124315" y="856615"/>
            <a:ext cx="1139825" cy="5118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蔡佳昀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pitchFamily="2" charset="-122"/>
              <a:sym typeface="+mn-ea"/>
            </a:endParaRPr>
          </a:p>
        </p:txBody>
      </p:sp>
      <p:sp>
        <p:nvSpPr>
          <p:cNvPr id="131" name="PA-文本框 128"/>
          <p:cNvSpPr txBox="1"/>
          <p:nvPr>
            <p:custDataLst>
              <p:tags r:id="rId13"/>
            </p:custDataLst>
          </p:nvPr>
        </p:nvSpPr>
        <p:spPr>
          <a:xfrm>
            <a:off x="9038590" y="1383665"/>
            <a:ext cx="1951990" cy="404495"/>
          </a:xfrm>
          <a:prstGeom prst="rect">
            <a:avLst/>
          </a:prstGeom>
          <a:noFill/>
          <a:effectLst/>
        </p:spPr>
        <p:txBody>
          <a:bodyPr wrap="square" lIns="173736" tIns="86868" rIns="173736" bIns="86868" rtlCol="0" anchor="ctr">
            <a:no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42100">
                      <a:srgbClr val="368EF8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prstClr val="white">
                    <a:alpha val="9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OPPOSans M" panose="00020600040101010101" charset="-122"/>
              </a:rPr>
              <a:t>汉语国际教育</a:t>
            </a:r>
            <a:endParaRPr lang="en-US" altLang="zh-CN" sz="1200" b="1" dirty="0">
              <a:solidFill>
                <a:prstClr val="white">
                  <a:alpha val="9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OPPOSans M" panose="0002060004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dirty="0">
                <a:solidFill>
                  <a:prstClr val="white">
                    <a:alpha val="9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OPPOSans M" panose="00020600040101010101" charset="-122"/>
              </a:rPr>
              <a:t>2023</a:t>
            </a:r>
            <a:r>
              <a:rPr lang="zh-CN" altLang="en-US" sz="1200" b="1" dirty="0">
                <a:solidFill>
                  <a:prstClr val="white">
                    <a:alpha val="9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OPPOSans M" panose="00020600040101010101" charset="-122"/>
              </a:rPr>
              <a:t>级本科生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OPPOSans M" panose="00020600040101010101" charset="-122"/>
            </a:endParaRPr>
          </a:p>
        </p:txBody>
      </p:sp>
      <p:sp>
        <p:nvSpPr>
          <p:cNvPr id="132" name="文本框 988"/>
          <p:cNvSpPr txBox="1"/>
          <p:nvPr>
            <p:custDataLst>
              <p:tags r:id="rId14"/>
            </p:custDataLst>
          </p:nvPr>
        </p:nvSpPr>
        <p:spPr>
          <a:xfrm>
            <a:off x="9037955" y="1970405"/>
            <a:ext cx="2874010" cy="14128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indent="-285750" defTabSz="914400" fontAlgn="auto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曾参与智音伴学平台实验，获</a:t>
            </a:r>
            <a:r>
              <a:rPr lang="zh-CN" altLang="en-US" sz="1400" b="1" dirty="0">
                <a:gradFill>
                  <a:gsLst>
                    <a:gs pos="0">
                      <a:schemeClr val="bg1"/>
                    </a:gs>
                    <a:gs pos="42000">
                      <a:srgbClr val="6ACCF2"/>
                    </a:gs>
                    <a:gs pos="100000">
                      <a:srgbClr val="2497EA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挑战杯校赛一等奖</a:t>
            </a:r>
          </a:p>
          <a:p>
            <a:pPr marL="285750" marR="0" indent="-285750" defTabSz="914400" fontAlgn="auto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组织能力强，累计</a:t>
            </a:r>
            <a:r>
              <a:rPr lang="zh-CN" altLang="en-US" sz="1400" b="1" dirty="0">
                <a:gradFill>
                  <a:gsLst>
                    <a:gs pos="0">
                      <a:schemeClr val="bg1"/>
                    </a:gs>
                    <a:gs pos="42000">
                      <a:srgbClr val="6ACCF2"/>
                    </a:gs>
                    <a:gs pos="100000">
                      <a:srgbClr val="2497EA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创作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各类赛事和语言学习材料</a:t>
            </a:r>
            <a:r>
              <a:rPr lang="en-US" altLang="zh-CN" sz="1400" b="1" dirty="0">
                <a:gradFill>
                  <a:gsLst>
                    <a:gs pos="0">
                      <a:schemeClr val="bg1"/>
                    </a:gs>
                    <a:gs pos="42000">
                      <a:srgbClr val="6ACCF2"/>
                    </a:gs>
                    <a:gs pos="100000">
                      <a:srgbClr val="2497EA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</a:t>
            </a:r>
            <a:r>
              <a:rPr lang="zh-CN" altLang="en-US" sz="1400" b="1" dirty="0">
                <a:gradFill>
                  <a:gsLst>
                    <a:gs pos="0">
                      <a:schemeClr val="bg1"/>
                    </a:gs>
                    <a:gs pos="42000">
                      <a:srgbClr val="6ACCF2"/>
                    </a:gs>
                    <a:gs pos="100000">
                      <a:srgbClr val="2497EA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余套</a:t>
            </a:r>
          </a:p>
        </p:txBody>
      </p:sp>
      <p:cxnSp>
        <p:nvCxnSpPr>
          <p:cNvPr id="133" name="PA-直接连接符 7"/>
          <p:cNvCxnSpPr/>
          <p:nvPr>
            <p:custDataLst>
              <p:tags r:id="rId15"/>
            </p:custDataLst>
          </p:nvPr>
        </p:nvCxnSpPr>
        <p:spPr>
          <a:xfrm>
            <a:off x="9173210" y="1915160"/>
            <a:ext cx="2346960" cy="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0">
                  <a:srgbClr val="02D9D7">
                    <a:lumMod val="20000"/>
                    <a:lumOff val="80000"/>
                  </a:srgbClr>
                </a:gs>
                <a:gs pos="100000">
                  <a:srgbClr val="02D9D7">
                    <a:lumMod val="20000"/>
                    <a:lumOff val="80000"/>
                    <a:alpha val="0"/>
                  </a:srgb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pic>
        <p:nvPicPr>
          <p:cNvPr id="134" name="图片 133"/>
          <p:cNvPicPr>
            <a:picLocks noChangeAspect="1"/>
          </p:cNvPicPr>
          <p:nvPr/>
        </p:nvPicPr>
        <p:blipFill>
          <a:blip r:embed="rId46" cstate="screen"/>
          <a:srcRect/>
          <a:stretch>
            <a:fillRect/>
          </a:stretch>
        </p:blipFill>
        <p:spPr>
          <a:xfrm>
            <a:off x="10710545" y="850900"/>
            <a:ext cx="736600" cy="1007745"/>
          </a:xfrm>
          <a:prstGeom prst="rect">
            <a:avLst/>
          </a:prstGeom>
        </p:spPr>
      </p:pic>
      <p:sp>
        <p:nvSpPr>
          <p:cNvPr id="135" name="任意多边形: 形状 34"/>
          <p:cNvSpPr/>
          <p:nvPr>
            <p:custDataLst>
              <p:tags r:id="rId16"/>
            </p:custDataLst>
          </p:nvPr>
        </p:nvSpPr>
        <p:spPr>
          <a:xfrm>
            <a:off x="9213215" y="1266190"/>
            <a:ext cx="1183005" cy="57150"/>
          </a:xfrm>
          <a:custGeom>
            <a:avLst/>
            <a:gdLst>
              <a:gd name="connsiteX0" fmla="*/ 53328 w 938700"/>
              <a:gd name="connsiteY0" fmla="*/ 0 h 174201"/>
              <a:gd name="connsiteX1" fmla="*/ 38814 w 938700"/>
              <a:gd name="connsiteY1" fmla="*/ 72572 h 174201"/>
              <a:gd name="connsiteX2" fmla="*/ 488757 w 938700"/>
              <a:gd name="connsiteY2" fmla="*/ 14514 h 174201"/>
              <a:gd name="connsiteX3" fmla="*/ 343614 w 938700"/>
              <a:gd name="connsiteY3" fmla="*/ 174172 h 174201"/>
              <a:gd name="connsiteX4" fmla="*/ 938700 w 938700"/>
              <a:gd name="connsiteY4" fmla="*/ 0 h 17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700" h="174201">
                <a:moveTo>
                  <a:pt x="53328" y="0"/>
                </a:moveTo>
                <a:cubicBezTo>
                  <a:pt x="9785" y="35076"/>
                  <a:pt x="-33757" y="70153"/>
                  <a:pt x="38814" y="72572"/>
                </a:cubicBezTo>
                <a:cubicBezTo>
                  <a:pt x="111385" y="74991"/>
                  <a:pt x="437957" y="-2419"/>
                  <a:pt x="488757" y="14514"/>
                </a:cubicBezTo>
                <a:cubicBezTo>
                  <a:pt x="539557" y="31447"/>
                  <a:pt x="268624" y="176591"/>
                  <a:pt x="343614" y="174172"/>
                </a:cubicBezTo>
                <a:cubicBezTo>
                  <a:pt x="418604" y="171753"/>
                  <a:pt x="678652" y="85876"/>
                  <a:pt x="938700" y="0"/>
                </a:cubicBezTo>
              </a:path>
            </a:pathLst>
          </a:cu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2" name="图片 141" descr="查看图片"/>
          <p:cNvPicPr>
            <a:picLocks noChangeAspect="1" noChangeArrowheads="1"/>
          </p:cNvPicPr>
          <p:nvPr/>
        </p:nvPicPr>
        <p:blipFill rotWithShape="1"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23"/>
          <a:stretch>
            <a:fillRect/>
          </a:stretch>
        </p:blipFill>
        <p:spPr bwMode="auto">
          <a:xfrm rot="5400000">
            <a:off x="474345" y="1788795"/>
            <a:ext cx="2844165" cy="5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组合 178"/>
          <p:cNvGrpSpPr/>
          <p:nvPr/>
        </p:nvGrpSpPr>
        <p:grpSpPr>
          <a:xfrm>
            <a:off x="284091" y="3707841"/>
            <a:ext cx="5718810" cy="2883535"/>
            <a:chOff x="-219" y="8013"/>
            <a:chExt cx="9368" cy="4541"/>
          </a:xfrm>
        </p:grpSpPr>
        <p:grpSp>
          <p:nvGrpSpPr>
            <p:cNvPr id="144" name="组合 143"/>
            <p:cNvGrpSpPr/>
            <p:nvPr/>
          </p:nvGrpSpPr>
          <p:grpSpPr>
            <a:xfrm>
              <a:off x="-219" y="8013"/>
              <a:ext cx="9368" cy="4541"/>
              <a:chOff x="824857" y="1398905"/>
              <a:chExt cx="5948701" cy="2883535"/>
            </a:xfrm>
          </p:grpSpPr>
          <p:sp>
            <p:nvSpPr>
              <p:cNvPr id="145" name="矩形: 剪去对角 44"/>
              <p:cNvSpPr/>
              <p:nvPr>
                <p:custDataLst>
                  <p:tags r:id="rId35"/>
                </p:custDataLst>
              </p:nvPr>
            </p:nvSpPr>
            <p:spPr>
              <a:xfrm>
                <a:off x="824857" y="1398905"/>
                <a:ext cx="5948701" cy="2883535"/>
              </a:xfrm>
              <a:prstGeom prst="snip2DiagRect">
                <a:avLst>
                  <a:gd name="adj1" fmla="val 0"/>
                  <a:gd name="adj2" fmla="val 0"/>
                </a:avLst>
              </a:prstGeom>
              <a:gradFill flip="none" rotWithShape="1">
                <a:gsLst>
                  <a:gs pos="1000">
                    <a:srgbClr val="0A4DA6">
                      <a:lumMod val="60000"/>
                      <a:lumOff val="40000"/>
                    </a:srgbClr>
                  </a:gs>
                  <a:gs pos="56000">
                    <a:srgbClr val="0A4DA6">
                      <a:alpha val="0"/>
                    </a:srgbClr>
                  </a:gs>
                  <a:gs pos="100000">
                    <a:srgbClr val="0A4DA6">
                      <a:alpha val="7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6350" cap="flat" cmpd="sng" algn="ctr">
                <a:gradFill>
                  <a:gsLst>
                    <a:gs pos="0">
                      <a:srgbClr val="A5FFFF">
                        <a:alpha val="50000"/>
                      </a:srgbClr>
                    </a:gs>
                    <a:gs pos="50000">
                      <a:srgbClr val="A5FFFF">
                        <a:alpha val="0"/>
                      </a:srgbClr>
                    </a:gs>
                    <a:gs pos="100000">
                      <a:srgbClr val="A5FFFF"/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dist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39700" dist="38100" dir="2700000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6" name="PA-文本框 3"/>
              <p:cNvSpPr txBox="1"/>
              <p:nvPr>
                <p:custDataLst>
                  <p:tags r:id="rId36"/>
                </p:custDataLst>
              </p:nvPr>
            </p:nvSpPr>
            <p:spPr>
              <a:xfrm>
                <a:off x="1464907" y="1490345"/>
                <a:ext cx="1353419" cy="511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400" b="1" dirty="0">
                    <a:gradFill>
                      <a:gsLst>
                        <a:gs pos="25000">
                          <a:srgbClr val="FFD83A"/>
                        </a:gs>
                        <a:gs pos="75000">
                          <a:srgbClr val="FFFD6D"/>
                        </a:gs>
                        <a:gs pos="0">
                          <a:srgbClr val="F8C334"/>
                        </a:gs>
                        <a:gs pos="100000">
                          <a:srgbClr val="FFFEB8"/>
                        </a:gs>
                      </a:gsLst>
                      <a:lin ang="189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中宋" panose="02010600040101010101" pitchFamily="2" charset="-122"/>
                    <a:sym typeface="+mn-ea"/>
                  </a:rPr>
                  <a:t>刘冰悦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5000">
                        <a:srgbClr val="FFD83A"/>
                      </a:gs>
                      <a:gs pos="75000">
                        <a:srgbClr val="FFFD6D"/>
                      </a:gs>
                      <a:gs pos="0">
                        <a:srgbClr val="F8C334"/>
                      </a:gs>
                      <a:gs pos="100000">
                        <a:srgbClr val="FFFEB8"/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华文中宋" panose="02010600040101010101" pitchFamily="2" charset="-122"/>
                  <a:sym typeface="+mn-ea"/>
                </a:endParaRPr>
              </a:p>
            </p:txBody>
          </p:sp>
          <p:sp>
            <p:nvSpPr>
              <p:cNvPr id="147" name="PA-文本框 128"/>
              <p:cNvSpPr txBox="1"/>
              <p:nvPr>
                <p:custDataLst>
                  <p:tags r:id="rId37"/>
                </p:custDataLst>
              </p:nvPr>
            </p:nvSpPr>
            <p:spPr>
              <a:xfrm>
                <a:off x="1381308" y="2077481"/>
                <a:ext cx="1897087" cy="541655"/>
              </a:xfrm>
              <a:prstGeom prst="rect">
                <a:avLst/>
              </a:prstGeom>
              <a:noFill/>
              <a:effectLst/>
            </p:spPr>
            <p:txBody>
              <a:bodyPr wrap="square" lIns="173736" tIns="86868" rIns="173736" bIns="86868" rtlCol="0" anchor="ctr">
                <a:spAutoFit/>
              </a:bodyPr>
              <a:lstStyle>
                <a:defPPr>
                  <a:defRPr lang="zh-CN"/>
                </a:defPPr>
                <a:lvl1pPr>
                  <a:defRPr sz="3600">
                    <a:gradFill>
                      <a:gsLst>
                        <a:gs pos="42100">
                          <a:srgbClr val="368EF8"/>
                        </a:gs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  <a:effectLst/>
                    <a:latin typeface="思源宋体 CN Heavy" panose="02020900000000000000" pitchFamily="18" charset="-122"/>
                    <a:ea typeface="思源宋体 CN Heavy" panose="02020900000000000000" pitchFamily="18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200" b="1" dirty="0">
                    <a:solidFill>
                      <a:prstClr val="white">
                        <a:alpha val="9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OPPOSans M" panose="00020600040101010101" charset="-122"/>
                  </a:rPr>
                  <a:t>汉语国际教育</a:t>
                </a:r>
                <a:endParaRPr lang="en-US" altLang="zh-CN" sz="1200" b="1" dirty="0">
                  <a:solidFill>
                    <a:prstClr val="white">
                      <a:alpha val="9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OPPOSans M" panose="00020600040101010101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200" b="1" dirty="0">
                    <a:solidFill>
                      <a:prstClr val="white">
                        <a:alpha val="9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OPPOSans M" panose="00020600040101010101" charset="-122"/>
                  </a:rPr>
                  <a:t>2023</a:t>
                </a:r>
                <a:r>
                  <a:rPr lang="zh-CN" altLang="en-US" sz="1200" b="1" dirty="0">
                    <a:solidFill>
                      <a:prstClr val="white">
                        <a:alpha val="9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OPPOSans M" panose="00020600040101010101" charset="-122"/>
                  </a:rPr>
                  <a:t>级本科生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9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OPPOSans M" panose="00020600040101010101" charset="-122"/>
                </a:endParaRPr>
              </a:p>
            </p:txBody>
          </p:sp>
          <p:sp>
            <p:nvSpPr>
              <p:cNvPr id="148" name="文本框 988"/>
              <p:cNvSpPr txBox="1"/>
              <p:nvPr>
                <p:custDataLst>
                  <p:tags r:id="rId38"/>
                </p:custDataLst>
              </p:nvPr>
            </p:nvSpPr>
            <p:spPr>
              <a:xfrm>
                <a:off x="1464914" y="2716611"/>
                <a:ext cx="2480219" cy="15481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marR="0" indent="-285750" defTabSz="914400" fontAlgn="auto">
                  <a:lnSpc>
                    <a:spcPct val="14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中宋" panose="02010600040101010101" pitchFamily="2" charset="-122"/>
                    <a:sym typeface="+mn-ea"/>
                  </a:rPr>
                  <a:t>擅长</a:t>
                </a:r>
                <a:r>
                  <a:rPr lang="zh-CN" altLang="en-US" sz="1400" b="1" dirty="0">
                    <a:gradFill>
                      <a:gsLst>
                        <a:gs pos="0">
                          <a:schemeClr val="bg1"/>
                        </a:gs>
                        <a:gs pos="42000">
                          <a:srgbClr val="6ACCF2"/>
                        </a:gs>
                        <a:gs pos="100000">
                          <a:srgbClr val="2497EA"/>
                        </a:gs>
                      </a:gsLst>
                      <a:lin ang="81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中宋" panose="02010600040101010101" pitchFamily="2" charset="-122"/>
                    <a:sym typeface="+mn-ea"/>
                  </a:rPr>
                  <a:t>多语言内容创作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中宋" panose="02010600040101010101" pitchFamily="2" charset="-122"/>
                    <a:sym typeface="+mn-ea"/>
                  </a:rPr>
                  <a:t>，文字功底深厚</a:t>
                </a:r>
              </a:p>
              <a:p>
                <a:pPr marL="285750" marR="0" indent="-285750" defTabSz="914400" fontAlgn="auto">
                  <a:lnSpc>
                    <a:spcPct val="14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中宋" panose="02010600040101010101" pitchFamily="2" charset="-122"/>
                    <a:sym typeface="+mn-ea"/>
                  </a:rPr>
                  <a:t>熟练运用办公工具与大模型检索功能</a:t>
                </a:r>
              </a:p>
              <a:p>
                <a:pPr marL="285750" marR="0" indent="-285750" defTabSz="914400" fontAlgn="auto">
                  <a:lnSpc>
                    <a:spcPct val="14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中宋" panose="02010600040101010101" pitchFamily="2" charset="-122"/>
                    <a:sym typeface="+mn-ea"/>
                  </a:rPr>
                  <a:t>责任心与学习能力强</a:t>
                </a:r>
              </a:p>
            </p:txBody>
          </p:sp>
          <p:cxnSp>
            <p:nvCxnSpPr>
              <p:cNvPr id="149" name="PA-直接连接符 7"/>
              <p:cNvCxnSpPr/>
              <p:nvPr>
                <p:custDataLst>
                  <p:tags r:id="rId39"/>
                </p:custDataLst>
              </p:nvPr>
            </p:nvCxnSpPr>
            <p:spPr>
              <a:xfrm>
                <a:off x="1464914" y="2648947"/>
                <a:ext cx="2280722" cy="0"/>
              </a:xfrm>
              <a:prstGeom prst="line">
                <a:avLst/>
              </a:prstGeom>
              <a:noFill/>
              <a:ln w="12700" cap="flat" cmpd="sng" algn="ctr">
                <a:gradFill flip="none" rotWithShape="1">
                  <a:gsLst>
                    <a:gs pos="0">
                      <a:srgbClr val="02D9D7">
                        <a:lumMod val="20000"/>
                        <a:lumOff val="80000"/>
                      </a:srgbClr>
                    </a:gs>
                    <a:gs pos="100000">
                      <a:srgbClr val="02D9D7">
                        <a:lumMod val="20000"/>
                        <a:lumOff val="80000"/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</p:cxnSp>
          <p:pic>
            <p:nvPicPr>
              <p:cNvPr id="150" name="图片 149"/>
              <p:cNvPicPr>
                <a:picLocks noChangeAspect="1"/>
              </p:cNvPicPr>
              <p:nvPr/>
            </p:nvPicPr>
            <p:blipFill>
              <a:blip r:embed="rId48" cstate="screen"/>
              <a:srcRect/>
              <a:stretch>
                <a:fillRect/>
              </a:stretch>
            </p:blipFill>
            <p:spPr>
              <a:xfrm>
                <a:off x="3006593" y="1512161"/>
                <a:ext cx="715939" cy="1040866"/>
              </a:xfrm>
              <a:prstGeom prst="rect">
                <a:avLst/>
              </a:prstGeom>
            </p:spPr>
          </p:pic>
          <p:sp>
            <p:nvSpPr>
              <p:cNvPr id="151" name="任意多边形: 形状 50"/>
              <p:cNvSpPr/>
              <p:nvPr>
                <p:custDataLst>
                  <p:tags r:id="rId40"/>
                </p:custDataLst>
              </p:nvPr>
            </p:nvSpPr>
            <p:spPr>
              <a:xfrm>
                <a:off x="1551041" y="1989230"/>
                <a:ext cx="1149606" cy="69253"/>
              </a:xfrm>
              <a:custGeom>
                <a:avLst/>
                <a:gdLst>
                  <a:gd name="connsiteX0" fmla="*/ 53328 w 938700"/>
                  <a:gd name="connsiteY0" fmla="*/ 0 h 174201"/>
                  <a:gd name="connsiteX1" fmla="*/ 38814 w 938700"/>
                  <a:gd name="connsiteY1" fmla="*/ 72572 h 174201"/>
                  <a:gd name="connsiteX2" fmla="*/ 488757 w 938700"/>
                  <a:gd name="connsiteY2" fmla="*/ 14514 h 174201"/>
                  <a:gd name="connsiteX3" fmla="*/ 343614 w 938700"/>
                  <a:gd name="connsiteY3" fmla="*/ 174172 h 174201"/>
                  <a:gd name="connsiteX4" fmla="*/ 938700 w 938700"/>
                  <a:gd name="connsiteY4" fmla="*/ 0 h 174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8700" h="174201">
                    <a:moveTo>
                      <a:pt x="53328" y="0"/>
                    </a:moveTo>
                    <a:cubicBezTo>
                      <a:pt x="9785" y="35076"/>
                      <a:pt x="-33757" y="70153"/>
                      <a:pt x="38814" y="72572"/>
                    </a:cubicBezTo>
                    <a:cubicBezTo>
                      <a:pt x="111385" y="74991"/>
                      <a:pt x="437957" y="-2419"/>
                      <a:pt x="488757" y="14514"/>
                    </a:cubicBezTo>
                    <a:cubicBezTo>
                      <a:pt x="539557" y="31447"/>
                      <a:pt x="268624" y="176591"/>
                      <a:pt x="343614" y="174172"/>
                    </a:cubicBezTo>
                    <a:cubicBezTo>
                      <a:pt x="418604" y="171753"/>
                      <a:pt x="678652" y="85876"/>
                      <a:pt x="938700" y="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52" name="组合 151"/>
            <p:cNvGrpSpPr/>
            <p:nvPr/>
          </p:nvGrpSpPr>
          <p:grpSpPr>
            <a:xfrm>
              <a:off x="5111" y="8157"/>
              <a:ext cx="4038" cy="4156"/>
              <a:chOff x="1381308" y="1490437"/>
              <a:chExt cx="2563825" cy="2639049"/>
            </a:xfrm>
          </p:grpSpPr>
          <p:sp>
            <p:nvSpPr>
              <p:cNvPr id="154" name="PA-文本框 3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1465195" y="1490437"/>
                <a:ext cx="1428058" cy="511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400" b="1" dirty="0">
                    <a:gradFill>
                      <a:gsLst>
                        <a:gs pos="25000">
                          <a:srgbClr val="FFD83A"/>
                        </a:gs>
                        <a:gs pos="75000">
                          <a:srgbClr val="FFFD6D"/>
                        </a:gs>
                        <a:gs pos="0">
                          <a:srgbClr val="F8C334"/>
                        </a:gs>
                        <a:gs pos="100000">
                          <a:srgbClr val="FFFEB8"/>
                        </a:gs>
                      </a:gsLst>
                      <a:lin ang="189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中宋" panose="02010600040101010101" pitchFamily="2" charset="-122"/>
                    <a:sym typeface="+mn-ea"/>
                  </a:rPr>
                  <a:t>吴亦涵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5000">
                        <a:srgbClr val="FFD83A"/>
                      </a:gs>
                      <a:gs pos="75000">
                        <a:srgbClr val="FFFD6D"/>
                      </a:gs>
                      <a:gs pos="0">
                        <a:srgbClr val="F8C334"/>
                      </a:gs>
                      <a:gs pos="100000">
                        <a:srgbClr val="FFFEB8"/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华文中宋" panose="02010600040101010101" pitchFamily="2" charset="-122"/>
                  <a:sym typeface="+mn-ea"/>
                </a:endParaRPr>
              </a:p>
            </p:txBody>
          </p:sp>
          <p:sp>
            <p:nvSpPr>
              <p:cNvPr id="155" name="PA-文本框 128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1381308" y="2077481"/>
                <a:ext cx="1897087" cy="541655"/>
              </a:xfrm>
              <a:prstGeom prst="rect">
                <a:avLst/>
              </a:prstGeom>
              <a:noFill/>
              <a:effectLst/>
            </p:spPr>
            <p:txBody>
              <a:bodyPr wrap="square" lIns="173736" tIns="86868" rIns="173736" bIns="86868" rtlCol="0" anchor="ctr">
                <a:spAutoFit/>
              </a:bodyPr>
              <a:lstStyle>
                <a:defPPr>
                  <a:defRPr lang="zh-CN"/>
                </a:defPPr>
                <a:lvl1pPr>
                  <a:defRPr sz="3600">
                    <a:gradFill>
                      <a:gsLst>
                        <a:gs pos="42100">
                          <a:srgbClr val="368EF8"/>
                        </a:gs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  <a:effectLst/>
                    <a:latin typeface="思源宋体 CN Heavy" panose="02020900000000000000" pitchFamily="18" charset="-122"/>
                    <a:ea typeface="思源宋体 CN Heavy" panose="02020900000000000000" pitchFamily="18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200" b="1" dirty="0">
                    <a:solidFill>
                      <a:prstClr val="white">
                        <a:alpha val="9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OPPOSans M" panose="00020600040101010101" charset="-122"/>
                  </a:rPr>
                  <a:t>汉语国际教育</a:t>
                </a:r>
                <a:endParaRPr lang="en-US" altLang="zh-CN" sz="1200" b="1" dirty="0">
                  <a:solidFill>
                    <a:prstClr val="white">
                      <a:alpha val="9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OPPOSans M" panose="00020600040101010101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200" b="1" dirty="0">
                    <a:solidFill>
                      <a:prstClr val="white">
                        <a:alpha val="9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OPPOSans M" panose="00020600040101010101" charset="-122"/>
                  </a:rPr>
                  <a:t>2024</a:t>
                </a:r>
                <a:r>
                  <a:rPr lang="zh-CN" altLang="en-US" sz="1200" b="1" dirty="0">
                    <a:solidFill>
                      <a:prstClr val="white">
                        <a:alpha val="9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OPPOSans M" panose="00020600040101010101" charset="-122"/>
                  </a:rPr>
                  <a:t>级本科生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9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OPPOSans M" panose="00020600040101010101" charset="-122"/>
                </a:endParaRPr>
              </a:p>
            </p:txBody>
          </p:sp>
          <p:sp>
            <p:nvSpPr>
              <p:cNvPr id="156" name="文本框 988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1464914" y="2716611"/>
                <a:ext cx="2480219" cy="1412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marR="0" indent="-285750" defTabSz="914400" fontAlgn="auto">
                  <a:lnSpc>
                    <a:spcPct val="16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中宋" panose="02010600040101010101" pitchFamily="2" charset="-122"/>
                    <a:sym typeface="+mn-ea"/>
                  </a:rPr>
                  <a:t>擅长文案撰写与市场调研</a:t>
                </a:r>
              </a:p>
              <a:p>
                <a:pPr marL="285750" marR="0" indent="-285750" defTabSz="914400" fontAlgn="auto">
                  <a:lnSpc>
                    <a:spcPct val="16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中宋" panose="02010600040101010101" pitchFamily="2" charset="-122"/>
                    <a:sym typeface="+mn-ea"/>
                  </a:rPr>
                  <a:t>在语法偏误上比较敏感</a:t>
                </a:r>
              </a:p>
              <a:p>
                <a:pPr marL="285750" marR="0" indent="-285750" defTabSz="914400" fontAlgn="auto">
                  <a:lnSpc>
                    <a:spcPct val="16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中宋" panose="02010600040101010101" pitchFamily="2" charset="-122"/>
                    <a:sym typeface="+mn-ea"/>
                  </a:rPr>
                  <a:t>宣传沟通能力强</a:t>
                </a:r>
              </a:p>
              <a:p>
                <a:pPr marL="285750" marR="0" indent="-285750" defTabSz="914400" fontAlgn="auto">
                  <a:lnSpc>
                    <a:spcPct val="16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中宋" panose="02010600040101010101" pitchFamily="2" charset="-122"/>
                    <a:sym typeface="+mn-ea"/>
                  </a:rPr>
                  <a:t>有丰富的</a:t>
                </a:r>
                <a:r>
                  <a:rPr lang="zh-CN" altLang="en-US" sz="1400" b="1" dirty="0">
                    <a:gradFill>
                      <a:gsLst>
                        <a:gs pos="0">
                          <a:schemeClr val="bg1"/>
                        </a:gs>
                        <a:gs pos="42000">
                          <a:srgbClr val="6ACCF2"/>
                        </a:gs>
                        <a:gs pos="100000">
                          <a:srgbClr val="2497EA"/>
                        </a:gs>
                      </a:gsLst>
                      <a:lin ang="81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中宋" panose="02010600040101010101" pitchFamily="2" charset="-122"/>
                    <a:sym typeface="+mn-ea"/>
                  </a:rPr>
                  <a:t>跨文化交流经验</a:t>
                </a:r>
              </a:p>
            </p:txBody>
          </p:sp>
          <p:cxnSp>
            <p:nvCxnSpPr>
              <p:cNvPr id="157" name="PA-直接连接符 7"/>
              <p:cNvCxnSpPr/>
              <p:nvPr>
                <p:custDataLst>
                  <p:tags r:id="rId33"/>
                </p:custDataLst>
              </p:nvPr>
            </p:nvCxnSpPr>
            <p:spPr>
              <a:xfrm>
                <a:off x="1464914" y="2648947"/>
                <a:ext cx="2280722" cy="0"/>
              </a:xfrm>
              <a:prstGeom prst="line">
                <a:avLst/>
              </a:prstGeom>
              <a:noFill/>
              <a:ln w="12700" cap="flat" cmpd="sng" algn="ctr">
                <a:gradFill flip="none" rotWithShape="1">
                  <a:gsLst>
                    <a:gs pos="0">
                      <a:srgbClr val="02D9D7">
                        <a:lumMod val="20000"/>
                        <a:lumOff val="80000"/>
                      </a:srgbClr>
                    </a:gs>
                    <a:gs pos="100000">
                      <a:srgbClr val="02D9D7">
                        <a:lumMod val="20000"/>
                        <a:lumOff val="80000"/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</p:cxnSp>
          <p:pic>
            <p:nvPicPr>
              <p:cNvPr id="158" name="图片 157"/>
              <p:cNvPicPr>
                <a:picLocks noChangeAspect="1"/>
              </p:cNvPicPr>
              <p:nvPr/>
            </p:nvPicPr>
            <p:blipFill>
              <a:blip r:embed="rId49" cstate="screen"/>
              <a:srcRect/>
              <a:stretch>
                <a:fillRect/>
              </a:stretch>
            </p:blipFill>
            <p:spPr>
              <a:xfrm>
                <a:off x="2992934" y="1512161"/>
                <a:ext cx="743257" cy="1040866"/>
              </a:xfrm>
              <a:prstGeom prst="rect">
                <a:avLst/>
              </a:prstGeom>
            </p:spPr>
          </p:pic>
          <p:sp>
            <p:nvSpPr>
              <p:cNvPr id="159" name="任意多边形: 形状 58"/>
              <p:cNvSpPr/>
              <p:nvPr>
                <p:custDataLst>
                  <p:tags r:id="rId34"/>
                </p:custDataLst>
              </p:nvPr>
            </p:nvSpPr>
            <p:spPr>
              <a:xfrm>
                <a:off x="1551041" y="1989230"/>
                <a:ext cx="1149606" cy="69253"/>
              </a:xfrm>
              <a:custGeom>
                <a:avLst/>
                <a:gdLst>
                  <a:gd name="connsiteX0" fmla="*/ 53328 w 938700"/>
                  <a:gd name="connsiteY0" fmla="*/ 0 h 174201"/>
                  <a:gd name="connsiteX1" fmla="*/ 38814 w 938700"/>
                  <a:gd name="connsiteY1" fmla="*/ 72572 h 174201"/>
                  <a:gd name="connsiteX2" fmla="*/ 488757 w 938700"/>
                  <a:gd name="connsiteY2" fmla="*/ 14514 h 174201"/>
                  <a:gd name="connsiteX3" fmla="*/ 343614 w 938700"/>
                  <a:gd name="connsiteY3" fmla="*/ 174172 h 174201"/>
                  <a:gd name="connsiteX4" fmla="*/ 938700 w 938700"/>
                  <a:gd name="connsiteY4" fmla="*/ 0 h 174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8700" h="174201">
                    <a:moveTo>
                      <a:pt x="53328" y="0"/>
                    </a:moveTo>
                    <a:cubicBezTo>
                      <a:pt x="9785" y="35076"/>
                      <a:pt x="-33757" y="70153"/>
                      <a:pt x="38814" y="72572"/>
                    </a:cubicBezTo>
                    <a:cubicBezTo>
                      <a:pt x="111385" y="74991"/>
                      <a:pt x="437957" y="-2419"/>
                      <a:pt x="488757" y="14514"/>
                    </a:cubicBezTo>
                    <a:cubicBezTo>
                      <a:pt x="539557" y="31447"/>
                      <a:pt x="268624" y="176591"/>
                      <a:pt x="343614" y="174172"/>
                    </a:cubicBezTo>
                    <a:cubicBezTo>
                      <a:pt x="418604" y="171753"/>
                      <a:pt x="678652" y="85876"/>
                      <a:pt x="938700" y="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180" name="组合 179"/>
          <p:cNvGrpSpPr/>
          <p:nvPr/>
        </p:nvGrpSpPr>
        <p:grpSpPr>
          <a:xfrm>
            <a:off x="6145530" y="3730625"/>
            <a:ext cx="5766980" cy="2869215"/>
            <a:chOff x="9318" y="5718"/>
            <a:chExt cx="9447" cy="4518"/>
          </a:xfrm>
        </p:grpSpPr>
        <p:grpSp>
          <p:nvGrpSpPr>
            <p:cNvPr id="160" name="组合 159"/>
            <p:cNvGrpSpPr/>
            <p:nvPr/>
          </p:nvGrpSpPr>
          <p:grpSpPr>
            <a:xfrm>
              <a:off x="9318" y="5718"/>
              <a:ext cx="9445" cy="4500"/>
              <a:chOff x="795158" y="1398905"/>
              <a:chExt cx="5997301" cy="2566253"/>
            </a:xfrm>
          </p:grpSpPr>
          <p:sp>
            <p:nvSpPr>
              <p:cNvPr id="161" name="矩形: 剪去对角 36"/>
              <p:cNvSpPr/>
              <p:nvPr>
                <p:custDataLst>
                  <p:tags r:id="rId24"/>
                </p:custDataLst>
              </p:nvPr>
            </p:nvSpPr>
            <p:spPr>
              <a:xfrm>
                <a:off x="795158" y="1398905"/>
                <a:ext cx="5997301" cy="2566253"/>
              </a:xfrm>
              <a:prstGeom prst="snip2DiagRect">
                <a:avLst>
                  <a:gd name="adj1" fmla="val 0"/>
                  <a:gd name="adj2" fmla="val 0"/>
                </a:avLst>
              </a:prstGeom>
              <a:gradFill flip="none" rotWithShape="1">
                <a:gsLst>
                  <a:gs pos="1000">
                    <a:srgbClr val="0A4DA6">
                      <a:lumMod val="60000"/>
                      <a:lumOff val="40000"/>
                    </a:srgbClr>
                  </a:gs>
                  <a:gs pos="56000">
                    <a:srgbClr val="0A4DA6">
                      <a:alpha val="0"/>
                    </a:srgbClr>
                  </a:gs>
                  <a:gs pos="100000">
                    <a:srgbClr val="0A4DA6">
                      <a:alpha val="7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6350" cap="flat" cmpd="sng" algn="ctr">
                <a:gradFill>
                  <a:gsLst>
                    <a:gs pos="0">
                      <a:srgbClr val="A5FFFF">
                        <a:alpha val="50000"/>
                      </a:srgbClr>
                    </a:gs>
                    <a:gs pos="50000">
                      <a:srgbClr val="A5FFFF">
                        <a:alpha val="0"/>
                      </a:srgbClr>
                    </a:gs>
                    <a:gs pos="100000">
                      <a:srgbClr val="A5FFFF"/>
                    </a:gs>
                  </a:gsLst>
                  <a:lin ang="2700000" scaled="0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dist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39700" dist="38100" dir="2700000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2" name="PA-文本框 3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1381018" y="1490720"/>
                <a:ext cx="1474887" cy="4596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400" b="1" dirty="0">
                    <a:gradFill>
                      <a:gsLst>
                        <a:gs pos="25000">
                          <a:srgbClr val="FFD83A"/>
                        </a:gs>
                        <a:gs pos="75000">
                          <a:srgbClr val="FFFD6D"/>
                        </a:gs>
                        <a:gs pos="0">
                          <a:srgbClr val="F8C334"/>
                        </a:gs>
                        <a:gs pos="100000">
                          <a:srgbClr val="FFFEB8"/>
                        </a:gs>
                      </a:gsLst>
                      <a:lin ang="189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中宋" panose="02010600040101010101" pitchFamily="2" charset="-122"/>
                    <a:sym typeface="+mn-ea"/>
                  </a:rPr>
                  <a:t>郭雅颖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5000">
                        <a:srgbClr val="FFD83A"/>
                      </a:gs>
                      <a:gs pos="75000">
                        <a:srgbClr val="FFFD6D"/>
                      </a:gs>
                      <a:gs pos="0">
                        <a:srgbClr val="F8C334"/>
                      </a:gs>
                      <a:gs pos="100000">
                        <a:srgbClr val="FFFEB8"/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华文中宋" panose="02010600040101010101" pitchFamily="2" charset="-122"/>
                  <a:sym typeface="+mn-ea"/>
                </a:endParaRPr>
              </a:p>
            </p:txBody>
          </p:sp>
          <p:sp>
            <p:nvSpPr>
              <p:cNvPr id="163" name="PA-文本框 128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1381308" y="2105085"/>
                <a:ext cx="1897087" cy="486448"/>
              </a:xfrm>
              <a:prstGeom prst="rect">
                <a:avLst/>
              </a:prstGeom>
              <a:noFill/>
              <a:effectLst/>
            </p:spPr>
            <p:txBody>
              <a:bodyPr wrap="square" lIns="173736" tIns="86868" rIns="173736" bIns="86868" rtlCol="0" anchor="ctr">
                <a:spAutoFit/>
              </a:bodyPr>
              <a:lstStyle>
                <a:defPPr>
                  <a:defRPr lang="zh-CN"/>
                </a:defPPr>
                <a:lvl1pPr>
                  <a:defRPr sz="3600">
                    <a:gradFill>
                      <a:gsLst>
                        <a:gs pos="42100">
                          <a:srgbClr val="368EF8"/>
                        </a:gs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  <a:effectLst/>
                    <a:latin typeface="思源宋体 CN Heavy" panose="02020900000000000000" pitchFamily="18" charset="-122"/>
                    <a:ea typeface="思源宋体 CN Heavy" panose="02020900000000000000" pitchFamily="18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200" b="1" dirty="0">
                    <a:solidFill>
                      <a:prstClr val="white">
                        <a:alpha val="9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OPPOSans M" panose="00020600040101010101" charset="-122"/>
                  </a:rPr>
                  <a:t>软件工程</a:t>
                </a:r>
                <a:endParaRPr lang="en-US" altLang="zh-CN" sz="1200" b="1" dirty="0">
                  <a:solidFill>
                    <a:prstClr val="white">
                      <a:alpha val="9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OPPOSans M" panose="00020600040101010101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200" b="1" dirty="0">
                    <a:solidFill>
                      <a:prstClr val="white">
                        <a:alpha val="9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OPPOSans M" panose="00020600040101010101" charset="-122"/>
                  </a:rPr>
                  <a:t>2023</a:t>
                </a:r>
                <a:r>
                  <a:rPr lang="zh-CN" altLang="en-US" sz="1200" b="1" dirty="0">
                    <a:solidFill>
                      <a:prstClr val="white">
                        <a:alpha val="9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OPPOSans M" panose="00020600040101010101" charset="-122"/>
                  </a:rPr>
                  <a:t>级本科生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9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OPPOSans M" panose="00020600040101010101" charset="-122"/>
                </a:endParaRPr>
              </a:p>
            </p:txBody>
          </p:sp>
          <p:sp>
            <p:nvSpPr>
              <p:cNvPr id="164" name="文本框 988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1464914" y="2716611"/>
                <a:ext cx="2480219" cy="119074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marR="0" indent="-285750" defTabSz="914400" fontAlgn="auto">
                  <a:lnSpc>
                    <a:spcPct val="15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曾在项目中负责</a:t>
                </a:r>
                <a:r>
                  <a:rPr lang="en-US" altLang="zh-CN" sz="1400" b="1" dirty="0">
                    <a:gradFill>
                      <a:gsLst>
                        <a:gs pos="0">
                          <a:schemeClr val="bg1"/>
                        </a:gs>
                        <a:gs pos="42000">
                          <a:srgbClr val="6ACCF2"/>
                        </a:gs>
                        <a:gs pos="100000">
                          <a:srgbClr val="2497EA"/>
                        </a:gs>
                      </a:gsLst>
                      <a:lin ang="81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RAG+</a:t>
                </a:r>
                <a:r>
                  <a:rPr lang="zh-CN" altLang="en-US" sz="1400" b="1" dirty="0">
                    <a:gradFill>
                      <a:gsLst>
                        <a:gs pos="0">
                          <a:schemeClr val="bg1"/>
                        </a:gs>
                        <a:gs pos="42000">
                          <a:srgbClr val="6ACCF2"/>
                        </a:gs>
                        <a:gs pos="100000">
                          <a:srgbClr val="2497EA"/>
                        </a:gs>
                      </a:gsLst>
                      <a:lin ang="81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多</a:t>
                </a:r>
                <a:r>
                  <a:rPr lang="en-US" altLang="zh-CN" sz="1400" b="1" dirty="0">
                    <a:gradFill>
                      <a:gsLst>
                        <a:gs pos="0">
                          <a:schemeClr val="bg1"/>
                        </a:gs>
                        <a:gs pos="42000">
                          <a:srgbClr val="6ACCF2"/>
                        </a:gs>
                        <a:gs pos="100000">
                          <a:srgbClr val="2497EA"/>
                        </a:gs>
                      </a:gsLst>
                      <a:lin ang="81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agent</a:t>
                </a:r>
                <a:r>
                  <a:rPr lang="zh-CN" altLang="en-US" sz="1400" b="1" dirty="0">
                    <a:gradFill>
                      <a:gsLst>
                        <a:gs pos="0">
                          <a:schemeClr val="bg1"/>
                        </a:gs>
                        <a:gs pos="42000">
                          <a:srgbClr val="6ACCF2"/>
                        </a:gs>
                        <a:gs pos="100000">
                          <a:srgbClr val="2497EA"/>
                        </a:gs>
                      </a:gsLst>
                      <a:lin ang="81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协作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的工作流搭建</a:t>
                </a:r>
              </a:p>
              <a:p>
                <a:pPr marL="285750" marR="0" indent="-285750" defTabSz="914400" fontAlgn="auto">
                  <a:lnSpc>
                    <a:spcPct val="15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有较为丰富的需求分析、团队协作开发经验</a:t>
                </a:r>
              </a:p>
            </p:txBody>
          </p:sp>
          <p:cxnSp>
            <p:nvCxnSpPr>
              <p:cNvPr id="165" name="PA-直接连接符 7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1464914" y="2648947"/>
                <a:ext cx="2280722" cy="0"/>
              </a:xfrm>
              <a:prstGeom prst="line">
                <a:avLst/>
              </a:prstGeom>
              <a:noFill/>
              <a:ln w="12700" cap="flat" cmpd="sng" algn="ctr">
                <a:gradFill flip="none" rotWithShape="1">
                  <a:gsLst>
                    <a:gs pos="0">
                      <a:srgbClr val="02D9D7">
                        <a:lumMod val="20000"/>
                        <a:lumOff val="80000"/>
                      </a:srgbClr>
                    </a:gs>
                    <a:gs pos="100000">
                      <a:srgbClr val="02D9D7">
                        <a:lumMod val="20000"/>
                        <a:lumOff val="80000"/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</p:cxnSp>
          <p:pic>
            <p:nvPicPr>
              <p:cNvPr id="166" name="图片 165"/>
              <p:cNvPicPr>
                <a:picLocks noChangeAspect="1"/>
              </p:cNvPicPr>
              <p:nvPr/>
            </p:nvPicPr>
            <p:blipFill>
              <a:blip r:embed="rId50" cstate="screen"/>
              <a:srcRect/>
              <a:stretch>
                <a:fillRect/>
              </a:stretch>
            </p:blipFill>
            <p:spPr>
              <a:xfrm>
                <a:off x="2968621" y="1600925"/>
                <a:ext cx="835949" cy="952102"/>
              </a:xfrm>
              <a:prstGeom prst="rect">
                <a:avLst/>
              </a:prstGeom>
            </p:spPr>
          </p:pic>
          <p:sp>
            <p:nvSpPr>
              <p:cNvPr id="167" name="任意多边形: 形状 42"/>
              <p:cNvSpPr/>
              <p:nvPr>
                <p:custDataLst>
                  <p:tags r:id="rId29"/>
                </p:custDataLst>
              </p:nvPr>
            </p:nvSpPr>
            <p:spPr>
              <a:xfrm>
                <a:off x="1551041" y="1989230"/>
                <a:ext cx="1149606" cy="69253"/>
              </a:xfrm>
              <a:custGeom>
                <a:avLst/>
                <a:gdLst>
                  <a:gd name="connsiteX0" fmla="*/ 53328 w 938700"/>
                  <a:gd name="connsiteY0" fmla="*/ 0 h 174201"/>
                  <a:gd name="connsiteX1" fmla="*/ 38814 w 938700"/>
                  <a:gd name="connsiteY1" fmla="*/ 72572 h 174201"/>
                  <a:gd name="connsiteX2" fmla="*/ 488757 w 938700"/>
                  <a:gd name="connsiteY2" fmla="*/ 14514 h 174201"/>
                  <a:gd name="connsiteX3" fmla="*/ 343614 w 938700"/>
                  <a:gd name="connsiteY3" fmla="*/ 174172 h 174201"/>
                  <a:gd name="connsiteX4" fmla="*/ 938700 w 938700"/>
                  <a:gd name="connsiteY4" fmla="*/ 0 h 174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8700" h="174201">
                    <a:moveTo>
                      <a:pt x="53328" y="0"/>
                    </a:moveTo>
                    <a:cubicBezTo>
                      <a:pt x="9785" y="35076"/>
                      <a:pt x="-33757" y="70153"/>
                      <a:pt x="38814" y="72572"/>
                    </a:cubicBezTo>
                    <a:cubicBezTo>
                      <a:pt x="111385" y="74991"/>
                      <a:pt x="437957" y="-2419"/>
                      <a:pt x="488757" y="14514"/>
                    </a:cubicBezTo>
                    <a:cubicBezTo>
                      <a:pt x="539557" y="31447"/>
                      <a:pt x="268624" y="176591"/>
                      <a:pt x="343614" y="174172"/>
                    </a:cubicBezTo>
                    <a:cubicBezTo>
                      <a:pt x="418604" y="171753"/>
                      <a:pt x="678652" y="85876"/>
                      <a:pt x="938700" y="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68" name="组合 167"/>
            <p:cNvGrpSpPr/>
            <p:nvPr/>
          </p:nvGrpSpPr>
          <p:grpSpPr>
            <a:xfrm>
              <a:off x="14683" y="5869"/>
              <a:ext cx="4082" cy="4367"/>
              <a:chOff x="9506231" y="3630739"/>
              <a:chExt cx="2591779" cy="2571373"/>
            </a:xfrm>
          </p:grpSpPr>
          <p:sp>
            <p:nvSpPr>
              <p:cNvPr id="170" name="PA-文本框 3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9554447" y="3630739"/>
                <a:ext cx="1369205" cy="474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400" b="1" dirty="0">
                    <a:gradFill>
                      <a:gsLst>
                        <a:gs pos="25000">
                          <a:srgbClr val="FFD83A"/>
                        </a:gs>
                        <a:gs pos="75000">
                          <a:srgbClr val="FFFD6D"/>
                        </a:gs>
                        <a:gs pos="0">
                          <a:srgbClr val="F8C334"/>
                        </a:gs>
                        <a:gs pos="100000">
                          <a:srgbClr val="FFFEB8"/>
                        </a:gs>
                      </a:gsLst>
                      <a:lin ang="189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中宋" panose="02010600040101010101" pitchFamily="2" charset="-122"/>
                    <a:sym typeface="+mn-ea"/>
                  </a:rPr>
                  <a:t>叶晓良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5000">
                        <a:srgbClr val="FFD83A"/>
                      </a:gs>
                      <a:gs pos="75000">
                        <a:srgbClr val="FFFD6D"/>
                      </a:gs>
                      <a:gs pos="0">
                        <a:srgbClr val="F8C334"/>
                      </a:gs>
                      <a:gs pos="100000">
                        <a:srgbClr val="FFFEB8"/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华文中宋" panose="02010600040101010101" pitchFamily="2" charset="-122"/>
                  <a:sym typeface="+mn-ea"/>
                </a:endParaRPr>
              </a:p>
            </p:txBody>
          </p:sp>
          <p:sp>
            <p:nvSpPr>
              <p:cNvPr id="171" name="PA-文本框 128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9506231" y="4237479"/>
                <a:ext cx="1897087" cy="502263"/>
              </a:xfrm>
              <a:prstGeom prst="rect">
                <a:avLst/>
              </a:prstGeom>
              <a:noFill/>
              <a:effectLst/>
            </p:spPr>
            <p:txBody>
              <a:bodyPr wrap="square" lIns="173736" tIns="86868" rIns="173736" bIns="86868" rtlCol="0" anchor="ctr">
                <a:spAutoFit/>
              </a:bodyPr>
              <a:lstStyle>
                <a:defPPr>
                  <a:defRPr lang="zh-CN"/>
                </a:defPPr>
                <a:lvl1pPr>
                  <a:defRPr sz="3600">
                    <a:gradFill>
                      <a:gsLst>
                        <a:gs pos="42100">
                          <a:srgbClr val="368EF8"/>
                        </a:gs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  <a:effectLst/>
                    <a:latin typeface="思源宋体 CN Heavy" panose="02020900000000000000" pitchFamily="18" charset="-122"/>
                    <a:ea typeface="思源宋体 CN Heavy" panose="02020900000000000000" pitchFamily="18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200" b="1" dirty="0">
                    <a:solidFill>
                      <a:prstClr val="white">
                        <a:alpha val="9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OPPOSans M" panose="00020600040101010101" charset="-122"/>
                  </a:rPr>
                  <a:t>软件工程</a:t>
                </a:r>
                <a:endParaRPr lang="en-US" altLang="zh-CN" sz="1200" b="1" dirty="0">
                  <a:solidFill>
                    <a:prstClr val="white">
                      <a:alpha val="9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OPPOSans M" panose="00020600040101010101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200" b="1" dirty="0">
                    <a:solidFill>
                      <a:prstClr val="white">
                        <a:alpha val="9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OPPOSans M" panose="00020600040101010101" charset="-122"/>
                  </a:rPr>
                  <a:t>2023</a:t>
                </a:r>
                <a:r>
                  <a:rPr lang="zh-CN" altLang="en-US" sz="1200" b="1" dirty="0">
                    <a:solidFill>
                      <a:prstClr val="white">
                        <a:alpha val="9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OPPOSans M" panose="00020600040101010101" charset="-122"/>
                  </a:rPr>
                  <a:t>级本科生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9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OPPOSans M" panose="00020600040101010101" charset="-122"/>
                </a:endParaRPr>
              </a:p>
            </p:txBody>
          </p:sp>
          <p:sp>
            <p:nvSpPr>
              <p:cNvPr id="172" name="文本框 988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9506891" y="4864315"/>
                <a:ext cx="2591119" cy="1337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marR="0" indent="-285750" defTabSz="914400" fontAlgn="auto">
                  <a:lnSpc>
                    <a:spcPct val="13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擅长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Java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后端开发</a:t>
                </a:r>
              </a:p>
              <a:p>
                <a:pPr marL="285750" marR="0" indent="-285750" defTabSz="914400" fontAlgn="auto">
                  <a:lnSpc>
                    <a:spcPct val="13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曾担任博远信息技术社社长</a:t>
                </a:r>
              </a:p>
              <a:p>
                <a:pPr marL="285750" marR="0" indent="-285750" defTabSz="914400" fontAlgn="auto">
                  <a:lnSpc>
                    <a:spcPct val="13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获得校奖学金</a:t>
                </a:r>
              </a:p>
              <a:p>
                <a:pPr marL="285750" marR="0" indent="-285750" defTabSz="914400" fontAlgn="auto">
                  <a:lnSpc>
                    <a:spcPct val="13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获得</a:t>
                </a:r>
                <a:r>
                  <a:rPr lang="zh-CN" altLang="en-US" sz="1400" b="1" dirty="0">
                    <a:gradFill>
                      <a:gsLst>
                        <a:gs pos="0">
                          <a:schemeClr val="bg1"/>
                        </a:gs>
                        <a:gs pos="42000">
                          <a:srgbClr val="6ACCF2"/>
                        </a:gs>
                        <a:gs pos="100000">
                          <a:srgbClr val="2497EA"/>
                        </a:gs>
                      </a:gsLst>
                      <a:lin ang="81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程序设计挑战赛、蓝桥杯奖项</a:t>
                </a:r>
              </a:p>
            </p:txBody>
          </p:sp>
          <p:cxnSp>
            <p:nvCxnSpPr>
              <p:cNvPr id="173" name="PA-直接连接符 7"/>
              <p:cNvCxnSpPr/>
              <p:nvPr>
                <p:custDataLst>
                  <p:tags r:id="rId22"/>
                </p:custDataLst>
              </p:nvPr>
            </p:nvCxnSpPr>
            <p:spPr>
              <a:xfrm>
                <a:off x="9589837" y="4789249"/>
                <a:ext cx="2280722" cy="0"/>
              </a:xfrm>
              <a:prstGeom prst="line">
                <a:avLst/>
              </a:prstGeom>
              <a:noFill/>
              <a:ln w="12700" cap="flat" cmpd="sng" algn="ctr">
                <a:gradFill flip="none" rotWithShape="1">
                  <a:gsLst>
                    <a:gs pos="0">
                      <a:srgbClr val="02D9D7">
                        <a:lumMod val="20000"/>
                        <a:lumOff val="80000"/>
                      </a:srgbClr>
                    </a:gs>
                    <a:gs pos="100000">
                      <a:srgbClr val="02D9D7">
                        <a:lumMod val="20000"/>
                        <a:lumOff val="80000"/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</p:cxnSp>
          <p:sp>
            <p:nvSpPr>
              <p:cNvPr id="174" name="任意多边形: 形状 74"/>
              <p:cNvSpPr/>
              <p:nvPr>
                <p:custDataLst>
                  <p:tags r:id="rId23"/>
                </p:custDataLst>
              </p:nvPr>
            </p:nvSpPr>
            <p:spPr>
              <a:xfrm>
                <a:off x="9675964" y="4129532"/>
                <a:ext cx="1149606" cy="69253"/>
              </a:xfrm>
              <a:custGeom>
                <a:avLst/>
                <a:gdLst>
                  <a:gd name="connsiteX0" fmla="*/ 53328 w 938700"/>
                  <a:gd name="connsiteY0" fmla="*/ 0 h 174201"/>
                  <a:gd name="connsiteX1" fmla="*/ 38814 w 938700"/>
                  <a:gd name="connsiteY1" fmla="*/ 72572 h 174201"/>
                  <a:gd name="connsiteX2" fmla="*/ 488757 w 938700"/>
                  <a:gd name="connsiteY2" fmla="*/ 14514 h 174201"/>
                  <a:gd name="connsiteX3" fmla="*/ 343614 w 938700"/>
                  <a:gd name="connsiteY3" fmla="*/ 174172 h 174201"/>
                  <a:gd name="connsiteX4" fmla="*/ 938700 w 938700"/>
                  <a:gd name="connsiteY4" fmla="*/ 0 h 174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8700" h="174201">
                    <a:moveTo>
                      <a:pt x="53328" y="0"/>
                    </a:moveTo>
                    <a:cubicBezTo>
                      <a:pt x="9785" y="35076"/>
                      <a:pt x="-33757" y="70153"/>
                      <a:pt x="38814" y="72572"/>
                    </a:cubicBezTo>
                    <a:cubicBezTo>
                      <a:pt x="111385" y="74991"/>
                      <a:pt x="437957" y="-2419"/>
                      <a:pt x="488757" y="14514"/>
                    </a:cubicBezTo>
                    <a:cubicBezTo>
                      <a:pt x="539557" y="31447"/>
                      <a:pt x="268624" y="176591"/>
                      <a:pt x="343614" y="174172"/>
                    </a:cubicBezTo>
                    <a:cubicBezTo>
                      <a:pt x="418604" y="171753"/>
                      <a:pt x="678652" y="85876"/>
                      <a:pt x="938700" y="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5" name="图片 174"/>
              <p:cNvPicPr>
                <a:picLocks noChangeAspect="1"/>
              </p:cNvPicPr>
              <p:nvPr/>
            </p:nvPicPr>
            <p:blipFill>
              <a:blip r:embed="rId51" cstate="screen"/>
              <a:srcRect/>
              <a:stretch>
                <a:fillRect/>
              </a:stretch>
            </p:blipFill>
            <p:spPr>
              <a:xfrm>
                <a:off x="11096820" y="3633859"/>
                <a:ext cx="829395" cy="1108226"/>
              </a:xfrm>
              <a:prstGeom prst="rect">
                <a:avLst/>
              </a:prstGeom>
            </p:spPr>
          </p:pic>
        </p:grpSp>
      </p:grpSp>
      <p:grpSp>
        <p:nvGrpSpPr>
          <p:cNvPr id="178" name="组合 177"/>
          <p:cNvGrpSpPr/>
          <p:nvPr/>
        </p:nvGrpSpPr>
        <p:grpSpPr>
          <a:xfrm>
            <a:off x="283845" y="1383665"/>
            <a:ext cx="1367790" cy="1419860"/>
            <a:chOff x="589" y="1754"/>
            <a:chExt cx="2798" cy="2904"/>
          </a:xfrm>
        </p:grpSpPr>
        <p:sp>
          <p:nvSpPr>
            <p:cNvPr id="176" name="矩形: 圆角 80"/>
            <p:cNvSpPr/>
            <p:nvPr/>
          </p:nvSpPr>
          <p:spPr>
            <a:xfrm>
              <a:off x="589" y="1754"/>
              <a:ext cx="2798" cy="2905"/>
            </a:xfrm>
            <a:prstGeom prst="roundRect">
              <a:avLst>
                <a:gd name="adj" fmla="val 119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77" name="图片 176"/>
            <p:cNvPicPr>
              <a:picLocks noChangeAspect="1"/>
            </p:cNvPicPr>
            <p:nvPr/>
          </p:nvPicPr>
          <p:blipFill>
            <a:blip r:embed="rId52" cstate="screen"/>
            <a:srcRect/>
            <a:stretch>
              <a:fillRect/>
            </a:stretch>
          </p:blipFill>
          <p:spPr>
            <a:xfrm>
              <a:off x="589" y="1754"/>
              <a:ext cx="2798" cy="2562"/>
            </a:xfrm>
            <a:prstGeom prst="rect">
              <a:avLst/>
            </a:prstGeom>
          </p:spPr>
        </p:pic>
      </p:grpSp>
      <p:grpSp>
        <p:nvGrpSpPr>
          <p:cNvPr id="182" name="组合 181"/>
          <p:cNvGrpSpPr/>
          <p:nvPr/>
        </p:nvGrpSpPr>
        <p:grpSpPr>
          <a:xfrm>
            <a:off x="353695" y="4030980"/>
            <a:ext cx="465455" cy="2236470"/>
            <a:chOff x="948083" y="1295970"/>
            <a:chExt cx="119361" cy="4482130"/>
          </a:xfrm>
        </p:grpSpPr>
        <p:sp>
          <p:nvSpPr>
            <p:cNvPr id="183" name="矩形: 剪去对角 2"/>
            <p:cNvSpPr/>
            <p:nvPr>
              <p:custDataLst>
                <p:tags r:id="rId18"/>
              </p:custDataLst>
            </p:nvPr>
          </p:nvSpPr>
          <p:spPr>
            <a:xfrm>
              <a:off x="948157" y="1295970"/>
              <a:ext cx="119287" cy="4482130"/>
            </a:xfrm>
            <a:prstGeom prst="snip2DiagRect">
              <a:avLst/>
            </a:prstGeom>
            <a:gradFill flip="none" rotWithShape="1">
              <a:gsLst>
                <a:gs pos="3000">
                  <a:srgbClr val="006CFE">
                    <a:alpha val="20000"/>
                  </a:srgbClr>
                </a:gs>
                <a:gs pos="100000">
                  <a:srgbClr val="9866FC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4472C4">
                      <a:lumMod val="5000"/>
                      <a:lumOff val="95000"/>
                    </a:srgbClr>
                  </a:gs>
                  <a:gs pos="100000">
                    <a:sysClr val="window" lastClr="FFFFFF">
                      <a:alpha val="30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84" name="PA-文本框 3"/>
            <p:cNvSpPr txBox="1"/>
            <p:nvPr/>
          </p:nvSpPr>
          <p:spPr>
            <a:xfrm>
              <a:off x="948083" y="1295970"/>
              <a:ext cx="119361" cy="4480857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1000">
                        <a:prstClr val="white"/>
                      </a:gs>
                      <a:gs pos="68000">
                        <a:srgbClr val="F7C076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教学团队</a:t>
              </a:r>
            </a:p>
          </p:txBody>
        </p:sp>
      </p:grpSp>
      <p:grpSp>
        <p:nvGrpSpPr>
          <p:cNvPr id="185" name="组合 184"/>
          <p:cNvGrpSpPr/>
          <p:nvPr/>
        </p:nvGrpSpPr>
        <p:grpSpPr>
          <a:xfrm>
            <a:off x="6243320" y="4082415"/>
            <a:ext cx="465455" cy="2237105"/>
            <a:chOff x="948083" y="1295970"/>
            <a:chExt cx="119361" cy="4483403"/>
          </a:xfrm>
        </p:grpSpPr>
        <p:sp>
          <p:nvSpPr>
            <p:cNvPr id="186" name="矩形: 剪去对角 2"/>
            <p:cNvSpPr/>
            <p:nvPr>
              <p:custDataLst>
                <p:tags r:id="rId17"/>
              </p:custDataLst>
            </p:nvPr>
          </p:nvSpPr>
          <p:spPr>
            <a:xfrm>
              <a:off x="948157" y="1295970"/>
              <a:ext cx="119287" cy="4482130"/>
            </a:xfrm>
            <a:prstGeom prst="snip2DiagRect">
              <a:avLst/>
            </a:prstGeom>
            <a:gradFill flip="none" rotWithShape="1">
              <a:gsLst>
                <a:gs pos="3000">
                  <a:srgbClr val="006CFE">
                    <a:alpha val="20000"/>
                  </a:srgbClr>
                </a:gs>
                <a:gs pos="100000">
                  <a:srgbClr val="9866FC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4472C4">
                      <a:lumMod val="5000"/>
                      <a:lumOff val="95000"/>
                    </a:srgbClr>
                  </a:gs>
                  <a:gs pos="100000">
                    <a:sysClr val="window" lastClr="FFFFFF">
                      <a:alpha val="30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87" name="PA-文本框 3"/>
            <p:cNvSpPr txBox="1"/>
            <p:nvPr/>
          </p:nvSpPr>
          <p:spPr>
            <a:xfrm>
              <a:off x="948083" y="1295970"/>
              <a:ext cx="119361" cy="4483403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1000">
                        <a:prstClr val="white"/>
                      </a:gs>
                      <a:gs pos="68000">
                        <a:srgbClr val="F7C076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技术团队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形状 1719" hidden="1"/>
          <p:cNvSpPr/>
          <p:nvPr/>
        </p:nvSpPr>
        <p:spPr>
          <a:xfrm rot="18900000" flipV="1">
            <a:off x="13654504" y="1333725"/>
            <a:ext cx="17153979" cy="13584662"/>
          </a:xfrm>
          <a:prstGeom prst="swooshArrow">
            <a:avLst>
              <a:gd name="adj1" fmla="val 25000"/>
              <a:gd name="adj2" fmla="val 34210"/>
            </a:avLst>
          </a:prstGeom>
          <a:gradFill>
            <a:gsLst>
              <a:gs pos="38000">
                <a:srgbClr val="016DFF"/>
              </a:gs>
              <a:gs pos="83000">
                <a:srgbClr val="00FFFF"/>
              </a:gs>
              <a:gs pos="0">
                <a:srgbClr val="016DFF">
                  <a:alpha val="0"/>
                </a:srgbClr>
              </a:gs>
            </a:gsLst>
            <a:lin ang="0" scaled="1"/>
          </a:gradFill>
          <a:ln>
            <a:noFill/>
          </a:ln>
          <a:effectLst>
            <a:outerShdw blurRad="635000" dist="6350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7" cstate="screen"/>
          <a:srcRect/>
          <a:stretch>
            <a:fillRect/>
          </a:stretch>
        </p:blipFill>
        <p:spPr>
          <a:xfrm>
            <a:off x="4429420" y="0"/>
            <a:ext cx="7762580" cy="685800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4429420" y="0"/>
            <a:ext cx="7762580" cy="6883122"/>
          </a:xfrm>
          <a:prstGeom prst="rect">
            <a:avLst/>
          </a:prstGeom>
          <a:gradFill flip="none" rotWithShape="1">
            <a:gsLst>
              <a:gs pos="0">
                <a:srgbClr val="193760">
                  <a:alpha val="0"/>
                </a:srgbClr>
              </a:gs>
              <a:gs pos="84000">
                <a:srgbClr val="193760">
                  <a:alpha val="41000"/>
                </a:srgbClr>
              </a:gs>
              <a:gs pos="44000">
                <a:srgbClr val="193760">
                  <a:alpha val="12000"/>
                </a:srgbClr>
              </a:gs>
              <a:gs pos="100000">
                <a:srgbClr val="193760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0" y="0"/>
            <a:ext cx="12192000" cy="688312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550334" y="93134"/>
            <a:ext cx="187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指导老师</a:t>
            </a:r>
          </a:p>
        </p:txBody>
      </p:sp>
      <p:sp>
        <p:nvSpPr>
          <p:cNvPr id="41" name="矩形: 剪去对角 40"/>
          <p:cNvSpPr/>
          <p:nvPr>
            <p:custDataLst>
              <p:tags r:id="rId1"/>
            </p:custDataLst>
          </p:nvPr>
        </p:nvSpPr>
        <p:spPr>
          <a:xfrm>
            <a:off x="962660" y="1398905"/>
            <a:ext cx="3753485" cy="4847590"/>
          </a:xfrm>
          <a:prstGeom prst="snip2DiagRect">
            <a:avLst>
              <a:gd name="adj1" fmla="val 0"/>
              <a:gd name="adj2" fmla="val 0"/>
            </a:avLst>
          </a:prstGeom>
          <a:gradFill flip="none" rotWithShape="1">
            <a:gsLst>
              <a:gs pos="1000">
                <a:srgbClr val="0A4DA6">
                  <a:lumMod val="60000"/>
                  <a:lumOff val="40000"/>
                </a:srgbClr>
              </a:gs>
              <a:gs pos="56000">
                <a:srgbClr val="0A4DA6">
                  <a:alpha val="0"/>
                </a:srgbClr>
              </a:gs>
              <a:gs pos="100000">
                <a:srgbClr val="0A4DA6">
                  <a:alpha val="7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gradFill>
              <a:gsLst>
                <a:gs pos="0">
                  <a:srgbClr val="A5FFFF">
                    <a:alpha val="50000"/>
                  </a:srgbClr>
                </a:gs>
                <a:gs pos="50000">
                  <a:srgbClr val="A5FFFF">
                    <a:alpha val="0"/>
                  </a:srgbClr>
                </a:gs>
                <a:gs pos="100000">
                  <a:srgbClr val="A5FFFF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39700"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PA-文本框 3"/>
          <p:cNvSpPr txBox="1"/>
          <p:nvPr>
            <p:custDataLst>
              <p:tags r:id="rId2"/>
            </p:custDataLst>
          </p:nvPr>
        </p:nvSpPr>
        <p:spPr>
          <a:xfrm>
            <a:off x="1286510" y="1602105"/>
            <a:ext cx="1899285" cy="7924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l" defTabSz="914400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丁安琪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gradFill>
                <a:gsLst>
                  <a:gs pos="21000">
                    <a:prstClr val="white"/>
                  </a:gs>
                  <a:gs pos="68000">
                    <a:srgbClr val="F7C076"/>
                  </a:gs>
                </a:gsLst>
                <a:lin ang="27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PA-文本框 128"/>
          <p:cNvSpPr txBox="1"/>
          <p:nvPr>
            <p:custDataLst>
              <p:tags r:id="rId3"/>
            </p:custDataLst>
          </p:nvPr>
        </p:nvSpPr>
        <p:spPr>
          <a:xfrm>
            <a:off x="1078230" y="2583815"/>
            <a:ext cx="2108835" cy="387985"/>
          </a:xfrm>
          <a:prstGeom prst="rect">
            <a:avLst/>
          </a:prstGeom>
          <a:noFill/>
          <a:effectLst/>
        </p:spPr>
        <p:txBody>
          <a:bodyPr wrap="square" lIns="173736" tIns="86868" rIns="173736" bIns="86868" rtlCol="0" anchor="ctr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42100">
                      <a:srgbClr val="368EF8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prstClr val="white">
                    <a:alpha val="9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POSans M" panose="00020600040101010101" charset="-122"/>
              </a:rPr>
              <a:t>华东师范大学教授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OPPOSans M" panose="00020600040101010101" charset="-122"/>
            </a:endParaRPr>
          </a:p>
        </p:txBody>
      </p:sp>
      <p:sp>
        <p:nvSpPr>
          <p:cNvPr id="44" name="PA-文本框 2"/>
          <p:cNvSpPr txBox="1"/>
          <p:nvPr/>
        </p:nvSpPr>
        <p:spPr>
          <a:xfrm>
            <a:off x="1058545" y="3187700"/>
            <a:ext cx="3658235" cy="3492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63000">
                    <a:srgbClr val="0A4DA6">
                      <a:lumMod val="20000"/>
                      <a:lumOff val="80000"/>
                    </a:srgbClr>
                  </a:gs>
                  <a:gs pos="46000">
                    <a:prstClr val="white"/>
                  </a:gs>
                </a:gsLst>
                <a:lin ang="2700000" scaled="1"/>
                <a:tileRect/>
              </a:gradFill>
              <a:effectLst>
                <a:outerShdw blurRad="114300" dist="762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POSans H" panose="00020600040101010101" pitchFamily="18" charset="-122"/>
            </a:endParaRPr>
          </a:p>
        </p:txBody>
      </p:sp>
      <p:sp>
        <p:nvSpPr>
          <p:cNvPr id="45" name="文本框 988"/>
          <p:cNvSpPr txBox="1"/>
          <p:nvPr>
            <p:custDataLst>
              <p:tags r:id="rId4"/>
            </p:custDataLst>
          </p:nvPr>
        </p:nvSpPr>
        <p:spPr>
          <a:xfrm>
            <a:off x="1092200" y="3422015"/>
            <a:ext cx="3493770" cy="242697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indent="-342900" algn="l" defTabSz="914400" fontAlgn="auto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华东师范大学国际汉语文化学院院长、教授</a:t>
            </a:r>
          </a:p>
          <a:p>
            <a:pPr marL="342900" marR="0" indent="-342900" algn="l" defTabSz="914400" fontAlgn="auto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主要研究方向</a:t>
            </a:r>
          </a:p>
          <a:p>
            <a:pPr marR="0" indent="0" algn="l" defTabSz="914400" fontAlgn="auto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国际中文教育、汉语作为第二语言习得。</a:t>
            </a:r>
          </a:p>
        </p:txBody>
      </p:sp>
      <p:cxnSp>
        <p:nvCxnSpPr>
          <p:cNvPr id="46" name="PA-直接连接符 7"/>
          <p:cNvCxnSpPr/>
          <p:nvPr>
            <p:custDataLst>
              <p:tags r:id="rId5"/>
            </p:custDataLst>
          </p:nvPr>
        </p:nvCxnSpPr>
        <p:spPr>
          <a:xfrm>
            <a:off x="1150620" y="3287395"/>
            <a:ext cx="3601720" cy="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0">
                  <a:srgbClr val="02D9D7">
                    <a:lumMod val="20000"/>
                    <a:lumOff val="80000"/>
                  </a:srgbClr>
                </a:gs>
                <a:gs pos="100000">
                  <a:srgbClr val="02D9D7">
                    <a:lumMod val="20000"/>
                    <a:lumOff val="80000"/>
                    <a:alpha val="0"/>
                  </a:srgb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47" name="任意多边形: 形状 46"/>
          <p:cNvSpPr/>
          <p:nvPr>
            <p:custDataLst>
              <p:tags r:id="rId6"/>
            </p:custDataLst>
          </p:nvPr>
        </p:nvSpPr>
        <p:spPr>
          <a:xfrm>
            <a:off x="1445260" y="2297430"/>
            <a:ext cx="1377950" cy="182245"/>
          </a:xfrm>
          <a:custGeom>
            <a:avLst/>
            <a:gdLst>
              <a:gd name="connsiteX0" fmla="*/ 53328 w 938700"/>
              <a:gd name="connsiteY0" fmla="*/ 0 h 174201"/>
              <a:gd name="connsiteX1" fmla="*/ 38814 w 938700"/>
              <a:gd name="connsiteY1" fmla="*/ 72572 h 174201"/>
              <a:gd name="connsiteX2" fmla="*/ 488757 w 938700"/>
              <a:gd name="connsiteY2" fmla="*/ 14514 h 174201"/>
              <a:gd name="connsiteX3" fmla="*/ 343614 w 938700"/>
              <a:gd name="connsiteY3" fmla="*/ 174172 h 174201"/>
              <a:gd name="connsiteX4" fmla="*/ 938700 w 938700"/>
              <a:gd name="connsiteY4" fmla="*/ 0 h 17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700" h="174201">
                <a:moveTo>
                  <a:pt x="53328" y="0"/>
                </a:moveTo>
                <a:cubicBezTo>
                  <a:pt x="9785" y="35076"/>
                  <a:pt x="-33757" y="70153"/>
                  <a:pt x="38814" y="72572"/>
                </a:cubicBezTo>
                <a:cubicBezTo>
                  <a:pt x="111385" y="74991"/>
                  <a:pt x="437957" y="-2419"/>
                  <a:pt x="488757" y="14514"/>
                </a:cubicBezTo>
                <a:cubicBezTo>
                  <a:pt x="539557" y="31447"/>
                  <a:pt x="268624" y="176591"/>
                  <a:pt x="343614" y="174172"/>
                </a:cubicBezTo>
                <a:cubicBezTo>
                  <a:pt x="418604" y="171753"/>
                  <a:pt x="678652" y="85876"/>
                  <a:pt x="938700" y="0"/>
                </a:cubicBezTo>
              </a:path>
            </a:pathLst>
          </a:cu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矩形: 剪去对角 48"/>
          <p:cNvSpPr/>
          <p:nvPr>
            <p:custDataLst>
              <p:tags r:id="rId7"/>
            </p:custDataLst>
          </p:nvPr>
        </p:nvSpPr>
        <p:spPr>
          <a:xfrm>
            <a:off x="4923155" y="1414780"/>
            <a:ext cx="3753485" cy="4847590"/>
          </a:xfrm>
          <a:prstGeom prst="snip2DiagRect">
            <a:avLst>
              <a:gd name="adj1" fmla="val 0"/>
              <a:gd name="adj2" fmla="val 0"/>
            </a:avLst>
          </a:prstGeom>
          <a:gradFill flip="none" rotWithShape="1">
            <a:gsLst>
              <a:gs pos="1000">
                <a:srgbClr val="0A4DA6">
                  <a:lumMod val="60000"/>
                  <a:lumOff val="40000"/>
                </a:srgbClr>
              </a:gs>
              <a:gs pos="56000">
                <a:srgbClr val="0A4DA6">
                  <a:alpha val="0"/>
                </a:srgbClr>
              </a:gs>
              <a:gs pos="100000">
                <a:srgbClr val="0A4DA6">
                  <a:alpha val="7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gradFill>
              <a:gsLst>
                <a:gs pos="0">
                  <a:srgbClr val="A5FFFF">
                    <a:alpha val="50000"/>
                  </a:srgbClr>
                </a:gs>
                <a:gs pos="50000">
                  <a:srgbClr val="A5FFFF">
                    <a:alpha val="0"/>
                  </a:srgbClr>
                </a:gs>
                <a:gs pos="100000">
                  <a:srgbClr val="A5FFFF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39700"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PA-文本框 3"/>
          <p:cNvSpPr txBox="1"/>
          <p:nvPr>
            <p:custDataLst>
              <p:tags r:id="rId8"/>
            </p:custDataLst>
          </p:nvPr>
        </p:nvSpPr>
        <p:spPr>
          <a:xfrm>
            <a:off x="5528310" y="1591945"/>
            <a:ext cx="1334135" cy="7924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l" defTabSz="914400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彭超</a:t>
            </a:r>
            <a:endParaRPr lang="zh-CN" altLang="en-US" sz="4000" b="1" dirty="0">
              <a:gradFill>
                <a:gsLst>
                  <a:gs pos="21000">
                    <a:prstClr val="white"/>
                  </a:gs>
                  <a:gs pos="68000">
                    <a:srgbClr val="F7C076"/>
                  </a:gs>
                </a:gsLst>
                <a:lin ang="27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1" name="PA-文本框 128"/>
          <p:cNvSpPr txBox="1"/>
          <p:nvPr>
            <p:custDataLst>
              <p:tags r:id="rId9"/>
            </p:custDataLst>
          </p:nvPr>
        </p:nvSpPr>
        <p:spPr>
          <a:xfrm>
            <a:off x="4975225" y="2599690"/>
            <a:ext cx="2332355" cy="387985"/>
          </a:xfrm>
          <a:prstGeom prst="rect">
            <a:avLst/>
          </a:prstGeom>
          <a:noFill/>
          <a:effectLst/>
        </p:spPr>
        <p:txBody>
          <a:bodyPr wrap="square" lIns="173736" tIns="86868" rIns="173736" bIns="86868" rtlCol="0" anchor="ctr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42100">
                      <a:srgbClr val="368EF8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prstClr val="white">
                    <a:alpha val="9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POSans M" panose="00020600040101010101" charset="-122"/>
              </a:rPr>
              <a:t>华东师范大学副教授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OPPOSans M" panose="00020600040101010101" charset="-122"/>
            </a:endParaRPr>
          </a:p>
        </p:txBody>
      </p:sp>
      <p:sp>
        <p:nvSpPr>
          <p:cNvPr id="52" name="文本框 988"/>
          <p:cNvSpPr txBox="1"/>
          <p:nvPr>
            <p:custDataLst>
              <p:tags r:id="rId10"/>
            </p:custDataLst>
          </p:nvPr>
        </p:nvSpPr>
        <p:spPr>
          <a:xfrm>
            <a:off x="4975225" y="3429000"/>
            <a:ext cx="3701415" cy="234632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indent="-342900" algn="l" defTabSz="914400" fontAlgn="auto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00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华东师范大学本科生院副院长、语委办主任、博士生导师</a:t>
            </a:r>
          </a:p>
          <a:p>
            <a:pPr marL="342900" marR="0" indent="-342900" algn="l" defTabSz="914400" fontAlgn="auto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00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主要研究算法、人工智能、网络与优化等领域。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pitchFamily="2" charset="-122"/>
              <a:sym typeface="+mn-ea"/>
            </a:endParaRPr>
          </a:p>
        </p:txBody>
      </p:sp>
      <p:cxnSp>
        <p:nvCxnSpPr>
          <p:cNvPr id="53" name="PA-直接连接符 7"/>
          <p:cNvCxnSpPr/>
          <p:nvPr>
            <p:custDataLst>
              <p:tags r:id="rId11"/>
            </p:custDataLst>
          </p:nvPr>
        </p:nvCxnSpPr>
        <p:spPr>
          <a:xfrm>
            <a:off x="5111115" y="3303270"/>
            <a:ext cx="3601720" cy="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0">
                  <a:srgbClr val="02D9D7">
                    <a:lumMod val="20000"/>
                    <a:lumOff val="80000"/>
                  </a:srgbClr>
                </a:gs>
                <a:gs pos="100000">
                  <a:srgbClr val="02D9D7">
                    <a:lumMod val="20000"/>
                    <a:lumOff val="80000"/>
                    <a:alpha val="0"/>
                  </a:srgb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54" name="任意多边形: 形状 53"/>
          <p:cNvSpPr/>
          <p:nvPr>
            <p:custDataLst>
              <p:tags r:id="rId12"/>
            </p:custDataLst>
          </p:nvPr>
        </p:nvSpPr>
        <p:spPr>
          <a:xfrm>
            <a:off x="5405755" y="2313305"/>
            <a:ext cx="1377950" cy="182245"/>
          </a:xfrm>
          <a:custGeom>
            <a:avLst/>
            <a:gdLst>
              <a:gd name="connsiteX0" fmla="*/ 53328 w 938700"/>
              <a:gd name="connsiteY0" fmla="*/ 0 h 174201"/>
              <a:gd name="connsiteX1" fmla="*/ 38814 w 938700"/>
              <a:gd name="connsiteY1" fmla="*/ 72572 h 174201"/>
              <a:gd name="connsiteX2" fmla="*/ 488757 w 938700"/>
              <a:gd name="connsiteY2" fmla="*/ 14514 h 174201"/>
              <a:gd name="connsiteX3" fmla="*/ 343614 w 938700"/>
              <a:gd name="connsiteY3" fmla="*/ 174172 h 174201"/>
              <a:gd name="connsiteX4" fmla="*/ 938700 w 938700"/>
              <a:gd name="connsiteY4" fmla="*/ 0 h 17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700" h="174201">
                <a:moveTo>
                  <a:pt x="53328" y="0"/>
                </a:moveTo>
                <a:cubicBezTo>
                  <a:pt x="9785" y="35076"/>
                  <a:pt x="-33757" y="70153"/>
                  <a:pt x="38814" y="72572"/>
                </a:cubicBezTo>
                <a:cubicBezTo>
                  <a:pt x="111385" y="74991"/>
                  <a:pt x="437957" y="-2419"/>
                  <a:pt x="488757" y="14514"/>
                </a:cubicBezTo>
                <a:cubicBezTo>
                  <a:pt x="539557" y="31447"/>
                  <a:pt x="268624" y="176591"/>
                  <a:pt x="343614" y="174172"/>
                </a:cubicBezTo>
                <a:cubicBezTo>
                  <a:pt x="418604" y="171753"/>
                  <a:pt x="678652" y="85876"/>
                  <a:pt x="938700" y="0"/>
                </a:cubicBezTo>
              </a:path>
            </a:pathLst>
          </a:cu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5" name="图片 5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8" cstate="screen"/>
          <a:stretch>
            <a:fillRect/>
          </a:stretch>
        </p:blipFill>
        <p:spPr>
          <a:xfrm>
            <a:off x="3125625" y="1571625"/>
            <a:ext cx="1104265" cy="15646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" name="图片 5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9" cstate="screen"/>
          <a:srcRect/>
          <a:stretch>
            <a:fillRect/>
          </a:stretch>
        </p:blipFill>
        <p:spPr>
          <a:xfrm>
            <a:off x="6739598" y="1590040"/>
            <a:ext cx="1090295" cy="1545590"/>
          </a:xfrm>
          <a:prstGeom prst="rect">
            <a:avLst/>
          </a:prstGeom>
        </p:spPr>
      </p:pic>
      <p:sp>
        <p:nvSpPr>
          <p:cNvPr id="15" name="任意多边形: 形状 42"/>
          <p:cNvSpPr/>
          <p:nvPr/>
        </p:nvSpPr>
        <p:spPr>
          <a:xfrm>
            <a:off x="10261600" y="1493520"/>
            <a:ext cx="821055" cy="4690110"/>
          </a:xfrm>
          <a:custGeom>
            <a:avLst/>
            <a:gdLst>
              <a:gd name="connsiteX0" fmla="*/ 156917 w 3219769"/>
              <a:gd name="connsiteY0" fmla="*/ 0 h 2246382"/>
              <a:gd name="connsiteX1" fmla="*/ 1756441 w 3219769"/>
              <a:gd name="connsiteY1" fmla="*/ 0 h 2246382"/>
              <a:gd name="connsiteX2" fmla="*/ 1804390 w 3219769"/>
              <a:gd name="connsiteY2" fmla="*/ 47950 h 2246382"/>
              <a:gd name="connsiteX3" fmla="*/ 3146750 w 3219769"/>
              <a:gd name="connsiteY3" fmla="*/ 47950 h 2246382"/>
              <a:gd name="connsiteX4" fmla="*/ 3192514 w 3219769"/>
              <a:gd name="connsiteY4" fmla="*/ 93713 h 2246382"/>
              <a:gd name="connsiteX5" fmla="*/ 3192514 w 3219769"/>
              <a:gd name="connsiteY5" fmla="*/ 395440 h 2246382"/>
              <a:gd name="connsiteX6" fmla="*/ 3192514 w 3219769"/>
              <a:gd name="connsiteY6" fmla="*/ 886941 h 2246382"/>
              <a:gd name="connsiteX7" fmla="*/ 3219769 w 3219769"/>
              <a:gd name="connsiteY7" fmla="*/ 914170 h 2246382"/>
              <a:gd name="connsiteX8" fmla="*/ 3219769 w 3219769"/>
              <a:gd name="connsiteY8" fmla="*/ 1215897 h 2246382"/>
              <a:gd name="connsiteX9" fmla="*/ 3219769 w 3219769"/>
              <a:gd name="connsiteY9" fmla="*/ 1497116 h 2246382"/>
              <a:gd name="connsiteX10" fmla="*/ 3219769 w 3219769"/>
              <a:gd name="connsiteY10" fmla="*/ 1798843 h 2246382"/>
              <a:gd name="connsiteX11" fmla="*/ 3187633 w 3219769"/>
              <a:gd name="connsiteY11" fmla="*/ 1830979 h 2246382"/>
              <a:gd name="connsiteX12" fmla="*/ 3187633 w 3219769"/>
              <a:gd name="connsiteY12" fmla="*/ 1856688 h 2246382"/>
              <a:gd name="connsiteX13" fmla="*/ 3187633 w 3219769"/>
              <a:gd name="connsiteY13" fmla="*/ 2158415 h 2246382"/>
              <a:gd name="connsiteX14" fmla="*/ 3099640 w 3219769"/>
              <a:gd name="connsiteY14" fmla="*/ 2246382 h 2246382"/>
              <a:gd name="connsiteX15" fmla="*/ 117688 w 3219769"/>
              <a:gd name="connsiteY15" fmla="*/ 2246382 h 2246382"/>
              <a:gd name="connsiteX16" fmla="*/ 687 w 3219769"/>
              <a:gd name="connsiteY16" fmla="*/ 2129406 h 2246382"/>
              <a:gd name="connsiteX17" fmla="*/ 0 w 3219769"/>
              <a:gd name="connsiteY17" fmla="*/ 458618 h 2246382"/>
              <a:gd name="connsiteX18" fmla="*/ 124 w 3219769"/>
              <a:gd name="connsiteY18" fmla="*/ 458494 h 2246382"/>
              <a:gd name="connsiteX19" fmla="*/ 0 w 3219769"/>
              <a:gd name="connsiteY19" fmla="*/ 156891 h 224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219769" h="2246382">
                <a:moveTo>
                  <a:pt x="156917" y="0"/>
                </a:moveTo>
                <a:lnTo>
                  <a:pt x="1756441" y="0"/>
                </a:lnTo>
                <a:lnTo>
                  <a:pt x="1804390" y="47950"/>
                </a:lnTo>
                <a:lnTo>
                  <a:pt x="3146750" y="47950"/>
                </a:lnTo>
                <a:lnTo>
                  <a:pt x="3192514" y="93713"/>
                </a:lnTo>
                <a:lnTo>
                  <a:pt x="3192514" y="395440"/>
                </a:lnTo>
                <a:lnTo>
                  <a:pt x="3192514" y="886941"/>
                </a:lnTo>
                <a:lnTo>
                  <a:pt x="3219769" y="914170"/>
                </a:lnTo>
                <a:lnTo>
                  <a:pt x="3219769" y="1215897"/>
                </a:lnTo>
                <a:lnTo>
                  <a:pt x="3219769" y="1497116"/>
                </a:lnTo>
                <a:lnTo>
                  <a:pt x="3219769" y="1798843"/>
                </a:lnTo>
                <a:lnTo>
                  <a:pt x="3187633" y="1830979"/>
                </a:lnTo>
                <a:lnTo>
                  <a:pt x="3187633" y="1856688"/>
                </a:lnTo>
                <a:lnTo>
                  <a:pt x="3187633" y="2158415"/>
                </a:lnTo>
                <a:lnTo>
                  <a:pt x="3099640" y="2246382"/>
                </a:lnTo>
                <a:lnTo>
                  <a:pt x="117688" y="2246382"/>
                </a:lnTo>
                <a:lnTo>
                  <a:pt x="687" y="2129406"/>
                </a:lnTo>
                <a:lnTo>
                  <a:pt x="0" y="458618"/>
                </a:lnTo>
                <a:lnTo>
                  <a:pt x="124" y="458494"/>
                </a:lnTo>
                <a:lnTo>
                  <a:pt x="0" y="156891"/>
                </a:lnTo>
                <a:close/>
              </a:path>
            </a:pathLst>
          </a:custGeom>
          <a:gradFill>
            <a:gsLst>
              <a:gs pos="0">
                <a:srgbClr val="26D4F1">
                  <a:alpha val="13000"/>
                  <a:lumMod val="66000"/>
                  <a:lumOff val="34000"/>
                </a:srgbClr>
              </a:gs>
              <a:gs pos="100000">
                <a:srgbClr val="335A9E">
                  <a:alpha val="66000"/>
                </a:srgbClr>
              </a:gs>
            </a:gsLst>
            <a:lin ang="5400000" scaled="1"/>
          </a:gradFill>
          <a:ln>
            <a:gradFill>
              <a:gsLst>
                <a:gs pos="45000">
                  <a:srgbClr val="335A9E">
                    <a:lumMod val="53000"/>
                    <a:lumOff val="47000"/>
                  </a:srgbClr>
                </a:gs>
                <a:gs pos="93000">
                  <a:srgbClr val="26D4F1">
                    <a:lumMod val="64000"/>
                    <a:lumOff val="36000"/>
                  </a:srgbClr>
                </a:gs>
              </a:gsLst>
              <a:lin ang="1080000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b="1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61600" y="1884680"/>
            <a:ext cx="84074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顶级跨学科导师团队</a:t>
            </a:r>
          </a:p>
        </p:txBody>
      </p:sp>
      <p:sp>
        <p:nvSpPr>
          <p:cNvPr id="147" name="任意多边形: 形状 146"/>
          <p:cNvSpPr/>
          <p:nvPr/>
        </p:nvSpPr>
        <p:spPr>
          <a:xfrm rot="16200000">
            <a:off x="9204904" y="1925861"/>
            <a:ext cx="473822" cy="692338"/>
          </a:xfrm>
          <a:custGeom>
            <a:avLst/>
            <a:gdLst>
              <a:gd name="connsiteX0" fmla="*/ 202633 w 416172"/>
              <a:gd name="connsiteY0" fmla="*/ 0 h 485927"/>
              <a:gd name="connsiteX1" fmla="*/ 374083 w 416172"/>
              <a:gd name="connsiteY1" fmla="*/ 157551 h 485927"/>
              <a:gd name="connsiteX2" fmla="*/ 294275 w 416172"/>
              <a:gd name="connsiteY2" fmla="*/ 157551 h 485927"/>
              <a:gd name="connsiteX3" fmla="*/ 306015 w 416172"/>
              <a:gd name="connsiteY3" fmla="*/ 222549 h 485927"/>
              <a:gd name="connsiteX4" fmla="*/ 416172 w 416172"/>
              <a:gd name="connsiteY4" fmla="*/ 485927 h 485927"/>
              <a:gd name="connsiteX5" fmla="*/ 0 w 416172"/>
              <a:gd name="connsiteY5" fmla="*/ 485927 h 485927"/>
              <a:gd name="connsiteX6" fmla="*/ 112166 w 416172"/>
              <a:gd name="connsiteY6" fmla="*/ 219870 h 485927"/>
              <a:gd name="connsiteX7" fmla="*/ 122329 w 416172"/>
              <a:gd name="connsiteY7" fmla="*/ 157551 h 485927"/>
              <a:gd name="connsiteX8" fmla="*/ 31183 w 416172"/>
              <a:gd name="connsiteY8" fmla="*/ 157551 h 485927"/>
              <a:gd name="connsiteX9" fmla="*/ 202633 w 416172"/>
              <a:gd name="connsiteY9" fmla="*/ 0 h 48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172" h="485927">
                <a:moveTo>
                  <a:pt x="202633" y="0"/>
                </a:moveTo>
                <a:cubicBezTo>
                  <a:pt x="238352" y="59661"/>
                  <a:pt x="269308" y="105034"/>
                  <a:pt x="374083" y="157551"/>
                </a:cubicBezTo>
                <a:lnTo>
                  <a:pt x="294275" y="157551"/>
                </a:lnTo>
                <a:lnTo>
                  <a:pt x="306015" y="222549"/>
                </a:lnTo>
                <a:cubicBezTo>
                  <a:pt x="326661" y="313020"/>
                  <a:pt x="361370" y="404832"/>
                  <a:pt x="416172" y="485927"/>
                </a:cubicBezTo>
                <a:lnTo>
                  <a:pt x="0" y="485927"/>
                </a:lnTo>
                <a:cubicBezTo>
                  <a:pt x="54801" y="401260"/>
                  <a:pt x="92191" y="308555"/>
                  <a:pt x="112166" y="219870"/>
                </a:cubicBezTo>
                <a:lnTo>
                  <a:pt x="122329" y="157551"/>
                </a:lnTo>
                <a:lnTo>
                  <a:pt x="31183" y="157551"/>
                </a:lnTo>
                <a:cubicBezTo>
                  <a:pt x="131195" y="107415"/>
                  <a:pt x="181202" y="45373"/>
                  <a:pt x="202633" y="0"/>
                </a:cubicBezTo>
                <a:close/>
              </a:path>
            </a:pathLst>
          </a:custGeom>
          <a:gradFill>
            <a:gsLst>
              <a:gs pos="0">
                <a:srgbClr val="58B6E5">
                  <a:alpha val="0"/>
                </a:srgbClr>
              </a:gs>
              <a:gs pos="100000">
                <a:srgbClr val="58B6E5">
                  <a:lumMod val="77000"/>
                  <a:lumOff val="23000"/>
                </a:srgbClr>
              </a:gs>
            </a:gsLst>
            <a:lin ang="16200000" scaled="1"/>
          </a:gradFill>
          <a:ln>
            <a:noFill/>
          </a:ln>
          <a:effectLst>
            <a:outerShdw blurRad="381000" dist="190500" dir="5400000" sx="90000" sy="90000" algn="ctr" rotWithShape="0">
              <a:srgbClr val="58B6E5">
                <a:alpha val="30000"/>
              </a:srgbClr>
            </a:outerShdw>
          </a:effectLst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kumimoji="1" lang="zh-CN" altLang="en-US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: 形状 146"/>
          <p:cNvSpPr/>
          <p:nvPr/>
        </p:nvSpPr>
        <p:spPr>
          <a:xfrm rot="16200000">
            <a:off x="9232209" y="3694971"/>
            <a:ext cx="473822" cy="692338"/>
          </a:xfrm>
          <a:custGeom>
            <a:avLst/>
            <a:gdLst>
              <a:gd name="connsiteX0" fmla="*/ 202633 w 416172"/>
              <a:gd name="connsiteY0" fmla="*/ 0 h 485927"/>
              <a:gd name="connsiteX1" fmla="*/ 374083 w 416172"/>
              <a:gd name="connsiteY1" fmla="*/ 157551 h 485927"/>
              <a:gd name="connsiteX2" fmla="*/ 294275 w 416172"/>
              <a:gd name="connsiteY2" fmla="*/ 157551 h 485927"/>
              <a:gd name="connsiteX3" fmla="*/ 306015 w 416172"/>
              <a:gd name="connsiteY3" fmla="*/ 222549 h 485927"/>
              <a:gd name="connsiteX4" fmla="*/ 416172 w 416172"/>
              <a:gd name="connsiteY4" fmla="*/ 485927 h 485927"/>
              <a:gd name="connsiteX5" fmla="*/ 0 w 416172"/>
              <a:gd name="connsiteY5" fmla="*/ 485927 h 485927"/>
              <a:gd name="connsiteX6" fmla="*/ 112166 w 416172"/>
              <a:gd name="connsiteY6" fmla="*/ 219870 h 485927"/>
              <a:gd name="connsiteX7" fmla="*/ 122329 w 416172"/>
              <a:gd name="connsiteY7" fmla="*/ 157551 h 485927"/>
              <a:gd name="connsiteX8" fmla="*/ 31183 w 416172"/>
              <a:gd name="connsiteY8" fmla="*/ 157551 h 485927"/>
              <a:gd name="connsiteX9" fmla="*/ 202633 w 416172"/>
              <a:gd name="connsiteY9" fmla="*/ 0 h 48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172" h="485927">
                <a:moveTo>
                  <a:pt x="202633" y="0"/>
                </a:moveTo>
                <a:cubicBezTo>
                  <a:pt x="238352" y="59661"/>
                  <a:pt x="269308" y="105034"/>
                  <a:pt x="374083" y="157551"/>
                </a:cubicBezTo>
                <a:lnTo>
                  <a:pt x="294275" y="157551"/>
                </a:lnTo>
                <a:lnTo>
                  <a:pt x="306015" y="222549"/>
                </a:lnTo>
                <a:cubicBezTo>
                  <a:pt x="326661" y="313020"/>
                  <a:pt x="361370" y="404832"/>
                  <a:pt x="416172" y="485927"/>
                </a:cubicBezTo>
                <a:lnTo>
                  <a:pt x="0" y="485927"/>
                </a:lnTo>
                <a:cubicBezTo>
                  <a:pt x="54801" y="401260"/>
                  <a:pt x="92191" y="308555"/>
                  <a:pt x="112166" y="219870"/>
                </a:cubicBezTo>
                <a:lnTo>
                  <a:pt x="122329" y="157551"/>
                </a:lnTo>
                <a:lnTo>
                  <a:pt x="31183" y="157551"/>
                </a:lnTo>
                <a:cubicBezTo>
                  <a:pt x="131195" y="107415"/>
                  <a:pt x="181202" y="45373"/>
                  <a:pt x="202633" y="0"/>
                </a:cubicBezTo>
                <a:close/>
              </a:path>
            </a:pathLst>
          </a:custGeom>
          <a:gradFill>
            <a:gsLst>
              <a:gs pos="0">
                <a:srgbClr val="58B6E5">
                  <a:alpha val="0"/>
                </a:srgbClr>
              </a:gs>
              <a:gs pos="100000">
                <a:srgbClr val="58B6E5">
                  <a:lumMod val="77000"/>
                  <a:lumOff val="23000"/>
                </a:srgbClr>
              </a:gs>
            </a:gsLst>
            <a:lin ang="16200000" scaled="1"/>
          </a:gradFill>
          <a:ln>
            <a:noFill/>
          </a:ln>
          <a:effectLst>
            <a:outerShdw blurRad="381000" dist="190500" dir="5400000" sx="90000" sy="90000" algn="ctr" rotWithShape="0">
              <a:srgbClr val="58B6E5">
                <a:alpha val="30000"/>
              </a:srgbClr>
            </a:outerShdw>
          </a:effectLst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kumimoji="1" lang="zh-CN" altLang="en-US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: 形状 146"/>
          <p:cNvSpPr/>
          <p:nvPr/>
        </p:nvSpPr>
        <p:spPr>
          <a:xfrm rot="16200000">
            <a:off x="9331904" y="5337081"/>
            <a:ext cx="473822" cy="692338"/>
          </a:xfrm>
          <a:custGeom>
            <a:avLst/>
            <a:gdLst>
              <a:gd name="connsiteX0" fmla="*/ 202633 w 416172"/>
              <a:gd name="connsiteY0" fmla="*/ 0 h 485927"/>
              <a:gd name="connsiteX1" fmla="*/ 374083 w 416172"/>
              <a:gd name="connsiteY1" fmla="*/ 157551 h 485927"/>
              <a:gd name="connsiteX2" fmla="*/ 294275 w 416172"/>
              <a:gd name="connsiteY2" fmla="*/ 157551 h 485927"/>
              <a:gd name="connsiteX3" fmla="*/ 306015 w 416172"/>
              <a:gd name="connsiteY3" fmla="*/ 222549 h 485927"/>
              <a:gd name="connsiteX4" fmla="*/ 416172 w 416172"/>
              <a:gd name="connsiteY4" fmla="*/ 485927 h 485927"/>
              <a:gd name="connsiteX5" fmla="*/ 0 w 416172"/>
              <a:gd name="connsiteY5" fmla="*/ 485927 h 485927"/>
              <a:gd name="connsiteX6" fmla="*/ 112166 w 416172"/>
              <a:gd name="connsiteY6" fmla="*/ 219870 h 485927"/>
              <a:gd name="connsiteX7" fmla="*/ 122329 w 416172"/>
              <a:gd name="connsiteY7" fmla="*/ 157551 h 485927"/>
              <a:gd name="connsiteX8" fmla="*/ 31183 w 416172"/>
              <a:gd name="connsiteY8" fmla="*/ 157551 h 485927"/>
              <a:gd name="connsiteX9" fmla="*/ 202633 w 416172"/>
              <a:gd name="connsiteY9" fmla="*/ 0 h 48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172" h="485927">
                <a:moveTo>
                  <a:pt x="202633" y="0"/>
                </a:moveTo>
                <a:cubicBezTo>
                  <a:pt x="238352" y="59661"/>
                  <a:pt x="269308" y="105034"/>
                  <a:pt x="374083" y="157551"/>
                </a:cubicBezTo>
                <a:lnTo>
                  <a:pt x="294275" y="157551"/>
                </a:lnTo>
                <a:lnTo>
                  <a:pt x="306015" y="222549"/>
                </a:lnTo>
                <a:cubicBezTo>
                  <a:pt x="326661" y="313020"/>
                  <a:pt x="361370" y="404832"/>
                  <a:pt x="416172" y="485927"/>
                </a:cubicBezTo>
                <a:lnTo>
                  <a:pt x="0" y="485927"/>
                </a:lnTo>
                <a:cubicBezTo>
                  <a:pt x="54801" y="401260"/>
                  <a:pt x="92191" y="308555"/>
                  <a:pt x="112166" y="219870"/>
                </a:cubicBezTo>
                <a:lnTo>
                  <a:pt x="122329" y="157551"/>
                </a:lnTo>
                <a:lnTo>
                  <a:pt x="31183" y="157551"/>
                </a:lnTo>
                <a:cubicBezTo>
                  <a:pt x="131195" y="107415"/>
                  <a:pt x="181202" y="45373"/>
                  <a:pt x="202633" y="0"/>
                </a:cubicBezTo>
                <a:close/>
              </a:path>
            </a:pathLst>
          </a:custGeom>
          <a:gradFill>
            <a:gsLst>
              <a:gs pos="0">
                <a:srgbClr val="58B6E5">
                  <a:alpha val="0"/>
                </a:srgbClr>
              </a:gs>
              <a:gs pos="100000">
                <a:srgbClr val="58B6E5">
                  <a:lumMod val="77000"/>
                  <a:lumOff val="23000"/>
                </a:srgbClr>
              </a:gs>
            </a:gsLst>
            <a:lin ang="16200000" scaled="1"/>
          </a:gradFill>
          <a:ln>
            <a:noFill/>
          </a:ln>
          <a:effectLst>
            <a:outerShdw blurRad="381000" dist="190500" dir="5400000" sx="90000" sy="90000" algn="ctr" rotWithShape="0">
              <a:srgbClr val="58B6E5">
                <a:alpha val="30000"/>
              </a:srgbClr>
            </a:outerShdw>
          </a:effectLst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kumimoji="1" lang="zh-CN" altLang="en-US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形状 1719" hidden="1"/>
          <p:cNvSpPr/>
          <p:nvPr/>
        </p:nvSpPr>
        <p:spPr>
          <a:xfrm rot="18900000" flipV="1">
            <a:off x="13654504" y="1333725"/>
            <a:ext cx="17153979" cy="13584662"/>
          </a:xfrm>
          <a:prstGeom prst="swooshArrow">
            <a:avLst>
              <a:gd name="adj1" fmla="val 25000"/>
              <a:gd name="adj2" fmla="val 34210"/>
            </a:avLst>
          </a:prstGeom>
          <a:gradFill>
            <a:gsLst>
              <a:gs pos="38000">
                <a:srgbClr val="016DFF"/>
              </a:gs>
              <a:gs pos="83000">
                <a:srgbClr val="00FFFF"/>
              </a:gs>
              <a:gs pos="0">
                <a:srgbClr val="016DFF">
                  <a:alpha val="0"/>
                </a:srgbClr>
              </a:gs>
            </a:gsLst>
            <a:lin ang="0" scaled="1"/>
          </a:gradFill>
          <a:ln>
            <a:noFill/>
          </a:ln>
          <a:effectLst>
            <a:outerShdw blurRad="635000" dist="6350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5080" y="4672432"/>
            <a:ext cx="12343098" cy="4262819"/>
          </a:xfrm>
          <a:custGeom>
            <a:avLst/>
            <a:gdLst>
              <a:gd name="connsiteX0" fmla="*/ 12191997 w 12191997"/>
              <a:gd name="connsiteY0" fmla="*/ 0 h 4300068"/>
              <a:gd name="connsiteX1" fmla="*/ 12191997 w 12191997"/>
              <a:gd name="connsiteY1" fmla="*/ 4300068 h 4300068"/>
              <a:gd name="connsiteX2" fmla="*/ 0 w 12191997"/>
              <a:gd name="connsiteY2" fmla="*/ 4300068 h 4300068"/>
              <a:gd name="connsiteX3" fmla="*/ 0 w 12191997"/>
              <a:gd name="connsiteY3" fmla="*/ 1549558 h 4300068"/>
              <a:gd name="connsiteX4" fmla="*/ 10940 w 12191997"/>
              <a:gd name="connsiteY4" fmla="*/ 1548545 h 4300068"/>
              <a:gd name="connsiteX5" fmla="*/ 22129 w 12191997"/>
              <a:gd name="connsiteY5" fmla="*/ 1547507 h 4300068"/>
              <a:gd name="connsiteX6" fmla="*/ 33325 w 12191997"/>
              <a:gd name="connsiteY6" fmla="*/ 1546468 h 4300068"/>
              <a:gd name="connsiteX7" fmla="*/ 44525 w 12191997"/>
              <a:gd name="connsiteY7" fmla="*/ 1545426 h 4300068"/>
              <a:gd name="connsiteX8" fmla="*/ 55730 w 12191997"/>
              <a:gd name="connsiteY8" fmla="*/ 1544383 h 4300068"/>
              <a:gd name="connsiteX9" fmla="*/ 66942 w 12191997"/>
              <a:gd name="connsiteY9" fmla="*/ 1543338 h 4300068"/>
              <a:gd name="connsiteX10" fmla="*/ 78160 w 12191997"/>
              <a:gd name="connsiteY10" fmla="*/ 1542290 h 4300068"/>
              <a:gd name="connsiteX11" fmla="*/ 89384 w 12191997"/>
              <a:gd name="connsiteY11" fmla="*/ 1541239 h 4300068"/>
              <a:gd name="connsiteX12" fmla="*/ 100614 w 12191997"/>
              <a:gd name="connsiteY12" fmla="*/ 1540186 h 4300068"/>
              <a:gd name="connsiteX13" fmla="*/ 111855 w 12191997"/>
              <a:gd name="connsiteY13" fmla="*/ 1539130 h 4300068"/>
              <a:gd name="connsiteX14" fmla="*/ 123100 w 12191997"/>
              <a:gd name="connsiteY14" fmla="*/ 1538070 h 4300068"/>
              <a:gd name="connsiteX15" fmla="*/ 134354 w 12191997"/>
              <a:gd name="connsiteY15" fmla="*/ 1537007 h 4300068"/>
              <a:gd name="connsiteX16" fmla="*/ 145618 w 12191997"/>
              <a:gd name="connsiteY16" fmla="*/ 1535942 h 4300068"/>
              <a:gd name="connsiteX17" fmla="*/ 156890 w 12191997"/>
              <a:gd name="connsiteY17" fmla="*/ 1534872 h 4300068"/>
              <a:gd name="connsiteX18" fmla="*/ 168171 w 12191997"/>
              <a:gd name="connsiteY18" fmla="*/ 1533799 h 4300068"/>
              <a:gd name="connsiteX19" fmla="*/ 179463 w 12191997"/>
              <a:gd name="connsiteY19" fmla="*/ 1532722 h 4300068"/>
              <a:gd name="connsiteX20" fmla="*/ 190765 w 12191997"/>
              <a:gd name="connsiteY20" fmla="*/ 1531641 h 4300068"/>
              <a:gd name="connsiteX21" fmla="*/ 202077 w 12191997"/>
              <a:gd name="connsiteY21" fmla="*/ 1530556 h 4300068"/>
              <a:gd name="connsiteX22" fmla="*/ 213400 w 12191997"/>
              <a:gd name="connsiteY22" fmla="*/ 1529466 h 4300068"/>
              <a:gd name="connsiteX23" fmla="*/ 224735 w 12191997"/>
              <a:gd name="connsiteY23" fmla="*/ 1528372 h 4300068"/>
              <a:gd name="connsiteX24" fmla="*/ 236081 w 12191997"/>
              <a:gd name="connsiteY24" fmla="*/ 1527273 h 4300068"/>
              <a:gd name="connsiteX25" fmla="*/ 247439 w 12191997"/>
              <a:gd name="connsiteY25" fmla="*/ 1526169 h 4300068"/>
              <a:gd name="connsiteX26" fmla="*/ 258811 w 12191997"/>
              <a:gd name="connsiteY26" fmla="*/ 1525061 h 4300068"/>
              <a:gd name="connsiteX27" fmla="*/ 270195 w 12191997"/>
              <a:gd name="connsiteY27" fmla="*/ 1523948 h 4300068"/>
              <a:gd name="connsiteX28" fmla="*/ 281592 w 12191997"/>
              <a:gd name="connsiteY28" fmla="*/ 1522829 h 4300068"/>
              <a:gd name="connsiteX29" fmla="*/ 293004 w 12191997"/>
              <a:gd name="connsiteY29" fmla="*/ 1521704 h 4300068"/>
              <a:gd name="connsiteX30" fmla="*/ 304429 w 12191997"/>
              <a:gd name="connsiteY30" fmla="*/ 1520574 h 4300068"/>
              <a:gd name="connsiteX31" fmla="*/ 315868 w 12191997"/>
              <a:gd name="connsiteY31" fmla="*/ 1519438 h 4300068"/>
              <a:gd name="connsiteX32" fmla="*/ 327324 w 12191997"/>
              <a:gd name="connsiteY32" fmla="*/ 1518296 h 4300068"/>
              <a:gd name="connsiteX33" fmla="*/ 338793 w 12191997"/>
              <a:gd name="connsiteY33" fmla="*/ 1517148 h 4300068"/>
              <a:gd name="connsiteX34" fmla="*/ 350280 w 12191997"/>
              <a:gd name="connsiteY34" fmla="*/ 1515994 h 4300068"/>
              <a:gd name="connsiteX35" fmla="*/ 361782 w 12191997"/>
              <a:gd name="connsiteY35" fmla="*/ 1514833 h 4300068"/>
              <a:gd name="connsiteX36" fmla="*/ 373300 w 12191997"/>
              <a:gd name="connsiteY36" fmla="*/ 1513666 h 4300068"/>
              <a:gd name="connsiteX37" fmla="*/ 384836 w 12191997"/>
              <a:gd name="connsiteY37" fmla="*/ 1512492 h 4300068"/>
              <a:gd name="connsiteX38" fmla="*/ 396389 w 12191997"/>
              <a:gd name="connsiteY38" fmla="*/ 1511311 h 4300068"/>
              <a:gd name="connsiteX39" fmla="*/ 407959 w 12191997"/>
              <a:gd name="connsiteY39" fmla="*/ 1510124 h 4300068"/>
              <a:gd name="connsiteX40" fmla="*/ 419548 w 12191997"/>
              <a:gd name="connsiteY40" fmla="*/ 1508929 h 4300068"/>
              <a:gd name="connsiteX41" fmla="*/ 431156 w 12191997"/>
              <a:gd name="connsiteY41" fmla="*/ 1507726 h 4300068"/>
              <a:gd name="connsiteX42" fmla="*/ 442782 w 12191997"/>
              <a:gd name="connsiteY42" fmla="*/ 1506516 h 4300068"/>
              <a:gd name="connsiteX43" fmla="*/ 454428 w 12191997"/>
              <a:gd name="connsiteY43" fmla="*/ 1505298 h 4300068"/>
              <a:gd name="connsiteX44" fmla="*/ 466093 w 12191997"/>
              <a:gd name="connsiteY44" fmla="*/ 1504072 h 4300068"/>
              <a:gd name="connsiteX45" fmla="*/ 477778 w 12191997"/>
              <a:gd name="connsiteY45" fmla="*/ 1502839 h 4300068"/>
              <a:gd name="connsiteX46" fmla="*/ 489484 w 12191997"/>
              <a:gd name="connsiteY46" fmla="*/ 1501597 h 4300068"/>
              <a:gd name="connsiteX47" fmla="*/ 501211 w 12191997"/>
              <a:gd name="connsiteY47" fmla="*/ 1500347 h 4300068"/>
              <a:gd name="connsiteX48" fmla="*/ 512958 w 12191997"/>
              <a:gd name="connsiteY48" fmla="*/ 1499088 h 4300068"/>
              <a:gd name="connsiteX49" fmla="*/ 524729 w 12191997"/>
              <a:gd name="connsiteY49" fmla="*/ 1497821 h 4300068"/>
              <a:gd name="connsiteX50" fmla="*/ 536520 w 12191997"/>
              <a:gd name="connsiteY50" fmla="*/ 1496545 h 4300068"/>
              <a:gd name="connsiteX51" fmla="*/ 548335 w 12191997"/>
              <a:gd name="connsiteY51" fmla="*/ 1495259 h 4300068"/>
              <a:gd name="connsiteX52" fmla="*/ 560172 w 12191997"/>
              <a:gd name="connsiteY52" fmla="*/ 1493965 h 4300068"/>
              <a:gd name="connsiteX53" fmla="*/ 572033 w 12191997"/>
              <a:gd name="connsiteY53" fmla="*/ 1492661 h 4300068"/>
              <a:gd name="connsiteX54" fmla="*/ 583916 w 12191997"/>
              <a:gd name="connsiteY54" fmla="*/ 1491348 h 4300068"/>
              <a:gd name="connsiteX55" fmla="*/ 595825 w 12191997"/>
              <a:gd name="connsiteY55" fmla="*/ 1490026 h 4300068"/>
              <a:gd name="connsiteX56" fmla="*/ 607758 w 12191997"/>
              <a:gd name="connsiteY56" fmla="*/ 1488693 h 4300068"/>
              <a:gd name="connsiteX57" fmla="*/ 619716 w 12191997"/>
              <a:gd name="connsiteY57" fmla="*/ 1487351 h 4300068"/>
              <a:gd name="connsiteX58" fmla="*/ 631698 w 12191997"/>
              <a:gd name="connsiteY58" fmla="*/ 1485998 h 4300068"/>
              <a:gd name="connsiteX59" fmla="*/ 643707 w 12191997"/>
              <a:gd name="connsiteY59" fmla="*/ 1484636 h 4300068"/>
              <a:gd name="connsiteX60" fmla="*/ 655741 w 12191997"/>
              <a:gd name="connsiteY60" fmla="*/ 1483262 h 4300068"/>
              <a:gd name="connsiteX61" fmla="*/ 667803 w 12191997"/>
              <a:gd name="connsiteY61" fmla="*/ 1481879 h 4300068"/>
              <a:gd name="connsiteX62" fmla="*/ 679890 w 12191997"/>
              <a:gd name="connsiteY62" fmla="*/ 1480484 h 4300068"/>
              <a:gd name="connsiteX63" fmla="*/ 692007 w 12191997"/>
              <a:gd name="connsiteY63" fmla="*/ 1479079 h 4300068"/>
              <a:gd name="connsiteX64" fmla="*/ 704148 w 12191997"/>
              <a:gd name="connsiteY64" fmla="*/ 1477662 h 4300068"/>
              <a:gd name="connsiteX65" fmla="*/ 716319 w 12191997"/>
              <a:gd name="connsiteY65" fmla="*/ 1476235 h 4300068"/>
              <a:gd name="connsiteX66" fmla="*/ 728519 w 12191997"/>
              <a:gd name="connsiteY66" fmla="*/ 1474796 h 4300068"/>
              <a:gd name="connsiteX67" fmla="*/ 740746 w 12191997"/>
              <a:gd name="connsiteY67" fmla="*/ 1473345 h 4300068"/>
              <a:gd name="connsiteX68" fmla="*/ 753004 w 12191997"/>
              <a:gd name="connsiteY68" fmla="*/ 1471883 h 4300068"/>
              <a:gd name="connsiteX69" fmla="*/ 765291 w 12191997"/>
              <a:gd name="connsiteY69" fmla="*/ 1470409 h 4300068"/>
              <a:gd name="connsiteX70" fmla="*/ 777608 w 12191997"/>
              <a:gd name="connsiteY70" fmla="*/ 1468922 h 4300068"/>
              <a:gd name="connsiteX71" fmla="*/ 789954 w 12191997"/>
              <a:gd name="connsiteY71" fmla="*/ 1467424 h 4300068"/>
              <a:gd name="connsiteX72" fmla="*/ 802333 w 12191997"/>
              <a:gd name="connsiteY72" fmla="*/ 1465913 h 4300068"/>
              <a:gd name="connsiteX73" fmla="*/ 814742 w 12191997"/>
              <a:gd name="connsiteY73" fmla="*/ 1464390 h 4300068"/>
              <a:gd name="connsiteX74" fmla="*/ 827183 w 12191997"/>
              <a:gd name="connsiteY74" fmla="*/ 1462854 h 4300068"/>
              <a:gd name="connsiteX75" fmla="*/ 839656 w 12191997"/>
              <a:gd name="connsiteY75" fmla="*/ 1461306 h 4300068"/>
              <a:gd name="connsiteX76" fmla="*/ 852161 w 12191997"/>
              <a:gd name="connsiteY76" fmla="*/ 1459744 h 4300068"/>
              <a:gd name="connsiteX77" fmla="*/ 864700 w 12191997"/>
              <a:gd name="connsiteY77" fmla="*/ 1458169 h 4300068"/>
              <a:gd name="connsiteX78" fmla="*/ 877271 w 12191997"/>
              <a:gd name="connsiteY78" fmla="*/ 1456581 h 4300068"/>
              <a:gd name="connsiteX79" fmla="*/ 889875 w 12191997"/>
              <a:gd name="connsiteY79" fmla="*/ 1454979 h 4300068"/>
              <a:gd name="connsiteX80" fmla="*/ 902515 w 12191997"/>
              <a:gd name="connsiteY80" fmla="*/ 1453364 h 4300068"/>
              <a:gd name="connsiteX81" fmla="*/ 915188 w 12191997"/>
              <a:gd name="connsiteY81" fmla="*/ 1451735 h 4300068"/>
              <a:gd name="connsiteX82" fmla="*/ 927896 w 12191997"/>
              <a:gd name="connsiteY82" fmla="*/ 1450092 h 4300068"/>
              <a:gd name="connsiteX83" fmla="*/ 940639 w 12191997"/>
              <a:gd name="connsiteY83" fmla="*/ 1448435 h 4300068"/>
              <a:gd name="connsiteX84" fmla="*/ 953417 w 12191997"/>
              <a:gd name="connsiteY84" fmla="*/ 1446763 h 4300068"/>
              <a:gd name="connsiteX85" fmla="*/ 966233 w 12191997"/>
              <a:gd name="connsiteY85" fmla="*/ 1445078 h 4300068"/>
              <a:gd name="connsiteX86" fmla="*/ 979083 w 12191997"/>
              <a:gd name="connsiteY86" fmla="*/ 1443378 h 4300068"/>
              <a:gd name="connsiteX87" fmla="*/ 991971 w 12191997"/>
              <a:gd name="connsiteY87" fmla="*/ 1441663 h 4300068"/>
              <a:gd name="connsiteX88" fmla="*/ 1004897 w 12191997"/>
              <a:gd name="connsiteY88" fmla="*/ 1439933 h 4300068"/>
              <a:gd name="connsiteX89" fmla="*/ 1017858 w 12191997"/>
              <a:gd name="connsiteY89" fmla="*/ 1438188 h 4300068"/>
              <a:gd name="connsiteX90" fmla="*/ 1030860 w 12191997"/>
              <a:gd name="connsiteY90" fmla="*/ 1436428 h 4300068"/>
              <a:gd name="connsiteX91" fmla="*/ 1043898 w 12191997"/>
              <a:gd name="connsiteY91" fmla="*/ 1434652 h 4300068"/>
              <a:gd name="connsiteX92" fmla="*/ 1056976 w 12191997"/>
              <a:gd name="connsiteY92" fmla="*/ 1432861 h 4300068"/>
              <a:gd name="connsiteX93" fmla="*/ 1083241 w 12191997"/>
              <a:gd name="connsiteY93" fmla="*/ 1429232 h 4300068"/>
              <a:gd name="connsiteX94" fmla="*/ 1096494 w 12191997"/>
              <a:gd name="connsiteY94" fmla="*/ 1427374 h 4300068"/>
              <a:gd name="connsiteX95" fmla="*/ 1109740 w 12191997"/>
              <a:gd name="connsiteY95" fmla="*/ 1425483 h 4300068"/>
              <a:gd name="connsiteX96" fmla="*/ 1123009 w 12191997"/>
              <a:gd name="connsiteY96" fmla="*/ 1423556 h 4300068"/>
              <a:gd name="connsiteX97" fmla="*/ 1136298 w 12191997"/>
              <a:gd name="connsiteY97" fmla="*/ 1421593 h 4300068"/>
              <a:gd name="connsiteX98" fmla="*/ 1149609 w 12191997"/>
              <a:gd name="connsiteY98" fmla="*/ 1419596 h 4300068"/>
              <a:gd name="connsiteX99" fmla="*/ 1162942 w 12191997"/>
              <a:gd name="connsiteY99" fmla="*/ 1417566 h 4300068"/>
              <a:gd name="connsiteX100" fmla="*/ 1176297 w 12191997"/>
              <a:gd name="connsiteY100" fmla="*/ 1415504 h 4300068"/>
              <a:gd name="connsiteX101" fmla="*/ 1189674 w 12191997"/>
              <a:gd name="connsiteY101" fmla="*/ 1413409 h 4300068"/>
              <a:gd name="connsiteX102" fmla="*/ 1203073 w 12191997"/>
              <a:gd name="connsiteY102" fmla="*/ 1411284 h 4300068"/>
              <a:gd name="connsiteX103" fmla="*/ 1216496 w 12191997"/>
              <a:gd name="connsiteY103" fmla="*/ 1409129 h 4300068"/>
              <a:gd name="connsiteX104" fmla="*/ 1229938 w 12191997"/>
              <a:gd name="connsiteY104" fmla="*/ 1406943 h 4300068"/>
              <a:gd name="connsiteX105" fmla="*/ 1243405 w 12191997"/>
              <a:gd name="connsiteY105" fmla="*/ 1404730 h 4300068"/>
              <a:gd name="connsiteX106" fmla="*/ 1256894 w 12191997"/>
              <a:gd name="connsiteY106" fmla="*/ 1402489 h 4300068"/>
              <a:gd name="connsiteX107" fmla="*/ 1270407 w 12191997"/>
              <a:gd name="connsiteY107" fmla="*/ 1400221 h 4300068"/>
              <a:gd name="connsiteX108" fmla="*/ 1283941 w 12191997"/>
              <a:gd name="connsiteY108" fmla="*/ 1397927 h 4300068"/>
              <a:gd name="connsiteX109" fmla="*/ 1297501 w 12191997"/>
              <a:gd name="connsiteY109" fmla="*/ 1395607 h 4300068"/>
              <a:gd name="connsiteX110" fmla="*/ 1311080 w 12191997"/>
              <a:gd name="connsiteY110" fmla="*/ 1393263 h 4300068"/>
              <a:gd name="connsiteX111" fmla="*/ 1324684 w 12191997"/>
              <a:gd name="connsiteY111" fmla="*/ 1390896 h 4300068"/>
              <a:gd name="connsiteX112" fmla="*/ 1338314 w 12191997"/>
              <a:gd name="connsiteY112" fmla="*/ 1388505 h 4300068"/>
              <a:gd name="connsiteX113" fmla="*/ 1351964 w 12191997"/>
              <a:gd name="connsiteY113" fmla="*/ 1386092 h 4300068"/>
              <a:gd name="connsiteX114" fmla="*/ 1365639 w 12191997"/>
              <a:gd name="connsiteY114" fmla="*/ 1383659 h 4300068"/>
              <a:gd name="connsiteX115" fmla="*/ 1379338 w 12191997"/>
              <a:gd name="connsiteY115" fmla="*/ 1381205 h 4300068"/>
              <a:gd name="connsiteX116" fmla="*/ 1393061 w 12191997"/>
              <a:gd name="connsiteY116" fmla="*/ 1378731 h 4300068"/>
              <a:gd name="connsiteX117" fmla="*/ 1406808 w 12191997"/>
              <a:gd name="connsiteY117" fmla="*/ 1376239 h 4300068"/>
              <a:gd name="connsiteX118" fmla="*/ 1420579 w 12191997"/>
              <a:gd name="connsiteY118" fmla="*/ 1373729 h 4300068"/>
              <a:gd name="connsiteX119" fmla="*/ 1434374 w 12191997"/>
              <a:gd name="connsiteY119" fmla="*/ 1371201 h 4300068"/>
              <a:gd name="connsiteX120" fmla="*/ 1448194 w 12191997"/>
              <a:gd name="connsiteY120" fmla="*/ 1368657 h 4300068"/>
              <a:gd name="connsiteX121" fmla="*/ 1462038 w 12191997"/>
              <a:gd name="connsiteY121" fmla="*/ 1366097 h 4300068"/>
              <a:gd name="connsiteX122" fmla="*/ 1475907 w 12191997"/>
              <a:gd name="connsiteY122" fmla="*/ 1363523 h 4300068"/>
              <a:gd name="connsiteX123" fmla="*/ 1489801 w 12191997"/>
              <a:gd name="connsiteY123" fmla="*/ 1360935 h 4300068"/>
              <a:gd name="connsiteX124" fmla="*/ 1503719 w 12191997"/>
              <a:gd name="connsiteY124" fmla="*/ 1358334 h 4300068"/>
              <a:gd name="connsiteX125" fmla="*/ 1517663 w 12191997"/>
              <a:gd name="connsiteY125" fmla="*/ 1355720 h 4300068"/>
              <a:gd name="connsiteX126" fmla="*/ 1531631 w 12191997"/>
              <a:gd name="connsiteY126" fmla="*/ 1353095 h 4300068"/>
              <a:gd name="connsiteX127" fmla="*/ 1545626 w 12191997"/>
              <a:gd name="connsiteY127" fmla="*/ 1350459 h 4300068"/>
              <a:gd name="connsiteX128" fmla="*/ 1559644 w 12191997"/>
              <a:gd name="connsiteY128" fmla="*/ 1347813 h 4300068"/>
              <a:gd name="connsiteX129" fmla="*/ 1573689 w 12191997"/>
              <a:gd name="connsiteY129" fmla="*/ 1345159 h 4300068"/>
              <a:gd name="connsiteX130" fmla="*/ 1587759 w 12191997"/>
              <a:gd name="connsiteY130" fmla="*/ 1342496 h 4300068"/>
              <a:gd name="connsiteX131" fmla="*/ 1601856 w 12191997"/>
              <a:gd name="connsiteY131" fmla="*/ 1339825 h 4300068"/>
              <a:gd name="connsiteX132" fmla="*/ 1615978 w 12191997"/>
              <a:gd name="connsiteY132" fmla="*/ 1337148 h 4300068"/>
              <a:gd name="connsiteX133" fmla="*/ 1630125 w 12191997"/>
              <a:gd name="connsiteY133" fmla="*/ 1334465 h 4300068"/>
              <a:gd name="connsiteX134" fmla="*/ 1644300 w 12191997"/>
              <a:gd name="connsiteY134" fmla="*/ 1331777 h 4300068"/>
              <a:gd name="connsiteX135" fmla="*/ 1658499 w 12191997"/>
              <a:gd name="connsiteY135" fmla="*/ 1329084 h 4300068"/>
              <a:gd name="connsiteX136" fmla="*/ 1672726 w 12191997"/>
              <a:gd name="connsiteY136" fmla="*/ 1326389 h 4300068"/>
              <a:gd name="connsiteX137" fmla="*/ 1686979 w 12191997"/>
              <a:gd name="connsiteY137" fmla="*/ 1323690 h 4300068"/>
              <a:gd name="connsiteX138" fmla="*/ 1701259 w 12191997"/>
              <a:gd name="connsiteY138" fmla="*/ 1320990 h 4300068"/>
              <a:gd name="connsiteX139" fmla="*/ 1715565 w 12191997"/>
              <a:gd name="connsiteY139" fmla="*/ 1318289 h 4300068"/>
              <a:gd name="connsiteX140" fmla="*/ 1729898 w 12191997"/>
              <a:gd name="connsiteY140" fmla="*/ 1315588 h 4300068"/>
              <a:gd name="connsiteX141" fmla="*/ 1744258 w 12191997"/>
              <a:gd name="connsiteY141" fmla="*/ 1312887 h 4300068"/>
              <a:gd name="connsiteX142" fmla="*/ 1758645 w 12191997"/>
              <a:gd name="connsiteY142" fmla="*/ 1310188 h 4300068"/>
              <a:gd name="connsiteX143" fmla="*/ 1773060 w 12191997"/>
              <a:gd name="connsiteY143" fmla="*/ 1307490 h 4300068"/>
              <a:gd name="connsiteX144" fmla="*/ 1787501 w 12191997"/>
              <a:gd name="connsiteY144" fmla="*/ 1304796 h 4300068"/>
              <a:gd name="connsiteX145" fmla="*/ 1801970 w 12191997"/>
              <a:gd name="connsiteY145" fmla="*/ 1302105 h 4300068"/>
              <a:gd name="connsiteX146" fmla="*/ 1816466 w 12191997"/>
              <a:gd name="connsiteY146" fmla="*/ 1299420 h 4300068"/>
              <a:gd name="connsiteX147" fmla="*/ 1830991 w 12191997"/>
              <a:gd name="connsiteY147" fmla="*/ 1296740 h 4300068"/>
              <a:gd name="connsiteX148" fmla="*/ 1845542 w 12191997"/>
              <a:gd name="connsiteY148" fmla="*/ 1294065 h 4300068"/>
              <a:gd name="connsiteX149" fmla="*/ 1860123 w 12191997"/>
              <a:gd name="connsiteY149" fmla="*/ 1291399 h 4300068"/>
              <a:gd name="connsiteX150" fmla="*/ 1874730 w 12191997"/>
              <a:gd name="connsiteY150" fmla="*/ 1288739 h 4300068"/>
              <a:gd name="connsiteX151" fmla="*/ 1889367 w 12191997"/>
              <a:gd name="connsiteY151" fmla="*/ 1286089 h 4300068"/>
              <a:gd name="connsiteX152" fmla="*/ 1904030 w 12191997"/>
              <a:gd name="connsiteY152" fmla="*/ 1283447 h 4300068"/>
              <a:gd name="connsiteX153" fmla="*/ 1918723 w 12191997"/>
              <a:gd name="connsiteY153" fmla="*/ 1280817 h 4300068"/>
              <a:gd name="connsiteX154" fmla="*/ 1933444 w 12191997"/>
              <a:gd name="connsiteY154" fmla="*/ 1278197 h 4300068"/>
              <a:gd name="connsiteX155" fmla="*/ 1948193 w 12191997"/>
              <a:gd name="connsiteY155" fmla="*/ 1275589 h 4300068"/>
              <a:gd name="connsiteX156" fmla="*/ 1962972 w 12191997"/>
              <a:gd name="connsiteY156" fmla="*/ 1272994 h 4300068"/>
              <a:gd name="connsiteX157" fmla="*/ 1977780 w 12191997"/>
              <a:gd name="connsiteY157" fmla="*/ 1270412 h 4300068"/>
              <a:gd name="connsiteX158" fmla="*/ 1992616 w 12191997"/>
              <a:gd name="connsiteY158" fmla="*/ 1267844 h 4300068"/>
              <a:gd name="connsiteX159" fmla="*/ 2007481 w 12191997"/>
              <a:gd name="connsiteY159" fmla="*/ 1265292 h 4300068"/>
              <a:gd name="connsiteX160" fmla="*/ 2022375 w 12191997"/>
              <a:gd name="connsiteY160" fmla="*/ 1262755 h 4300068"/>
              <a:gd name="connsiteX161" fmla="*/ 2037299 w 12191997"/>
              <a:gd name="connsiteY161" fmla="*/ 1260235 h 4300068"/>
              <a:gd name="connsiteX162" fmla="*/ 2052252 w 12191997"/>
              <a:gd name="connsiteY162" fmla="*/ 1257733 h 4300068"/>
              <a:gd name="connsiteX163" fmla="*/ 2067235 w 12191997"/>
              <a:gd name="connsiteY163" fmla="*/ 1255249 h 4300068"/>
              <a:gd name="connsiteX164" fmla="*/ 2082246 w 12191997"/>
              <a:gd name="connsiteY164" fmla="*/ 1252783 h 4300068"/>
              <a:gd name="connsiteX165" fmla="*/ 2097290 w 12191997"/>
              <a:gd name="connsiteY165" fmla="*/ 1250339 h 4300068"/>
              <a:gd name="connsiteX166" fmla="*/ 2112362 w 12191997"/>
              <a:gd name="connsiteY166" fmla="*/ 1247914 h 4300068"/>
              <a:gd name="connsiteX167" fmla="*/ 2127464 w 12191997"/>
              <a:gd name="connsiteY167" fmla="*/ 1245511 h 4300068"/>
              <a:gd name="connsiteX168" fmla="*/ 2142595 w 12191997"/>
              <a:gd name="connsiteY168" fmla="*/ 1243130 h 4300068"/>
              <a:gd name="connsiteX169" fmla="*/ 2157758 w 12191997"/>
              <a:gd name="connsiteY169" fmla="*/ 1240773 h 4300068"/>
              <a:gd name="connsiteX170" fmla="*/ 2172952 w 12191997"/>
              <a:gd name="connsiteY170" fmla="*/ 1238439 h 4300068"/>
              <a:gd name="connsiteX171" fmla="*/ 2188174 w 12191997"/>
              <a:gd name="connsiteY171" fmla="*/ 1236129 h 4300068"/>
              <a:gd name="connsiteX172" fmla="*/ 2203429 w 12191997"/>
              <a:gd name="connsiteY172" fmla="*/ 1233847 h 4300068"/>
              <a:gd name="connsiteX173" fmla="*/ 2218713 w 12191997"/>
              <a:gd name="connsiteY173" fmla="*/ 1231589 h 4300068"/>
              <a:gd name="connsiteX174" fmla="*/ 2234029 w 12191997"/>
              <a:gd name="connsiteY174" fmla="*/ 1229359 h 4300068"/>
              <a:gd name="connsiteX175" fmla="*/ 2249375 w 12191997"/>
              <a:gd name="connsiteY175" fmla="*/ 1227156 h 4300068"/>
              <a:gd name="connsiteX176" fmla="*/ 2264753 w 12191997"/>
              <a:gd name="connsiteY176" fmla="*/ 1224983 h 4300068"/>
              <a:gd name="connsiteX177" fmla="*/ 2280162 w 12191997"/>
              <a:gd name="connsiteY177" fmla="*/ 1222839 h 4300068"/>
              <a:gd name="connsiteX178" fmla="*/ 2295601 w 12191997"/>
              <a:gd name="connsiteY178" fmla="*/ 1220725 h 4300068"/>
              <a:gd name="connsiteX179" fmla="*/ 2311073 w 12191997"/>
              <a:gd name="connsiteY179" fmla="*/ 1218643 h 4300068"/>
              <a:gd name="connsiteX180" fmla="*/ 2326576 w 12191997"/>
              <a:gd name="connsiteY180" fmla="*/ 1216591 h 4300068"/>
              <a:gd name="connsiteX181" fmla="*/ 2342111 w 12191997"/>
              <a:gd name="connsiteY181" fmla="*/ 1214574 h 4300068"/>
              <a:gd name="connsiteX182" fmla="*/ 2357678 w 12191997"/>
              <a:gd name="connsiteY182" fmla="*/ 1212589 h 4300068"/>
              <a:gd name="connsiteX183" fmla="*/ 2373276 w 12191997"/>
              <a:gd name="connsiteY183" fmla="*/ 1210638 h 4300068"/>
              <a:gd name="connsiteX184" fmla="*/ 2388906 w 12191997"/>
              <a:gd name="connsiteY184" fmla="*/ 1208724 h 4300068"/>
              <a:gd name="connsiteX185" fmla="*/ 2404570 w 12191997"/>
              <a:gd name="connsiteY185" fmla="*/ 1206845 h 4300068"/>
              <a:gd name="connsiteX186" fmla="*/ 2420264 w 12191997"/>
              <a:gd name="connsiteY186" fmla="*/ 1205002 h 4300068"/>
              <a:gd name="connsiteX187" fmla="*/ 2435992 w 12191997"/>
              <a:gd name="connsiteY187" fmla="*/ 1203197 h 4300068"/>
              <a:gd name="connsiteX188" fmla="*/ 2451752 w 12191997"/>
              <a:gd name="connsiteY188" fmla="*/ 1201430 h 4300068"/>
              <a:gd name="connsiteX189" fmla="*/ 2467544 w 12191997"/>
              <a:gd name="connsiteY189" fmla="*/ 1199703 h 4300068"/>
              <a:gd name="connsiteX190" fmla="*/ 2483370 w 12191997"/>
              <a:gd name="connsiteY190" fmla="*/ 1198015 h 4300068"/>
              <a:gd name="connsiteX191" fmla="*/ 2499226 w 12191997"/>
              <a:gd name="connsiteY191" fmla="*/ 1196368 h 4300068"/>
              <a:gd name="connsiteX192" fmla="*/ 2531075 w 12191997"/>
              <a:gd name="connsiteY192" fmla="*/ 1193196 h 4300068"/>
              <a:gd name="connsiteX193" fmla="*/ 2546962 w 12191997"/>
              <a:gd name="connsiteY193" fmla="*/ 1191692 h 4300068"/>
              <a:gd name="connsiteX194" fmla="*/ 2562930 w 12191997"/>
              <a:gd name="connsiteY194" fmla="*/ 1190246 h 4300068"/>
              <a:gd name="connsiteX195" fmla="*/ 2578935 w 12191997"/>
              <a:gd name="connsiteY195" fmla="*/ 1188861 h 4300068"/>
              <a:gd name="connsiteX196" fmla="*/ 2594972 w 12191997"/>
              <a:gd name="connsiteY196" fmla="*/ 1187533 h 4300068"/>
              <a:gd name="connsiteX197" fmla="*/ 2611047 w 12191997"/>
              <a:gd name="connsiteY197" fmla="*/ 1186264 h 4300068"/>
              <a:gd name="connsiteX198" fmla="*/ 2627158 w 12191997"/>
              <a:gd name="connsiteY198" fmla="*/ 1185052 h 4300068"/>
              <a:gd name="connsiteX199" fmla="*/ 2643303 w 12191997"/>
              <a:gd name="connsiteY199" fmla="*/ 1183893 h 4300068"/>
              <a:gd name="connsiteX200" fmla="*/ 2659483 w 12191997"/>
              <a:gd name="connsiteY200" fmla="*/ 1182789 h 4300068"/>
              <a:gd name="connsiteX201" fmla="*/ 2675700 w 12191997"/>
              <a:gd name="connsiteY201" fmla="*/ 1181736 h 4300068"/>
              <a:gd name="connsiteX202" fmla="*/ 2691951 w 12191997"/>
              <a:gd name="connsiteY202" fmla="*/ 1180734 h 4300068"/>
              <a:gd name="connsiteX203" fmla="*/ 2708235 w 12191997"/>
              <a:gd name="connsiteY203" fmla="*/ 1179781 h 4300068"/>
              <a:gd name="connsiteX204" fmla="*/ 2724556 w 12191997"/>
              <a:gd name="connsiteY204" fmla="*/ 1178876 h 4300068"/>
              <a:gd name="connsiteX205" fmla="*/ 2740911 w 12191997"/>
              <a:gd name="connsiteY205" fmla="*/ 1178017 h 4300068"/>
              <a:gd name="connsiteX206" fmla="*/ 2757300 w 12191997"/>
              <a:gd name="connsiteY206" fmla="*/ 1177203 h 4300068"/>
              <a:gd name="connsiteX207" fmla="*/ 2773725 w 12191997"/>
              <a:gd name="connsiteY207" fmla="*/ 1176433 h 4300068"/>
              <a:gd name="connsiteX208" fmla="*/ 2790183 w 12191997"/>
              <a:gd name="connsiteY208" fmla="*/ 1175705 h 4300068"/>
              <a:gd name="connsiteX209" fmla="*/ 2806674 w 12191997"/>
              <a:gd name="connsiteY209" fmla="*/ 1175018 h 4300068"/>
              <a:gd name="connsiteX210" fmla="*/ 2823201 w 12191997"/>
              <a:gd name="connsiteY210" fmla="*/ 1174370 h 4300068"/>
              <a:gd name="connsiteX211" fmla="*/ 2839763 w 12191997"/>
              <a:gd name="connsiteY211" fmla="*/ 1173760 h 4300068"/>
              <a:gd name="connsiteX212" fmla="*/ 2856356 w 12191997"/>
              <a:gd name="connsiteY212" fmla="*/ 1173186 h 4300068"/>
              <a:gd name="connsiteX213" fmla="*/ 2872984 w 12191997"/>
              <a:gd name="connsiteY213" fmla="*/ 1172648 h 4300068"/>
              <a:gd name="connsiteX214" fmla="*/ 2889645 w 12191997"/>
              <a:gd name="connsiteY214" fmla="*/ 1172143 h 4300068"/>
              <a:gd name="connsiteX215" fmla="*/ 2906341 w 12191997"/>
              <a:gd name="connsiteY215" fmla="*/ 1171671 h 4300068"/>
              <a:gd name="connsiteX216" fmla="*/ 2923070 w 12191997"/>
              <a:gd name="connsiteY216" fmla="*/ 1171230 h 4300068"/>
              <a:gd name="connsiteX217" fmla="*/ 2939832 w 12191997"/>
              <a:gd name="connsiteY217" fmla="*/ 1170818 h 4300068"/>
              <a:gd name="connsiteX218" fmla="*/ 2956627 w 12191997"/>
              <a:gd name="connsiteY218" fmla="*/ 1170434 h 4300068"/>
              <a:gd name="connsiteX219" fmla="*/ 2973455 w 12191997"/>
              <a:gd name="connsiteY219" fmla="*/ 1170076 h 4300068"/>
              <a:gd name="connsiteX220" fmla="*/ 2990316 w 12191997"/>
              <a:gd name="connsiteY220" fmla="*/ 1169744 h 4300068"/>
              <a:gd name="connsiteX221" fmla="*/ 3007210 w 12191997"/>
              <a:gd name="connsiteY221" fmla="*/ 1169436 h 4300068"/>
              <a:gd name="connsiteX222" fmla="*/ 3024137 w 12191997"/>
              <a:gd name="connsiteY222" fmla="*/ 1169150 h 4300068"/>
              <a:gd name="connsiteX223" fmla="*/ 3041097 w 12191997"/>
              <a:gd name="connsiteY223" fmla="*/ 1168885 h 4300068"/>
              <a:gd name="connsiteX224" fmla="*/ 3058088 w 12191997"/>
              <a:gd name="connsiteY224" fmla="*/ 1168639 h 4300068"/>
              <a:gd name="connsiteX225" fmla="*/ 3075113 w 12191997"/>
              <a:gd name="connsiteY225" fmla="*/ 1168412 h 4300068"/>
              <a:gd name="connsiteX226" fmla="*/ 3092169 w 12191997"/>
              <a:gd name="connsiteY226" fmla="*/ 1168201 h 4300068"/>
              <a:gd name="connsiteX227" fmla="*/ 3109258 w 12191997"/>
              <a:gd name="connsiteY227" fmla="*/ 1168006 h 4300068"/>
              <a:gd name="connsiteX228" fmla="*/ 3126380 w 12191997"/>
              <a:gd name="connsiteY228" fmla="*/ 1167824 h 4300068"/>
              <a:gd name="connsiteX229" fmla="*/ 3143532 w 12191997"/>
              <a:gd name="connsiteY229" fmla="*/ 1167655 h 4300068"/>
              <a:gd name="connsiteX230" fmla="*/ 3160717 w 12191997"/>
              <a:gd name="connsiteY230" fmla="*/ 1167497 h 4300068"/>
              <a:gd name="connsiteX231" fmla="*/ 3177934 w 12191997"/>
              <a:gd name="connsiteY231" fmla="*/ 1167349 h 4300068"/>
              <a:gd name="connsiteX232" fmla="*/ 3195182 w 12191997"/>
              <a:gd name="connsiteY232" fmla="*/ 1167208 h 4300068"/>
              <a:gd name="connsiteX233" fmla="*/ 3212462 w 12191997"/>
              <a:gd name="connsiteY233" fmla="*/ 1167075 h 4300068"/>
              <a:gd name="connsiteX234" fmla="*/ 3229773 w 12191997"/>
              <a:gd name="connsiteY234" fmla="*/ 1166947 h 4300068"/>
              <a:gd name="connsiteX235" fmla="*/ 3247115 w 12191997"/>
              <a:gd name="connsiteY235" fmla="*/ 1166822 h 4300068"/>
              <a:gd name="connsiteX236" fmla="*/ 3264490 w 12191997"/>
              <a:gd name="connsiteY236" fmla="*/ 1166701 h 4300068"/>
              <a:gd name="connsiteX237" fmla="*/ 3281895 w 12191997"/>
              <a:gd name="connsiteY237" fmla="*/ 1166580 h 4300068"/>
              <a:gd name="connsiteX238" fmla="*/ 3299330 w 12191997"/>
              <a:gd name="connsiteY238" fmla="*/ 1166458 h 4300068"/>
              <a:gd name="connsiteX239" fmla="*/ 3316797 w 12191997"/>
              <a:gd name="connsiteY239" fmla="*/ 1166336 h 4300068"/>
              <a:gd name="connsiteX240" fmla="*/ 3334294 w 12191997"/>
              <a:gd name="connsiteY240" fmla="*/ 1166209 h 4300068"/>
              <a:gd name="connsiteX241" fmla="*/ 3351823 w 12191997"/>
              <a:gd name="connsiteY241" fmla="*/ 1166079 h 4300068"/>
              <a:gd name="connsiteX242" fmla="*/ 3369382 w 12191997"/>
              <a:gd name="connsiteY242" fmla="*/ 1165941 h 4300068"/>
              <a:gd name="connsiteX243" fmla="*/ 3386970 w 12191997"/>
              <a:gd name="connsiteY243" fmla="*/ 1165797 h 4300068"/>
              <a:gd name="connsiteX244" fmla="*/ 3404589 w 12191997"/>
              <a:gd name="connsiteY244" fmla="*/ 1165644 h 4300068"/>
              <a:gd name="connsiteX245" fmla="*/ 3422240 w 12191997"/>
              <a:gd name="connsiteY245" fmla="*/ 1165480 h 4300068"/>
              <a:gd name="connsiteX246" fmla="*/ 3439919 w 12191997"/>
              <a:gd name="connsiteY246" fmla="*/ 1165304 h 4300068"/>
              <a:gd name="connsiteX247" fmla="*/ 3457629 w 12191997"/>
              <a:gd name="connsiteY247" fmla="*/ 1165116 h 4300068"/>
              <a:gd name="connsiteX248" fmla="*/ 3475369 w 12191997"/>
              <a:gd name="connsiteY248" fmla="*/ 1164912 h 4300068"/>
              <a:gd name="connsiteX249" fmla="*/ 3493139 w 12191997"/>
              <a:gd name="connsiteY249" fmla="*/ 1164693 h 4300068"/>
              <a:gd name="connsiteX250" fmla="*/ 3510938 w 12191997"/>
              <a:gd name="connsiteY250" fmla="*/ 1164456 h 4300068"/>
              <a:gd name="connsiteX251" fmla="*/ 3528767 w 12191997"/>
              <a:gd name="connsiteY251" fmla="*/ 1164200 h 4300068"/>
              <a:gd name="connsiteX252" fmla="*/ 3546625 w 12191997"/>
              <a:gd name="connsiteY252" fmla="*/ 1163923 h 4300068"/>
              <a:gd name="connsiteX253" fmla="*/ 3564512 w 12191997"/>
              <a:gd name="connsiteY253" fmla="*/ 1163625 h 4300068"/>
              <a:gd name="connsiteX254" fmla="*/ 3582429 w 12191997"/>
              <a:gd name="connsiteY254" fmla="*/ 1163304 h 4300068"/>
              <a:gd name="connsiteX255" fmla="*/ 3600376 w 12191997"/>
              <a:gd name="connsiteY255" fmla="*/ 1162958 h 4300068"/>
              <a:gd name="connsiteX256" fmla="*/ 3618352 w 12191997"/>
              <a:gd name="connsiteY256" fmla="*/ 1162586 h 4300068"/>
              <a:gd name="connsiteX257" fmla="*/ 3636355 w 12191997"/>
              <a:gd name="connsiteY257" fmla="*/ 1162186 h 4300068"/>
              <a:gd name="connsiteX258" fmla="*/ 3654387 w 12191997"/>
              <a:gd name="connsiteY258" fmla="*/ 1161758 h 4300068"/>
              <a:gd name="connsiteX259" fmla="*/ 3672450 w 12191997"/>
              <a:gd name="connsiteY259" fmla="*/ 1161299 h 4300068"/>
              <a:gd name="connsiteX260" fmla="*/ 3690540 w 12191997"/>
              <a:gd name="connsiteY260" fmla="*/ 1160808 h 4300068"/>
              <a:gd name="connsiteX261" fmla="*/ 3708659 w 12191997"/>
              <a:gd name="connsiteY261" fmla="*/ 1160284 h 4300068"/>
              <a:gd name="connsiteX262" fmla="*/ 3726805 w 12191997"/>
              <a:gd name="connsiteY262" fmla="*/ 1159724 h 4300068"/>
              <a:gd name="connsiteX263" fmla="*/ 3744981 w 12191997"/>
              <a:gd name="connsiteY263" fmla="*/ 1159129 h 4300068"/>
              <a:gd name="connsiteX264" fmla="*/ 3763185 w 12191997"/>
              <a:gd name="connsiteY264" fmla="*/ 1158497 h 4300068"/>
              <a:gd name="connsiteX265" fmla="*/ 3781416 w 12191997"/>
              <a:gd name="connsiteY265" fmla="*/ 1157826 h 4300068"/>
              <a:gd name="connsiteX266" fmla="*/ 3799676 w 12191997"/>
              <a:gd name="connsiteY266" fmla="*/ 1157114 h 4300068"/>
              <a:gd name="connsiteX267" fmla="*/ 3817964 w 12191997"/>
              <a:gd name="connsiteY267" fmla="*/ 1156360 h 4300068"/>
              <a:gd name="connsiteX268" fmla="*/ 3836278 w 12191997"/>
              <a:gd name="connsiteY268" fmla="*/ 1155563 h 4300068"/>
              <a:gd name="connsiteX269" fmla="*/ 3854622 w 12191997"/>
              <a:gd name="connsiteY269" fmla="*/ 1154721 h 4300068"/>
              <a:gd name="connsiteX270" fmla="*/ 3872992 w 12191997"/>
              <a:gd name="connsiteY270" fmla="*/ 1153833 h 4300068"/>
              <a:gd name="connsiteX271" fmla="*/ 3891391 w 12191997"/>
              <a:gd name="connsiteY271" fmla="*/ 1152897 h 4300068"/>
              <a:gd name="connsiteX272" fmla="*/ 3909815 w 12191997"/>
              <a:gd name="connsiteY272" fmla="*/ 1151912 h 4300068"/>
              <a:gd name="connsiteX273" fmla="*/ 3928268 w 12191997"/>
              <a:gd name="connsiteY273" fmla="*/ 1150877 h 4300068"/>
              <a:gd name="connsiteX274" fmla="*/ 3946747 w 12191997"/>
              <a:gd name="connsiteY274" fmla="*/ 1149789 h 4300068"/>
              <a:gd name="connsiteX275" fmla="*/ 3965253 w 12191997"/>
              <a:gd name="connsiteY275" fmla="*/ 1148648 h 4300068"/>
              <a:gd name="connsiteX276" fmla="*/ 3983787 w 12191997"/>
              <a:gd name="connsiteY276" fmla="*/ 1147453 h 4300068"/>
              <a:gd name="connsiteX277" fmla="*/ 4002347 w 12191997"/>
              <a:gd name="connsiteY277" fmla="*/ 1146201 h 4300068"/>
              <a:gd name="connsiteX278" fmla="*/ 4020933 w 12191997"/>
              <a:gd name="connsiteY278" fmla="*/ 1144892 h 4300068"/>
              <a:gd name="connsiteX279" fmla="*/ 4039546 w 12191997"/>
              <a:gd name="connsiteY279" fmla="*/ 1143523 h 4300068"/>
              <a:gd name="connsiteX280" fmla="*/ 4058187 w 12191997"/>
              <a:gd name="connsiteY280" fmla="*/ 1142094 h 4300068"/>
              <a:gd name="connsiteX281" fmla="*/ 4076852 w 12191997"/>
              <a:gd name="connsiteY281" fmla="*/ 1140603 h 4300068"/>
              <a:gd name="connsiteX282" fmla="*/ 4095545 w 12191997"/>
              <a:gd name="connsiteY282" fmla="*/ 1139049 h 4300068"/>
              <a:gd name="connsiteX283" fmla="*/ 4114263 w 12191997"/>
              <a:gd name="connsiteY283" fmla="*/ 1137429 h 4300068"/>
              <a:gd name="connsiteX284" fmla="*/ 4133007 w 12191997"/>
              <a:gd name="connsiteY284" fmla="*/ 1135743 h 4300068"/>
              <a:gd name="connsiteX285" fmla="*/ 4151778 w 12191997"/>
              <a:gd name="connsiteY285" fmla="*/ 1133990 h 4300068"/>
              <a:gd name="connsiteX286" fmla="*/ 4170573 w 12191997"/>
              <a:gd name="connsiteY286" fmla="*/ 1132167 h 4300068"/>
              <a:gd name="connsiteX287" fmla="*/ 4189395 w 12191997"/>
              <a:gd name="connsiteY287" fmla="*/ 1130274 h 4300068"/>
              <a:gd name="connsiteX288" fmla="*/ 4208242 w 12191997"/>
              <a:gd name="connsiteY288" fmla="*/ 1128308 h 4300068"/>
              <a:gd name="connsiteX289" fmla="*/ 4227115 w 12191997"/>
              <a:gd name="connsiteY289" fmla="*/ 1126270 h 4300068"/>
              <a:gd name="connsiteX290" fmla="*/ 4246013 w 12191997"/>
              <a:gd name="connsiteY290" fmla="*/ 1124156 h 4300068"/>
              <a:gd name="connsiteX291" fmla="*/ 4283842 w 12191997"/>
              <a:gd name="connsiteY291" fmla="*/ 1119702 h 4300068"/>
              <a:gd name="connsiteX292" fmla="*/ 4302863 w 12191997"/>
              <a:gd name="connsiteY292" fmla="*/ 1117348 h 4300068"/>
              <a:gd name="connsiteX293" fmla="*/ 4321868 w 12191997"/>
              <a:gd name="connsiteY293" fmla="*/ 1114919 h 4300068"/>
              <a:gd name="connsiteX294" fmla="*/ 4340902 w 12191997"/>
              <a:gd name="connsiteY294" fmla="*/ 1112410 h 4300068"/>
              <a:gd name="connsiteX295" fmla="*/ 4359961 w 12191997"/>
              <a:gd name="connsiteY295" fmla="*/ 1109824 h 4300068"/>
              <a:gd name="connsiteX296" fmla="*/ 4379052 w 12191997"/>
              <a:gd name="connsiteY296" fmla="*/ 1107162 h 4300068"/>
              <a:gd name="connsiteX297" fmla="*/ 4398169 w 12191997"/>
              <a:gd name="connsiteY297" fmla="*/ 1104425 h 4300068"/>
              <a:gd name="connsiteX298" fmla="*/ 4417315 w 12191997"/>
              <a:gd name="connsiteY298" fmla="*/ 1101616 h 4300068"/>
              <a:gd name="connsiteX299" fmla="*/ 4436489 w 12191997"/>
              <a:gd name="connsiteY299" fmla="*/ 1098735 h 4300068"/>
              <a:gd name="connsiteX300" fmla="*/ 4455690 w 12191997"/>
              <a:gd name="connsiteY300" fmla="*/ 1095784 h 4300068"/>
              <a:gd name="connsiteX301" fmla="*/ 4474920 w 12191997"/>
              <a:gd name="connsiteY301" fmla="*/ 1092764 h 4300068"/>
              <a:gd name="connsiteX302" fmla="*/ 4494176 w 12191997"/>
              <a:gd name="connsiteY302" fmla="*/ 1089678 h 4300068"/>
              <a:gd name="connsiteX303" fmla="*/ 4513459 w 12191997"/>
              <a:gd name="connsiteY303" fmla="*/ 1086527 h 4300068"/>
              <a:gd name="connsiteX304" fmla="*/ 4532772 w 12191997"/>
              <a:gd name="connsiteY304" fmla="*/ 1083312 h 4300068"/>
              <a:gd name="connsiteX305" fmla="*/ 4552111 w 12191997"/>
              <a:gd name="connsiteY305" fmla="*/ 1080034 h 4300068"/>
              <a:gd name="connsiteX306" fmla="*/ 4571477 w 12191997"/>
              <a:gd name="connsiteY306" fmla="*/ 1076697 h 4300068"/>
              <a:gd name="connsiteX307" fmla="*/ 4590871 w 12191997"/>
              <a:gd name="connsiteY307" fmla="*/ 1073300 h 4300068"/>
              <a:gd name="connsiteX308" fmla="*/ 4610291 w 12191997"/>
              <a:gd name="connsiteY308" fmla="*/ 1069845 h 4300068"/>
              <a:gd name="connsiteX309" fmla="*/ 4629739 w 12191997"/>
              <a:gd name="connsiteY309" fmla="*/ 1066335 h 4300068"/>
              <a:gd name="connsiteX310" fmla="*/ 4649214 w 12191997"/>
              <a:gd name="connsiteY310" fmla="*/ 1062770 h 4300068"/>
              <a:gd name="connsiteX311" fmla="*/ 4668714 w 12191997"/>
              <a:gd name="connsiteY311" fmla="*/ 1059151 h 4300068"/>
              <a:gd name="connsiteX312" fmla="*/ 4688241 w 12191997"/>
              <a:gd name="connsiteY312" fmla="*/ 1055482 h 4300068"/>
              <a:gd name="connsiteX313" fmla="*/ 4707796 w 12191997"/>
              <a:gd name="connsiteY313" fmla="*/ 1051764 h 4300068"/>
              <a:gd name="connsiteX314" fmla="*/ 4727377 w 12191997"/>
              <a:gd name="connsiteY314" fmla="*/ 1047996 h 4300068"/>
              <a:gd name="connsiteX315" fmla="*/ 4746985 w 12191997"/>
              <a:gd name="connsiteY315" fmla="*/ 1044182 h 4300068"/>
              <a:gd name="connsiteX316" fmla="*/ 4766618 w 12191997"/>
              <a:gd name="connsiteY316" fmla="*/ 1040323 h 4300068"/>
              <a:gd name="connsiteX317" fmla="*/ 4786278 w 12191997"/>
              <a:gd name="connsiteY317" fmla="*/ 1036420 h 4300068"/>
              <a:gd name="connsiteX318" fmla="*/ 4805963 w 12191997"/>
              <a:gd name="connsiteY318" fmla="*/ 1032474 h 4300068"/>
              <a:gd name="connsiteX319" fmla="*/ 4825675 w 12191997"/>
              <a:gd name="connsiteY319" fmla="*/ 1028489 h 4300068"/>
              <a:gd name="connsiteX320" fmla="*/ 4845412 w 12191997"/>
              <a:gd name="connsiteY320" fmla="*/ 1024464 h 4300068"/>
              <a:gd name="connsiteX321" fmla="*/ 4865176 w 12191997"/>
              <a:gd name="connsiteY321" fmla="*/ 1020401 h 4300068"/>
              <a:gd name="connsiteX322" fmla="*/ 4884965 w 12191997"/>
              <a:gd name="connsiteY322" fmla="*/ 1016302 h 4300068"/>
              <a:gd name="connsiteX323" fmla="*/ 4904779 w 12191997"/>
              <a:gd name="connsiteY323" fmla="*/ 1012169 h 4300068"/>
              <a:gd name="connsiteX324" fmla="*/ 4924620 w 12191997"/>
              <a:gd name="connsiteY324" fmla="*/ 1008003 h 4300068"/>
              <a:gd name="connsiteX325" fmla="*/ 4944485 w 12191997"/>
              <a:gd name="connsiteY325" fmla="*/ 1003805 h 4300068"/>
              <a:gd name="connsiteX326" fmla="*/ 4964376 w 12191997"/>
              <a:gd name="connsiteY326" fmla="*/ 999578 h 4300068"/>
              <a:gd name="connsiteX327" fmla="*/ 4984291 w 12191997"/>
              <a:gd name="connsiteY327" fmla="*/ 995322 h 4300068"/>
              <a:gd name="connsiteX328" fmla="*/ 5004233 w 12191997"/>
              <a:gd name="connsiteY328" fmla="*/ 991039 h 4300068"/>
              <a:gd name="connsiteX329" fmla="*/ 5024198 w 12191997"/>
              <a:gd name="connsiteY329" fmla="*/ 986731 h 4300068"/>
              <a:gd name="connsiteX330" fmla="*/ 5044189 w 12191997"/>
              <a:gd name="connsiteY330" fmla="*/ 982400 h 4300068"/>
              <a:gd name="connsiteX331" fmla="*/ 5064204 w 12191997"/>
              <a:gd name="connsiteY331" fmla="*/ 978046 h 4300068"/>
              <a:gd name="connsiteX332" fmla="*/ 5084245 w 12191997"/>
              <a:gd name="connsiteY332" fmla="*/ 973671 h 4300068"/>
              <a:gd name="connsiteX333" fmla="*/ 5104310 w 12191997"/>
              <a:gd name="connsiteY333" fmla="*/ 969277 h 4300068"/>
              <a:gd name="connsiteX334" fmla="*/ 5124398 w 12191997"/>
              <a:gd name="connsiteY334" fmla="*/ 964865 h 4300068"/>
              <a:gd name="connsiteX335" fmla="*/ 5144512 w 12191997"/>
              <a:gd name="connsiteY335" fmla="*/ 960437 h 4300068"/>
              <a:gd name="connsiteX336" fmla="*/ 5164650 w 12191997"/>
              <a:gd name="connsiteY336" fmla="*/ 955995 h 4300068"/>
              <a:gd name="connsiteX337" fmla="*/ 5184812 w 12191997"/>
              <a:gd name="connsiteY337" fmla="*/ 951539 h 4300068"/>
              <a:gd name="connsiteX338" fmla="*/ 5204998 w 12191997"/>
              <a:gd name="connsiteY338" fmla="*/ 947073 h 4300068"/>
              <a:gd name="connsiteX339" fmla="*/ 5225207 w 12191997"/>
              <a:gd name="connsiteY339" fmla="*/ 942595 h 4300068"/>
              <a:gd name="connsiteX340" fmla="*/ 5245441 w 12191997"/>
              <a:gd name="connsiteY340" fmla="*/ 938110 h 4300068"/>
              <a:gd name="connsiteX341" fmla="*/ 5265699 w 12191997"/>
              <a:gd name="connsiteY341" fmla="*/ 933617 h 4300068"/>
              <a:gd name="connsiteX342" fmla="*/ 5285980 w 12191997"/>
              <a:gd name="connsiteY342" fmla="*/ 929119 h 4300068"/>
              <a:gd name="connsiteX343" fmla="*/ 5306284 w 12191997"/>
              <a:gd name="connsiteY343" fmla="*/ 924617 h 4300068"/>
              <a:gd name="connsiteX344" fmla="*/ 5326612 w 12191997"/>
              <a:gd name="connsiteY344" fmla="*/ 920113 h 4300068"/>
              <a:gd name="connsiteX345" fmla="*/ 5346964 w 12191997"/>
              <a:gd name="connsiteY345" fmla="*/ 915608 h 4300068"/>
              <a:gd name="connsiteX346" fmla="*/ 5367338 w 12191997"/>
              <a:gd name="connsiteY346" fmla="*/ 911104 h 4300068"/>
              <a:gd name="connsiteX347" fmla="*/ 5387735 w 12191997"/>
              <a:gd name="connsiteY347" fmla="*/ 906601 h 4300068"/>
              <a:gd name="connsiteX348" fmla="*/ 5408156 w 12191997"/>
              <a:gd name="connsiteY348" fmla="*/ 902103 h 4300068"/>
              <a:gd name="connsiteX349" fmla="*/ 5428599 w 12191997"/>
              <a:gd name="connsiteY349" fmla="*/ 897609 h 4300068"/>
              <a:gd name="connsiteX350" fmla="*/ 5449065 w 12191997"/>
              <a:gd name="connsiteY350" fmla="*/ 893122 h 4300068"/>
              <a:gd name="connsiteX351" fmla="*/ 5469554 w 12191997"/>
              <a:gd name="connsiteY351" fmla="*/ 888644 h 4300068"/>
              <a:gd name="connsiteX352" fmla="*/ 5490066 w 12191997"/>
              <a:gd name="connsiteY352" fmla="*/ 884176 h 4300068"/>
              <a:gd name="connsiteX353" fmla="*/ 5510599 w 12191997"/>
              <a:gd name="connsiteY353" fmla="*/ 879718 h 4300068"/>
              <a:gd name="connsiteX354" fmla="*/ 5531155 w 12191997"/>
              <a:gd name="connsiteY354" fmla="*/ 875274 h 4300068"/>
              <a:gd name="connsiteX355" fmla="*/ 5551733 w 12191997"/>
              <a:gd name="connsiteY355" fmla="*/ 870844 h 4300068"/>
              <a:gd name="connsiteX356" fmla="*/ 5572334 w 12191997"/>
              <a:gd name="connsiteY356" fmla="*/ 866430 h 4300068"/>
              <a:gd name="connsiteX357" fmla="*/ 5592956 w 12191997"/>
              <a:gd name="connsiteY357" fmla="*/ 862034 h 4300068"/>
              <a:gd name="connsiteX358" fmla="*/ 5613601 w 12191997"/>
              <a:gd name="connsiteY358" fmla="*/ 857656 h 4300068"/>
              <a:gd name="connsiteX359" fmla="*/ 5634266 w 12191997"/>
              <a:gd name="connsiteY359" fmla="*/ 853299 h 4300068"/>
              <a:gd name="connsiteX360" fmla="*/ 5654954 w 12191997"/>
              <a:gd name="connsiteY360" fmla="*/ 848963 h 4300068"/>
              <a:gd name="connsiteX361" fmla="*/ 5675663 w 12191997"/>
              <a:gd name="connsiteY361" fmla="*/ 844651 h 4300068"/>
              <a:gd name="connsiteX362" fmla="*/ 5696394 w 12191997"/>
              <a:gd name="connsiteY362" fmla="*/ 840365 h 4300068"/>
              <a:gd name="connsiteX363" fmla="*/ 5717146 w 12191997"/>
              <a:gd name="connsiteY363" fmla="*/ 836105 h 4300068"/>
              <a:gd name="connsiteX364" fmla="*/ 5737919 w 12191997"/>
              <a:gd name="connsiteY364" fmla="*/ 831873 h 4300068"/>
              <a:gd name="connsiteX365" fmla="*/ 5758713 w 12191997"/>
              <a:gd name="connsiteY365" fmla="*/ 827670 h 4300068"/>
              <a:gd name="connsiteX366" fmla="*/ 5779528 w 12191997"/>
              <a:gd name="connsiteY366" fmla="*/ 823498 h 4300068"/>
              <a:gd name="connsiteX367" fmla="*/ 5800365 w 12191997"/>
              <a:gd name="connsiteY367" fmla="*/ 819360 h 4300068"/>
              <a:gd name="connsiteX368" fmla="*/ 5821221 w 12191997"/>
              <a:gd name="connsiteY368" fmla="*/ 815255 h 4300068"/>
              <a:gd name="connsiteX369" fmla="*/ 5842098 w 12191997"/>
              <a:gd name="connsiteY369" fmla="*/ 811186 h 4300068"/>
              <a:gd name="connsiteX370" fmla="*/ 5862996 w 12191997"/>
              <a:gd name="connsiteY370" fmla="*/ 807154 h 4300068"/>
              <a:gd name="connsiteX371" fmla="*/ 5883915 w 12191997"/>
              <a:gd name="connsiteY371" fmla="*/ 803162 h 4300068"/>
              <a:gd name="connsiteX372" fmla="*/ 5904854 w 12191997"/>
              <a:gd name="connsiteY372" fmla="*/ 799209 h 4300068"/>
              <a:gd name="connsiteX373" fmla="*/ 5925812 w 12191997"/>
              <a:gd name="connsiteY373" fmla="*/ 795297 h 4300068"/>
              <a:gd name="connsiteX374" fmla="*/ 5946792 w 12191997"/>
              <a:gd name="connsiteY374" fmla="*/ 791430 h 4300068"/>
              <a:gd name="connsiteX375" fmla="*/ 5967791 w 12191997"/>
              <a:gd name="connsiteY375" fmla="*/ 787606 h 4300068"/>
              <a:gd name="connsiteX376" fmla="*/ 5988810 w 12191997"/>
              <a:gd name="connsiteY376" fmla="*/ 783830 h 4300068"/>
              <a:gd name="connsiteX377" fmla="*/ 6009849 w 12191997"/>
              <a:gd name="connsiteY377" fmla="*/ 780101 h 4300068"/>
              <a:gd name="connsiteX378" fmla="*/ 6030906 w 12191997"/>
              <a:gd name="connsiteY378" fmla="*/ 776421 h 4300068"/>
              <a:gd name="connsiteX379" fmla="*/ 6051984 w 12191997"/>
              <a:gd name="connsiteY379" fmla="*/ 772792 h 4300068"/>
              <a:gd name="connsiteX380" fmla="*/ 6073081 w 12191997"/>
              <a:gd name="connsiteY380" fmla="*/ 769216 h 4300068"/>
              <a:gd name="connsiteX381" fmla="*/ 6094198 w 12191997"/>
              <a:gd name="connsiteY381" fmla="*/ 765693 h 4300068"/>
              <a:gd name="connsiteX382" fmla="*/ 6115333 w 12191997"/>
              <a:gd name="connsiteY382" fmla="*/ 762226 h 4300068"/>
              <a:gd name="connsiteX383" fmla="*/ 6136489 w 12191997"/>
              <a:gd name="connsiteY383" fmla="*/ 758816 h 4300068"/>
              <a:gd name="connsiteX384" fmla="*/ 6157662 w 12191997"/>
              <a:gd name="connsiteY384" fmla="*/ 755465 h 4300068"/>
              <a:gd name="connsiteX385" fmla="*/ 6178854 w 12191997"/>
              <a:gd name="connsiteY385" fmla="*/ 752173 h 4300068"/>
              <a:gd name="connsiteX386" fmla="*/ 6200066 w 12191997"/>
              <a:gd name="connsiteY386" fmla="*/ 748942 h 4300068"/>
              <a:gd name="connsiteX387" fmla="*/ 6221296 w 12191997"/>
              <a:gd name="connsiteY387" fmla="*/ 745775 h 4300068"/>
              <a:gd name="connsiteX388" fmla="*/ 6242545 w 12191997"/>
              <a:gd name="connsiteY388" fmla="*/ 742672 h 4300068"/>
              <a:gd name="connsiteX389" fmla="*/ 6263810 w 12191997"/>
              <a:gd name="connsiteY389" fmla="*/ 739635 h 4300068"/>
              <a:gd name="connsiteX390" fmla="*/ 6306438 w 12191997"/>
              <a:gd name="connsiteY390" fmla="*/ 733760 h 4300068"/>
              <a:gd name="connsiteX391" fmla="*/ 6327791 w 12191997"/>
              <a:gd name="connsiteY391" fmla="*/ 730923 h 4300068"/>
              <a:gd name="connsiteX392" fmla="*/ 6349309 w 12191997"/>
              <a:gd name="connsiteY392" fmla="*/ 728129 h 4300068"/>
              <a:gd name="connsiteX393" fmla="*/ 6370955 w 12191997"/>
              <a:gd name="connsiteY393" fmla="*/ 725383 h 4300068"/>
              <a:gd name="connsiteX394" fmla="*/ 6392722 w 12191997"/>
              <a:gd name="connsiteY394" fmla="*/ 722683 h 4300068"/>
              <a:gd name="connsiteX395" fmla="*/ 6414613 w 12191997"/>
              <a:gd name="connsiteY395" fmla="*/ 720030 h 4300068"/>
              <a:gd name="connsiteX396" fmla="*/ 6436621 w 12191997"/>
              <a:gd name="connsiteY396" fmla="*/ 717420 h 4300068"/>
              <a:gd name="connsiteX397" fmla="*/ 6458744 w 12191997"/>
              <a:gd name="connsiteY397" fmla="*/ 714855 h 4300068"/>
              <a:gd name="connsiteX398" fmla="*/ 6480978 w 12191997"/>
              <a:gd name="connsiteY398" fmla="*/ 712334 h 4300068"/>
              <a:gd name="connsiteX399" fmla="*/ 6503319 w 12191997"/>
              <a:gd name="connsiteY399" fmla="*/ 709854 h 4300068"/>
              <a:gd name="connsiteX400" fmla="*/ 6525765 w 12191997"/>
              <a:gd name="connsiteY400" fmla="*/ 707415 h 4300068"/>
              <a:gd name="connsiteX401" fmla="*/ 6548310 w 12191997"/>
              <a:gd name="connsiteY401" fmla="*/ 705017 h 4300068"/>
              <a:gd name="connsiteX402" fmla="*/ 6570956 w 12191997"/>
              <a:gd name="connsiteY402" fmla="*/ 702658 h 4300068"/>
              <a:gd name="connsiteX403" fmla="*/ 6593695 w 12191997"/>
              <a:gd name="connsiteY403" fmla="*/ 700338 h 4300068"/>
              <a:gd name="connsiteX404" fmla="*/ 6616525 w 12191997"/>
              <a:gd name="connsiteY404" fmla="*/ 698056 h 4300068"/>
              <a:gd name="connsiteX405" fmla="*/ 6639444 w 12191997"/>
              <a:gd name="connsiteY405" fmla="*/ 695811 h 4300068"/>
              <a:gd name="connsiteX406" fmla="*/ 6662448 w 12191997"/>
              <a:gd name="connsiteY406" fmla="*/ 693601 h 4300068"/>
              <a:gd name="connsiteX407" fmla="*/ 6685531 w 12191997"/>
              <a:gd name="connsiteY407" fmla="*/ 691427 h 4300068"/>
              <a:gd name="connsiteX408" fmla="*/ 6708693 w 12191997"/>
              <a:gd name="connsiteY408" fmla="*/ 689287 h 4300068"/>
              <a:gd name="connsiteX409" fmla="*/ 6731932 w 12191997"/>
              <a:gd name="connsiteY409" fmla="*/ 687180 h 4300068"/>
              <a:gd name="connsiteX410" fmla="*/ 6755238 w 12191997"/>
              <a:gd name="connsiteY410" fmla="*/ 685105 h 4300068"/>
              <a:gd name="connsiteX411" fmla="*/ 6778615 w 12191997"/>
              <a:gd name="connsiteY411" fmla="*/ 683062 h 4300068"/>
              <a:gd name="connsiteX412" fmla="*/ 6802056 w 12191997"/>
              <a:gd name="connsiteY412" fmla="*/ 681050 h 4300068"/>
              <a:gd name="connsiteX413" fmla="*/ 6825559 w 12191997"/>
              <a:gd name="connsiteY413" fmla="*/ 679068 h 4300068"/>
              <a:gd name="connsiteX414" fmla="*/ 6849121 w 12191997"/>
              <a:gd name="connsiteY414" fmla="*/ 677114 h 4300068"/>
              <a:gd name="connsiteX415" fmla="*/ 6872738 w 12191997"/>
              <a:gd name="connsiteY415" fmla="*/ 675188 h 4300068"/>
              <a:gd name="connsiteX416" fmla="*/ 6896405 w 12191997"/>
              <a:gd name="connsiteY416" fmla="*/ 673289 h 4300068"/>
              <a:gd name="connsiteX417" fmla="*/ 6920122 w 12191997"/>
              <a:gd name="connsiteY417" fmla="*/ 671416 h 4300068"/>
              <a:gd name="connsiteX418" fmla="*/ 6943883 w 12191997"/>
              <a:gd name="connsiteY418" fmla="*/ 669569 h 4300068"/>
              <a:gd name="connsiteX419" fmla="*/ 6967687 w 12191997"/>
              <a:gd name="connsiteY419" fmla="*/ 667746 h 4300068"/>
              <a:gd name="connsiteX420" fmla="*/ 6991528 w 12191997"/>
              <a:gd name="connsiteY420" fmla="*/ 665947 h 4300068"/>
              <a:gd name="connsiteX421" fmla="*/ 7015405 w 12191997"/>
              <a:gd name="connsiteY421" fmla="*/ 664169 h 4300068"/>
              <a:gd name="connsiteX422" fmla="*/ 7039315 w 12191997"/>
              <a:gd name="connsiteY422" fmla="*/ 662414 h 4300068"/>
              <a:gd name="connsiteX423" fmla="*/ 7063253 w 12191997"/>
              <a:gd name="connsiteY423" fmla="*/ 660680 h 4300068"/>
              <a:gd name="connsiteX424" fmla="*/ 7087216 w 12191997"/>
              <a:gd name="connsiteY424" fmla="*/ 658965 h 4300068"/>
              <a:gd name="connsiteX425" fmla="*/ 7111202 w 12191997"/>
              <a:gd name="connsiteY425" fmla="*/ 657269 h 4300068"/>
              <a:gd name="connsiteX426" fmla="*/ 7135206 w 12191997"/>
              <a:gd name="connsiteY426" fmla="*/ 655592 h 4300068"/>
              <a:gd name="connsiteX427" fmla="*/ 7159226 w 12191997"/>
              <a:gd name="connsiteY427" fmla="*/ 653931 h 4300068"/>
              <a:gd name="connsiteX428" fmla="*/ 7183258 w 12191997"/>
              <a:gd name="connsiteY428" fmla="*/ 652287 h 4300068"/>
              <a:gd name="connsiteX429" fmla="*/ 7207300 w 12191997"/>
              <a:gd name="connsiteY429" fmla="*/ 650658 h 4300068"/>
              <a:gd name="connsiteX430" fmla="*/ 7231347 w 12191997"/>
              <a:gd name="connsiteY430" fmla="*/ 649044 h 4300068"/>
              <a:gd name="connsiteX431" fmla="*/ 7255397 w 12191997"/>
              <a:gd name="connsiteY431" fmla="*/ 647444 h 4300068"/>
              <a:gd name="connsiteX432" fmla="*/ 7279445 w 12191997"/>
              <a:gd name="connsiteY432" fmla="*/ 645856 h 4300068"/>
              <a:gd name="connsiteX433" fmla="*/ 7303491 w 12191997"/>
              <a:gd name="connsiteY433" fmla="*/ 644280 h 4300068"/>
              <a:gd name="connsiteX434" fmla="*/ 7327528 w 12191997"/>
              <a:gd name="connsiteY434" fmla="*/ 642714 h 4300068"/>
              <a:gd name="connsiteX435" fmla="*/ 7351555 w 12191997"/>
              <a:gd name="connsiteY435" fmla="*/ 641159 h 4300068"/>
              <a:gd name="connsiteX436" fmla="*/ 7375568 w 12191997"/>
              <a:gd name="connsiteY436" fmla="*/ 639613 h 4300068"/>
              <a:gd name="connsiteX437" fmla="*/ 7399565 w 12191997"/>
              <a:gd name="connsiteY437" fmla="*/ 638075 h 4300068"/>
              <a:gd name="connsiteX438" fmla="*/ 7423540 w 12191997"/>
              <a:gd name="connsiteY438" fmla="*/ 636545 h 4300068"/>
              <a:gd name="connsiteX439" fmla="*/ 7447492 w 12191997"/>
              <a:gd name="connsiteY439" fmla="*/ 635020 h 4300068"/>
              <a:gd name="connsiteX440" fmla="*/ 7471418 w 12191997"/>
              <a:gd name="connsiteY440" fmla="*/ 633502 h 4300068"/>
              <a:gd name="connsiteX441" fmla="*/ 7495311 w 12191997"/>
              <a:gd name="connsiteY441" fmla="*/ 631987 h 4300068"/>
              <a:gd name="connsiteX442" fmla="*/ 7519174 w 12191997"/>
              <a:gd name="connsiteY442" fmla="*/ 630477 h 4300068"/>
              <a:gd name="connsiteX443" fmla="*/ 7542998 w 12191997"/>
              <a:gd name="connsiteY443" fmla="*/ 628969 h 4300068"/>
              <a:gd name="connsiteX444" fmla="*/ 7566784 w 12191997"/>
              <a:gd name="connsiteY444" fmla="*/ 627464 h 4300068"/>
              <a:gd name="connsiteX445" fmla="*/ 7590525 w 12191997"/>
              <a:gd name="connsiteY445" fmla="*/ 625959 h 4300068"/>
              <a:gd name="connsiteX446" fmla="*/ 7614221 w 12191997"/>
              <a:gd name="connsiteY446" fmla="*/ 624454 h 4300068"/>
              <a:gd name="connsiteX447" fmla="*/ 7637866 w 12191997"/>
              <a:gd name="connsiteY447" fmla="*/ 622949 h 4300068"/>
              <a:gd name="connsiteX448" fmla="*/ 7661458 w 12191997"/>
              <a:gd name="connsiteY448" fmla="*/ 621442 h 4300068"/>
              <a:gd name="connsiteX449" fmla="*/ 7684994 w 12191997"/>
              <a:gd name="connsiteY449" fmla="*/ 619933 h 4300068"/>
              <a:gd name="connsiteX450" fmla="*/ 7708471 w 12191997"/>
              <a:gd name="connsiteY450" fmla="*/ 618419 h 4300068"/>
              <a:gd name="connsiteX451" fmla="*/ 7731885 w 12191997"/>
              <a:gd name="connsiteY451" fmla="*/ 616902 h 4300068"/>
              <a:gd name="connsiteX452" fmla="*/ 7755233 w 12191997"/>
              <a:gd name="connsiteY452" fmla="*/ 615379 h 4300068"/>
              <a:gd name="connsiteX453" fmla="*/ 7778512 w 12191997"/>
              <a:gd name="connsiteY453" fmla="*/ 613850 h 4300068"/>
              <a:gd name="connsiteX454" fmla="*/ 7801718 w 12191997"/>
              <a:gd name="connsiteY454" fmla="*/ 612313 h 4300068"/>
              <a:gd name="connsiteX455" fmla="*/ 7824849 w 12191997"/>
              <a:gd name="connsiteY455" fmla="*/ 610769 h 4300068"/>
              <a:gd name="connsiteX456" fmla="*/ 7847901 w 12191997"/>
              <a:gd name="connsiteY456" fmla="*/ 609216 h 4300068"/>
              <a:gd name="connsiteX457" fmla="*/ 7870868 w 12191997"/>
              <a:gd name="connsiteY457" fmla="*/ 607653 h 4300068"/>
              <a:gd name="connsiteX458" fmla="*/ 7893752 w 12191997"/>
              <a:gd name="connsiteY458" fmla="*/ 606080 h 4300068"/>
              <a:gd name="connsiteX459" fmla="*/ 7916548 w 12191997"/>
              <a:gd name="connsiteY459" fmla="*/ 604494 h 4300068"/>
              <a:gd name="connsiteX460" fmla="*/ 7939250 w 12191997"/>
              <a:gd name="connsiteY460" fmla="*/ 602896 h 4300068"/>
              <a:gd name="connsiteX461" fmla="*/ 7961858 w 12191997"/>
              <a:gd name="connsiteY461" fmla="*/ 601285 h 4300068"/>
              <a:gd name="connsiteX462" fmla="*/ 7984366 w 12191997"/>
              <a:gd name="connsiteY462" fmla="*/ 599659 h 4300068"/>
              <a:gd name="connsiteX463" fmla="*/ 8006773 w 12191997"/>
              <a:gd name="connsiteY463" fmla="*/ 598018 h 4300068"/>
              <a:gd name="connsiteX464" fmla="*/ 8029077 w 12191997"/>
              <a:gd name="connsiteY464" fmla="*/ 596361 h 4300068"/>
              <a:gd name="connsiteX465" fmla="*/ 8051270 w 12191997"/>
              <a:gd name="connsiteY465" fmla="*/ 594687 h 4300068"/>
              <a:gd name="connsiteX466" fmla="*/ 8073353 w 12191997"/>
              <a:gd name="connsiteY466" fmla="*/ 592995 h 4300068"/>
              <a:gd name="connsiteX467" fmla="*/ 8095321 w 12191997"/>
              <a:gd name="connsiteY467" fmla="*/ 591284 h 4300068"/>
              <a:gd name="connsiteX468" fmla="*/ 8117171 w 12191997"/>
              <a:gd name="connsiteY468" fmla="*/ 589553 h 4300068"/>
              <a:gd name="connsiteX469" fmla="*/ 8138899 w 12191997"/>
              <a:gd name="connsiteY469" fmla="*/ 587801 h 4300068"/>
              <a:gd name="connsiteX470" fmla="*/ 8160504 w 12191997"/>
              <a:gd name="connsiteY470" fmla="*/ 586028 h 4300068"/>
              <a:gd name="connsiteX471" fmla="*/ 8181981 w 12191997"/>
              <a:gd name="connsiteY471" fmla="*/ 584232 h 4300068"/>
              <a:gd name="connsiteX472" fmla="*/ 8203326 w 12191997"/>
              <a:gd name="connsiteY472" fmla="*/ 582413 h 4300068"/>
              <a:gd name="connsiteX473" fmla="*/ 8224539 w 12191997"/>
              <a:gd name="connsiteY473" fmla="*/ 580570 h 4300068"/>
              <a:gd name="connsiteX474" fmla="*/ 8245613 w 12191997"/>
              <a:gd name="connsiteY474" fmla="*/ 578701 h 4300068"/>
              <a:gd name="connsiteX475" fmla="*/ 8266547 w 12191997"/>
              <a:gd name="connsiteY475" fmla="*/ 576806 h 4300068"/>
              <a:gd name="connsiteX476" fmla="*/ 8287339 w 12191997"/>
              <a:gd name="connsiteY476" fmla="*/ 574884 h 4300068"/>
              <a:gd name="connsiteX477" fmla="*/ 8307981 w 12191997"/>
              <a:gd name="connsiteY477" fmla="*/ 572934 h 4300068"/>
              <a:gd name="connsiteX478" fmla="*/ 8328475 w 12191997"/>
              <a:gd name="connsiteY478" fmla="*/ 570955 h 4300068"/>
              <a:gd name="connsiteX479" fmla="*/ 8348815 w 12191997"/>
              <a:gd name="connsiteY479" fmla="*/ 568946 h 4300068"/>
              <a:gd name="connsiteX480" fmla="*/ 8368998 w 12191997"/>
              <a:gd name="connsiteY480" fmla="*/ 566906 h 4300068"/>
              <a:gd name="connsiteX481" fmla="*/ 8389023 w 12191997"/>
              <a:gd name="connsiteY481" fmla="*/ 564835 h 4300068"/>
              <a:gd name="connsiteX482" fmla="*/ 8408884 w 12191997"/>
              <a:gd name="connsiteY482" fmla="*/ 562731 h 4300068"/>
              <a:gd name="connsiteX483" fmla="*/ 8428578 w 12191997"/>
              <a:gd name="connsiteY483" fmla="*/ 560594 h 4300068"/>
              <a:gd name="connsiteX484" fmla="*/ 8448104 w 12191997"/>
              <a:gd name="connsiteY484" fmla="*/ 558422 h 4300068"/>
              <a:gd name="connsiteX485" fmla="*/ 8467457 w 12191997"/>
              <a:gd name="connsiteY485" fmla="*/ 556214 h 4300068"/>
              <a:gd name="connsiteX486" fmla="*/ 8486635 w 12191997"/>
              <a:gd name="connsiteY486" fmla="*/ 553971 h 4300068"/>
              <a:gd name="connsiteX487" fmla="*/ 8505635 w 12191997"/>
              <a:gd name="connsiteY487" fmla="*/ 551690 h 4300068"/>
              <a:gd name="connsiteX488" fmla="*/ 8524450 w 12191997"/>
              <a:gd name="connsiteY488" fmla="*/ 549370 h 4300068"/>
              <a:gd name="connsiteX489" fmla="*/ 8561487 w 12191997"/>
              <a:gd name="connsiteY489" fmla="*/ 544618 h 4300068"/>
              <a:gd name="connsiteX490" fmla="*/ 8579762 w 12191997"/>
              <a:gd name="connsiteY490" fmla="*/ 542182 h 4300068"/>
              <a:gd name="connsiteX491" fmla="*/ 8597825 w 12191997"/>
              <a:gd name="connsiteY491" fmla="*/ 539720 h 4300068"/>
              <a:gd name="connsiteX492" fmla="*/ 8615708 w 12191997"/>
              <a:gd name="connsiteY492" fmla="*/ 537228 h 4300068"/>
              <a:gd name="connsiteX493" fmla="*/ 8633415 w 12191997"/>
              <a:gd name="connsiteY493" fmla="*/ 534707 h 4300068"/>
              <a:gd name="connsiteX494" fmla="*/ 8650952 w 12191997"/>
              <a:gd name="connsiteY494" fmla="*/ 532158 h 4300068"/>
              <a:gd name="connsiteX495" fmla="*/ 8668320 w 12191997"/>
              <a:gd name="connsiteY495" fmla="*/ 529581 h 4300068"/>
              <a:gd name="connsiteX496" fmla="*/ 8685521 w 12191997"/>
              <a:gd name="connsiteY496" fmla="*/ 526977 h 4300068"/>
              <a:gd name="connsiteX497" fmla="*/ 8702560 w 12191997"/>
              <a:gd name="connsiteY497" fmla="*/ 524347 h 4300068"/>
              <a:gd name="connsiteX498" fmla="*/ 8719438 w 12191997"/>
              <a:gd name="connsiteY498" fmla="*/ 521691 h 4300068"/>
              <a:gd name="connsiteX499" fmla="*/ 8736159 w 12191997"/>
              <a:gd name="connsiteY499" fmla="*/ 519009 h 4300068"/>
              <a:gd name="connsiteX500" fmla="*/ 8752722 w 12191997"/>
              <a:gd name="connsiteY500" fmla="*/ 516303 h 4300068"/>
              <a:gd name="connsiteX501" fmla="*/ 8769135 w 12191997"/>
              <a:gd name="connsiteY501" fmla="*/ 513573 h 4300068"/>
              <a:gd name="connsiteX502" fmla="*/ 8785400 w 12191997"/>
              <a:gd name="connsiteY502" fmla="*/ 510820 h 4300068"/>
              <a:gd name="connsiteX503" fmla="*/ 8801519 w 12191997"/>
              <a:gd name="connsiteY503" fmla="*/ 508044 h 4300068"/>
              <a:gd name="connsiteX504" fmla="*/ 8817497 w 12191997"/>
              <a:gd name="connsiteY504" fmla="*/ 505245 h 4300068"/>
              <a:gd name="connsiteX505" fmla="*/ 8833334 w 12191997"/>
              <a:gd name="connsiteY505" fmla="*/ 502425 h 4300068"/>
              <a:gd name="connsiteX506" fmla="*/ 8849030 w 12191997"/>
              <a:gd name="connsiteY506" fmla="*/ 499584 h 4300068"/>
              <a:gd name="connsiteX507" fmla="*/ 8864595 w 12191997"/>
              <a:gd name="connsiteY507" fmla="*/ 496723 h 4300068"/>
              <a:gd name="connsiteX508" fmla="*/ 8880030 w 12191997"/>
              <a:gd name="connsiteY508" fmla="*/ 493843 h 4300068"/>
              <a:gd name="connsiteX509" fmla="*/ 8895331 w 12191997"/>
              <a:gd name="connsiteY509" fmla="*/ 490943 h 4300068"/>
              <a:gd name="connsiteX510" fmla="*/ 8910511 w 12191997"/>
              <a:gd name="connsiteY510" fmla="*/ 488024 h 4300068"/>
              <a:gd name="connsiteX511" fmla="*/ 8925567 w 12191997"/>
              <a:gd name="connsiteY511" fmla="*/ 485088 h 4300068"/>
              <a:gd name="connsiteX512" fmla="*/ 8940503 w 12191997"/>
              <a:gd name="connsiteY512" fmla="*/ 482135 h 4300068"/>
              <a:gd name="connsiteX513" fmla="*/ 8955324 w 12191997"/>
              <a:gd name="connsiteY513" fmla="*/ 479165 h 4300068"/>
              <a:gd name="connsiteX514" fmla="*/ 8970028 w 12191997"/>
              <a:gd name="connsiteY514" fmla="*/ 476180 h 4300068"/>
              <a:gd name="connsiteX515" fmla="*/ 8984623 w 12191997"/>
              <a:gd name="connsiteY515" fmla="*/ 473179 h 4300068"/>
              <a:gd name="connsiteX516" fmla="*/ 8999108 w 12191997"/>
              <a:gd name="connsiteY516" fmla="*/ 470163 h 4300068"/>
              <a:gd name="connsiteX517" fmla="*/ 9013489 w 12191997"/>
              <a:gd name="connsiteY517" fmla="*/ 467133 h 4300068"/>
              <a:gd name="connsiteX518" fmla="*/ 9027766 w 12191997"/>
              <a:gd name="connsiteY518" fmla="*/ 464089 h 4300068"/>
              <a:gd name="connsiteX519" fmla="*/ 9041946 w 12191997"/>
              <a:gd name="connsiteY519" fmla="*/ 461033 h 4300068"/>
              <a:gd name="connsiteX520" fmla="*/ 9056026 w 12191997"/>
              <a:gd name="connsiteY520" fmla="*/ 457965 h 4300068"/>
              <a:gd name="connsiteX521" fmla="*/ 9070014 w 12191997"/>
              <a:gd name="connsiteY521" fmla="*/ 454885 h 4300068"/>
              <a:gd name="connsiteX522" fmla="*/ 9083910 w 12191997"/>
              <a:gd name="connsiteY522" fmla="*/ 451794 h 4300068"/>
              <a:gd name="connsiteX523" fmla="*/ 9097720 w 12191997"/>
              <a:gd name="connsiteY523" fmla="*/ 448693 h 4300068"/>
              <a:gd name="connsiteX524" fmla="*/ 9111443 w 12191997"/>
              <a:gd name="connsiteY524" fmla="*/ 445582 h 4300068"/>
              <a:gd name="connsiteX525" fmla="*/ 9125084 w 12191997"/>
              <a:gd name="connsiteY525" fmla="*/ 442462 h 4300068"/>
              <a:gd name="connsiteX526" fmla="*/ 9138645 w 12191997"/>
              <a:gd name="connsiteY526" fmla="*/ 439334 h 4300068"/>
              <a:gd name="connsiteX527" fmla="*/ 9152131 w 12191997"/>
              <a:gd name="connsiteY527" fmla="*/ 436198 h 4300068"/>
              <a:gd name="connsiteX528" fmla="*/ 9165542 w 12191997"/>
              <a:gd name="connsiteY528" fmla="*/ 433054 h 4300068"/>
              <a:gd name="connsiteX529" fmla="*/ 9178884 w 12191997"/>
              <a:gd name="connsiteY529" fmla="*/ 429905 h 4300068"/>
              <a:gd name="connsiteX530" fmla="*/ 9192158 w 12191997"/>
              <a:gd name="connsiteY530" fmla="*/ 426749 h 4300068"/>
              <a:gd name="connsiteX531" fmla="*/ 9205365 w 12191997"/>
              <a:gd name="connsiteY531" fmla="*/ 423588 h 4300068"/>
              <a:gd name="connsiteX532" fmla="*/ 9218513 w 12191997"/>
              <a:gd name="connsiteY532" fmla="*/ 420422 h 4300068"/>
              <a:gd name="connsiteX533" fmla="*/ 9231599 w 12191997"/>
              <a:gd name="connsiteY533" fmla="*/ 417252 h 4300068"/>
              <a:gd name="connsiteX534" fmla="*/ 9244631 w 12191997"/>
              <a:gd name="connsiteY534" fmla="*/ 414079 h 4300068"/>
              <a:gd name="connsiteX535" fmla="*/ 9257609 w 12191997"/>
              <a:gd name="connsiteY535" fmla="*/ 410902 h 4300068"/>
              <a:gd name="connsiteX536" fmla="*/ 9270536 w 12191997"/>
              <a:gd name="connsiteY536" fmla="*/ 407724 h 4300068"/>
              <a:gd name="connsiteX537" fmla="*/ 9283417 w 12191997"/>
              <a:gd name="connsiteY537" fmla="*/ 404544 h 4300068"/>
              <a:gd name="connsiteX538" fmla="*/ 9296253 w 12191997"/>
              <a:gd name="connsiteY538" fmla="*/ 401364 h 4300068"/>
              <a:gd name="connsiteX539" fmla="*/ 9309047 w 12191997"/>
              <a:gd name="connsiteY539" fmla="*/ 398182 h 4300068"/>
              <a:gd name="connsiteX540" fmla="*/ 9321801 w 12191997"/>
              <a:gd name="connsiteY540" fmla="*/ 395001 h 4300068"/>
              <a:gd name="connsiteX541" fmla="*/ 9334521 w 12191997"/>
              <a:gd name="connsiteY541" fmla="*/ 391821 h 4300068"/>
              <a:gd name="connsiteX542" fmla="*/ 9347208 w 12191997"/>
              <a:gd name="connsiteY542" fmla="*/ 388642 h 4300068"/>
              <a:gd name="connsiteX543" fmla="*/ 9359864 w 12191997"/>
              <a:gd name="connsiteY543" fmla="*/ 385466 h 4300068"/>
              <a:gd name="connsiteX544" fmla="*/ 9372495 w 12191997"/>
              <a:gd name="connsiteY544" fmla="*/ 382293 h 4300068"/>
              <a:gd name="connsiteX545" fmla="*/ 9385101 w 12191997"/>
              <a:gd name="connsiteY545" fmla="*/ 379122 h 4300068"/>
              <a:gd name="connsiteX546" fmla="*/ 9397685 w 12191997"/>
              <a:gd name="connsiteY546" fmla="*/ 375956 h 4300068"/>
              <a:gd name="connsiteX547" fmla="*/ 9410251 w 12191997"/>
              <a:gd name="connsiteY547" fmla="*/ 372794 h 4300068"/>
              <a:gd name="connsiteX548" fmla="*/ 9422803 w 12191997"/>
              <a:gd name="connsiteY548" fmla="*/ 369638 h 4300068"/>
              <a:gd name="connsiteX549" fmla="*/ 9435341 w 12191997"/>
              <a:gd name="connsiteY549" fmla="*/ 366487 h 4300068"/>
              <a:gd name="connsiteX550" fmla="*/ 9447871 w 12191997"/>
              <a:gd name="connsiteY550" fmla="*/ 363342 h 4300068"/>
              <a:gd name="connsiteX551" fmla="*/ 9460394 w 12191997"/>
              <a:gd name="connsiteY551" fmla="*/ 360205 h 4300068"/>
              <a:gd name="connsiteX552" fmla="*/ 9472913 w 12191997"/>
              <a:gd name="connsiteY552" fmla="*/ 357075 h 4300068"/>
              <a:gd name="connsiteX553" fmla="*/ 9485433 w 12191997"/>
              <a:gd name="connsiteY553" fmla="*/ 353953 h 4300068"/>
              <a:gd name="connsiteX554" fmla="*/ 9497954 w 12191997"/>
              <a:gd name="connsiteY554" fmla="*/ 350840 h 4300068"/>
              <a:gd name="connsiteX555" fmla="*/ 9510479 w 12191997"/>
              <a:gd name="connsiteY555" fmla="*/ 347737 h 4300068"/>
              <a:gd name="connsiteX556" fmla="*/ 9523016 w 12191997"/>
              <a:gd name="connsiteY556" fmla="*/ 344643 h 4300068"/>
              <a:gd name="connsiteX557" fmla="*/ 9535561 w 12191997"/>
              <a:gd name="connsiteY557" fmla="*/ 341560 h 4300068"/>
              <a:gd name="connsiteX558" fmla="*/ 9548123 w 12191997"/>
              <a:gd name="connsiteY558" fmla="*/ 338489 h 4300068"/>
              <a:gd name="connsiteX559" fmla="*/ 9560700 w 12191997"/>
              <a:gd name="connsiteY559" fmla="*/ 335429 h 4300068"/>
              <a:gd name="connsiteX560" fmla="*/ 9573298 w 12191997"/>
              <a:gd name="connsiteY560" fmla="*/ 332381 h 4300068"/>
              <a:gd name="connsiteX561" fmla="*/ 9585918 w 12191997"/>
              <a:gd name="connsiteY561" fmla="*/ 329346 h 4300068"/>
              <a:gd name="connsiteX562" fmla="*/ 9598566 w 12191997"/>
              <a:gd name="connsiteY562" fmla="*/ 326325 h 4300068"/>
              <a:gd name="connsiteX563" fmla="*/ 9611242 w 12191997"/>
              <a:gd name="connsiteY563" fmla="*/ 323318 h 4300068"/>
              <a:gd name="connsiteX564" fmla="*/ 9623949 w 12191997"/>
              <a:gd name="connsiteY564" fmla="*/ 320326 h 4300068"/>
              <a:gd name="connsiteX565" fmla="*/ 9636694 w 12191997"/>
              <a:gd name="connsiteY565" fmla="*/ 317349 h 4300068"/>
              <a:gd name="connsiteX566" fmla="*/ 9649475 w 12191997"/>
              <a:gd name="connsiteY566" fmla="*/ 314388 h 4300068"/>
              <a:gd name="connsiteX567" fmla="*/ 9662296 w 12191997"/>
              <a:gd name="connsiteY567" fmla="*/ 311443 h 4300068"/>
              <a:gd name="connsiteX568" fmla="*/ 9675163 w 12191997"/>
              <a:gd name="connsiteY568" fmla="*/ 308516 h 4300068"/>
              <a:gd name="connsiteX569" fmla="*/ 9688076 w 12191997"/>
              <a:gd name="connsiteY569" fmla="*/ 305606 h 4300068"/>
              <a:gd name="connsiteX570" fmla="*/ 9701038 w 12191997"/>
              <a:gd name="connsiteY570" fmla="*/ 302714 h 4300068"/>
              <a:gd name="connsiteX571" fmla="*/ 9714054 w 12191997"/>
              <a:gd name="connsiteY571" fmla="*/ 299841 h 4300068"/>
              <a:gd name="connsiteX572" fmla="*/ 9727125 w 12191997"/>
              <a:gd name="connsiteY572" fmla="*/ 296988 h 4300068"/>
              <a:gd name="connsiteX573" fmla="*/ 9740258 w 12191997"/>
              <a:gd name="connsiteY573" fmla="*/ 294154 h 4300068"/>
              <a:gd name="connsiteX574" fmla="*/ 9753449 w 12191997"/>
              <a:gd name="connsiteY574" fmla="*/ 291341 h 4300068"/>
              <a:gd name="connsiteX575" fmla="*/ 9766709 w 12191997"/>
              <a:gd name="connsiteY575" fmla="*/ 288549 h 4300068"/>
              <a:gd name="connsiteX576" fmla="*/ 9780032 w 12191997"/>
              <a:gd name="connsiteY576" fmla="*/ 285780 h 4300068"/>
              <a:gd name="connsiteX577" fmla="*/ 9793430 w 12191997"/>
              <a:gd name="connsiteY577" fmla="*/ 283032 h 4300068"/>
              <a:gd name="connsiteX578" fmla="*/ 9806899 w 12191997"/>
              <a:gd name="connsiteY578" fmla="*/ 280307 h 4300068"/>
              <a:gd name="connsiteX579" fmla="*/ 9820446 w 12191997"/>
              <a:gd name="connsiteY579" fmla="*/ 277606 h 4300068"/>
              <a:gd name="connsiteX580" fmla="*/ 9834073 w 12191997"/>
              <a:gd name="connsiteY580" fmla="*/ 274929 h 4300068"/>
              <a:gd name="connsiteX581" fmla="*/ 9847783 w 12191997"/>
              <a:gd name="connsiteY581" fmla="*/ 272276 h 4300068"/>
              <a:gd name="connsiteX582" fmla="*/ 9861578 w 12191997"/>
              <a:gd name="connsiteY582" fmla="*/ 269649 h 4300068"/>
              <a:gd name="connsiteX583" fmla="*/ 9875464 w 12191997"/>
              <a:gd name="connsiteY583" fmla="*/ 267048 h 4300068"/>
              <a:gd name="connsiteX584" fmla="*/ 9889439 w 12191997"/>
              <a:gd name="connsiteY584" fmla="*/ 264472 h 4300068"/>
              <a:gd name="connsiteX585" fmla="*/ 9903510 w 12191997"/>
              <a:gd name="connsiteY585" fmla="*/ 261924 h 4300068"/>
              <a:gd name="connsiteX586" fmla="*/ 9917679 w 12191997"/>
              <a:gd name="connsiteY586" fmla="*/ 259404 h 4300068"/>
              <a:gd name="connsiteX587" fmla="*/ 9931949 w 12191997"/>
              <a:gd name="connsiteY587" fmla="*/ 256912 h 4300068"/>
              <a:gd name="connsiteX588" fmla="*/ 9960839 w 12191997"/>
              <a:gd name="connsiteY588" fmla="*/ 252008 h 4300068"/>
              <a:gd name="connsiteX589" fmla="*/ 9975473 w 12191997"/>
              <a:gd name="connsiteY589" fmla="*/ 249577 h 4300068"/>
              <a:gd name="connsiteX590" fmla="*/ 9990201 w 12191997"/>
              <a:gd name="connsiteY590" fmla="*/ 247139 h 4300068"/>
              <a:gd name="connsiteX591" fmla="*/ 10005017 w 12191997"/>
              <a:gd name="connsiteY591" fmla="*/ 244694 h 4300068"/>
              <a:gd name="connsiteX592" fmla="*/ 10019913 w 12191997"/>
              <a:gd name="connsiteY592" fmla="*/ 242244 h 4300068"/>
              <a:gd name="connsiteX593" fmla="*/ 10034894 w 12191997"/>
              <a:gd name="connsiteY593" fmla="*/ 239789 h 4300068"/>
              <a:gd name="connsiteX594" fmla="*/ 10049953 w 12191997"/>
              <a:gd name="connsiteY594" fmla="*/ 237330 h 4300068"/>
              <a:gd name="connsiteX595" fmla="*/ 10065090 w 12191997"/>
              <a:gd name="connsiteY595" fmla="*/ 234867 h 4300068"/>
              <a:gd name="connsiteX596" fmla="*/ 10080302 w 12191997"/>
              <a:gd name="connsiteY596" fmla="*/ 232401 h 4300068"/>
              <a:gd name="connsiteX597" fmla="*/ 10095586 w 12191997"/>
              <a:gd name="connsiteY597" fmla="*/ 229932 h 4300068"/>
              <a:gd name="connsiteX598" fmla="*/ 10110940 w 12191997"/>
              <a:gd name="connsiteY598" fmla="*/ 227460 h 4300068"/>
              <a:gd name="connsiteX599" fmla="*/ 10126359 w 12191997"/>
              <a:gd name="connsiteY599" fmla="*/ 224986 h 4300068"/>
              <a:gd name="connsiteX600" fmla="*/ 10141845 w 12191997"/>
              <a:gd name="connsiteY600" fmla="*/ 222511 h 4300068"/>
              <a:gd name="connsiteX601" fmla="*/ 10157395 w 12191997"/>
              <a:gd name="connsiteY601" fmla="*/ 220036 h 4300068"/>
              <a:gd name="connsiteX602" fmla="*/ 10173004 w 12191997"/>
              <a:gd name="connsiteY602" fmla="*/ 217560 h 4300068"/>
              <a:gd name="connsiteX603" fmla="*/ 10188671 w 12191997"/>
              <a:gd name="connsiteY603" fmla="*/ 215084 h 4300068"/>
              <a:gd name="connsiteX604" fmla="*/ 10204397 w 12191997"/>
              <a:gd name="connsiteY604" fmla="*/ 212609 h 4300068"/>
              <a:gd name="connsiteX605" fmla="*/ 10220171 w 12191997"/>
              <a:gd name="connsiteY605" fmla="*/ 210135 h 4300068"/>
              <a:gd name="connsiteX606" fmla="*/ 10235998 w 12191997"/>
              <a:gd name="connsiteY606" fmla="*/ 207662 h 4300068"/>
              <a:gd name="connsiteX607" fmla="*/ 10251875 w 12191997"/>
              <a:gd name="connsiteY607" fmla="*/ 205192 h 4300068"/>
              <a:gd name="connsiteX608" fmla="*/ 10267794 w 12191997"/>
              <a:gd name="connsiteY608" fmla="*/ 202724 h 4300068"/>
              <a:gd name="connsiteX609" fmla="*/ 10283761 w 12191997"/>
              <a:gd name="connsiteY609" fmla="*/ 200260 h 4300068"/>
              <a:gd name="connsiteX610" fmla="*/ 10299770 w 12191997"/>
              <a:gd name="connsiteY610" fmla="*/ 197799 h 4300068"/>
              <a:gd name="connsiteX611" fmla="*/ 10315816 w 12191997"/>
              <a:gd name="connsiteY611" fmla="*/ 195343 h 4300068"/>
              <a:gd name="connsiteX612" fmla="*/ 10331900 w 12191997"/>
              <a:gd name="connsiteY612" fmla="*/ 192891 h 4300068"/>
              <a:gd name="connsiteX613" fmla="*/ 10348017 w 12191997"/>
              <a:gd name="connsiteY613" fmla="*/ 190445 h 4300068"/>
              <a:gd name="connsiteX614" fmla="*/ 10364167 w 12191997"/>
              <a:gd name="connsiteY614" fmla="*/ 188004 h 4300068"/>
              <a:gd name="connsiteX615" fmla="*/ 10380345 w 12191997"/>
              <a:gd name="connsiteY615" fmla="*/ 185569 h 4300068"/>
              <a:gd name="connsiteX616" fmla="*/ 10396551 w 12191997"/>
              <a:gd name="connsiteY616" fmla="*/ 183141 h 4300068"/>
              <a:gd name="connsiteX617" fmla="*/ 10412783 w 12191997"/>
              <a:gd name="connsiteY617" fmla="*/ 180720 h 4300068"/>
              <a:gd name="connsiteX618" fmla="*/ 10429036 w 12191997"/>
              <a:gd name="connsiteY618" fmla="*/ 178307 h 4300068"/>
              <a:gd name="connsiteX619" fmla="*/ 10445310 w 12191997"/>
              <a:gd name="connsiteY619" fmla="*/ 175902 h 4300068"/>
              <a:gd name="connsiteX620" fmla="*/ 10461600 w 12191997"/>
              <a:gd name="connsiteY620" fmla="*/ 173506 h 4300068"/>
              <a:gd name="connsiteX621" fmla="*/ 10477908 w 12191997"/>
              <a:gd name="connsiteY621" fmla="*/ 171119 h 4300068"/>
              <a:gd name="connsiteX622" fmla="*/ 10494228 w 12191997"/>
              <a:gd name="connsiteY622" fmla="*/ 168742 h 4300068"/>
              <a:gd name="connsiteX623" fmla="*/ 10510557 w 12191997"/>
              <a:gd name="connsiteY623" fmla="*/ 166375 h 4300068"/>
              <a:gd name="connsiteX624" fmla="*/ 10526896 w 12191997"/>
              <a:gd name="connsiteY624" fmla="*/ 164019 h 4300068"/>
              <a:gd name="connsiteX625" fmla="*/ 10543240 w 12191997"/>
              <a:gd name="connsiteY625" fmla="*/ 161674 h 4300068"/>
              <a:gd name="connsiteX626" fmla="*/ 10559589 w 12191997"/>
              <a:gd name="connsiteY626" fmla="*/ 159341 h 4300068"/>
              <a:gd name="connsiteX627" fmla="*/ 10575937 w 12191997"/>
              <a:gd name="connsiteY627" fmla="*/ 157020 h 4300068"/>
              <a:gd name="connsiteX628" fmla="*/ 10592286 w 12191997"/>
              <a:gd name="connsiteY628" fmla="*/ 154712 h 4300068"/>
              <a:gd name="connsiteX629" fmla="*/ 10608630 w 12191997"/>
              <a:gd name="connsiteY629" fmla="*/ 152417 h 4300068"/>
              <a:gd name="connsiteX630" fmla="*/ 10624968 w 12191997"/>
              <a:gd name="connsiteY630" fmla="*/ 150136 h 4300068"/>
              <a:gd name="connsiteX631" fmla="*/ 10641299 w 12191997"/>
              <a:gd name="connsiteY631" fmla="*/ 147869 h 4300068"/>
              <a:gd name="connsiteX632" fmla="*/ 10657618 w 12191997"/>
              <a:gd name="connsiteY632" fmla="*/ 145617 h 4300068"/>
              <a:gd name="connsiteX633" fmla="*/ 10673924 w 12191997"/>
              <a:gd name="connsiteY633" fmla="*/ 143380 h 4300068"/>
              <a:gd name="connsiteX634" fmla="*/ 10690214 w 12191997"/>
              <a:gd name="connsiteY634" fmla="*/ 141159 h 4300068"/>
              <a:gd name="connsiteX635" fmla="*/ 10706486 w 12191997"/>
              <a:gd name="connsiteY635" fmla="*/ 138954 h 4300068"/>
              <a:gd name="connsiteX636" fmla="*/ 10722739 w 12191997"/>
              <a:gd name="connsiteY636" fmla="*/ 136766 h 4300068"/>
              <a:gd name="connsiteX637" fmla="*/ 10738969 w 12191997"/>
              <a:gd name="connsiteY637" fmla="*/ 134595 h 4300068"/>
              <a:gd name="connsiteX638" fmla="*/ 10755175 w 12191997"/>
              <a:gd name="connsiteY638" fmla="*/ 132442 h 4300068"/>
              <a:gd name="connsiteX639" fmla="*/ 10771351 w 12191997"/>
              <a:gd name="connsiteY639" fmla="*/ 130307 h 4300068"/>
              <a:gd name="connsiteX640" fmla="*/ 10787500 w 12191997"/>
              <a:gd name="connsiteY640" fmla="*/ 128192 h 4300068"/>
              <a:gd name="connsiteX641" fmla="*/ 10803615 w 12191997"/>
              <a:gd name="connsiteY641" fmla="*/ 126095 h 4300068"/>
              <a:gd name="connsiteX642" fmla="*/ 10819696 w 12191997"/>
              <a:gd name="connsiteY642" fmla="*/ 124018 h 4300068"/>
              <a:gd name="connsiteX643" fmla="*/ 10835741 w 12191997"/>
              <a:gd name="connsiteY643" fmla="*/ 121962 h 4300068"/>
              <a:gd name="connsiteX644" fmla="*/ 10851746 w 12191997"/>
              <a:gd name="connsiteY644" fmla="*/ 119926 h 4300068"/>
              <a:gd name="connsiteX645" fmla="*/ 10867709 w 12191997"/>
              <a:gd name="connsiteY645" fmla="*/ 117912 h 4300068"/>
              <a:gd name="connsiteX646" fmla="*/ 10883629 w 12191997"/>
              <a:gd name="connsiteY646" fmla="*/ 115920 h 4300068"/>
              <a:gd name="connsiteX647" fmla="*/ 10899502 w 12191997"/>
              <a:gd name="connsiteY647" fmla="*/ 113949 h 4300068"/>
              <a:gd name="connsiteX648" fmla="*/ 10915327 w 12191997"/>
              <a:gd name="connsiteY648" fmla="*/ 112002 h 4300068"/>
              <a:gd name="connsiteX649" fmla="*/ 10931101 w 12191997"/>
              <a:gd name="connsiteY649" fmla="*/ 110078 h 4300068"/>
              <a:gd name="connsiteX650" fmla="*/ 10946820 w 12191997"/>
              <a:gd name="connsiteY650" fmla="*/ 108178 h 4300068"/>
              <a:gd name="connsiteX651" fmla="*/ 10962484 w 12191997"/>
              <a:gd name="connsiteY651" fmla="*/ 106302 h 4300068"/>
              <a:gd name="connsiteX652" fmla="*/ 10978090 w 12191997"/>
              <a:gd name="connsiteY652" fmla="*/ 104451 h 4300068"/>
              <a:gd name="connsiteX653" fmla="*/ 10993635 w 12191997"/>
              <a:gd name="connsiteY653" fmla="*/ 102626 h 4300068"/>
              <a:gd name="connsiteX654" fmla="*/ 11009117 w 12191997"/>
              <a:gd name="connsiteY654" fmla="*/ 100826 h 4300068"/>
              <a:gd name="connsiteX655" fmla="*/ 11024533 w 12191997"/>
              <a:gd name="connsiteY655" fmla="*/ 99053 h 4300068"/>
              <a:gd name="connsiteX656" fmla="*/ 11039883 w 12191997"/>
              <a:gd name="connsiteY656" fmla="*/ 97306 h 4300068"/>
              <a:gd name="connsiteX657" fmla="*/ 11055161 w 12191997"/>
              <a:gd name="connsiteY657" fmla="*/ 95587 h 4300068"/>
              <a:gd name="connsiteX658" fmla="*/ 11070367 w 12191997"/>
              <a:gd name="connsiteY658" fmla="*/ 93896 h 4300068"/>
              <a:gd name="connsiteX659" fmla="*/ 11085498 w 12191997"/>
              <a:gd name="connsiteY659" fmla="*/ 92233 h 4300068"/>
              <a:gd name="connsiteX660" fmla="*/ 11100552 w 12191997"/>
              <a:gd name="connsiteY660" fmla="*/ 90599 h 4300068"/>
              <a:gd name="connsiteX661" fmla="*/ 11115525 w 12191997"/>
              <a:gd name="connsiteY661" fmla="*/ 88994 h 4300068"/>
              <a:gd name="connsiteX662" fmla="*/ 11130417 w 12191997"/>
              <a:gd name="connsiteY662" fmla="*/ 87419 h 4300068"/>
              <a:gd name="connsiteX663" fmla="*/ 11145226 w 12191997"/>
              <a:gd name="connsiteY663" fmla="*/ 85875 h 4300068"/>
              <a:gd name="connsiteX664" fmla="*/ 11159945 w 12191997"/>
              <a:gd name="connsiteY664" fmla="*/ 84361 h 4300068"/>
              <a:gd name="connsiteX665" fmla="*/ 11174576 w 12191997"/>
              <a:gd name="connsiteY665" fmla="*/ 82879 h 4300068"/>
              <a:gd name="connsiteX666" fmla="*/ 11189115 w 12191997"/>
              <a:gd name="connsiteY666" fmla="*/ 81429 h 4300068"/>
              <a:gd name="connsiteX667" fmla="*/ 11203560 w 12191997"/>
              <a:gd name="connsiteY667" fmla="*/ 80011 h 4300068"/>
              <a:gd name="connsiteX668" fmla="*/ 11217909 w 12191997"/>
              <a:gd name="connsiteY668" fmla="*/ 78626 h 4300068"/>
              <a:gd name="connsiteX669" fmla="*/ 11232159 w 12191997"/>
              <a:gd name="connsiteY669" fmla="*/ 77275 h 4300068"/>
              <a:gd name="connsiteX670" fmla="*/ 11246307 w 12191997"/>
              <a:gd name="connsiteY670" fmla="*/ 75957 h 4300068"/>
              <a:gd name="connsiteX671" fmla="*/ 11260351 w 12191997"/>
              <a:gd name="connsiteY671" fmla="*/ 74674 h 4300068"/>
              <a:gd name="connsiteX672" fmla="*/ 11274291 w 12191997"/>
              <a:gd name="connsiteY672" fmla="*/ 73426 h 4300068"/>
              <a:gd name="connsiteX673" fmla="*/ 11288121 w 12191997"/>
              <a:gd name="connsiteY673" fmla="*/ 72213 h 4300068"/>
              <a:gd name="connsiteX674" fmla="*/ 11301840 w 12191997"/>
              <a:gd name="connsiteY674" fmla="*/ 71036 h 4300068"/>
              <a:gd name="connsiteX675" fmla="*/ 11315445 w 12191997"/>
              <a:gd name="connsiteY675" fmla="*/ 69895 h 4300068"/>
              <a:gd name="connsiteX676" fmla="*/ 11328933 w 12191997"/>
              <a:gd name="connsiteY676" fmla="*/ 68791 h 4300068"/>
              <a:gd name="connsiteX677" fmla="*/ 11342306 w 12191997"/>
              <a:gd name="connsiteY677" fmla="*/ 67725 h 4300068"/>
              <a:gd name="connsiteX678" fmla="*/ 11355555 w 12191997"/>
              <a:gd name="connsiteY678" fmla="*/ 66697 h 4300068"/>
              <a:gd name="connsiteX679" fmla="*/ 11368685 w 12191997"/>
              <a:gd name="connsiteY679" fmla="*/ 65707 h 4300068"/>
              <a:gd name="connsiteX680" fmla="*/ 11381687 w 12191997"/>
              <a:gd name="connsiteY680" fmla="*/ 64756 h 4300068"/>
              <a:gd name="connsiteX681" fmla="*/ 11394561 w 12191997"/>
              <a:gd name="connsiteY681" fmla="*/ 63844 h 4300068"/>
              <a:gd name="connsiteX682" fmla="*/ 11407304 w 12191997"/>
              <a:gd name="connsiteY682" fmla="*/ 62972 h 4300068"/>
              <a:gd name="connsiteX683" fmla="*/ 11419915 w 12191997"/>
              <a:gd name="connsiteY683" fmla="*/ 62141 h 4300068"/>
              <a:gd name="connsiteX684" fmla="*/ 11432391 w 12191997"/>
              <a:gd name="connsiteY684" fmla="*/ 61350 h 4300068"/>
              <a:gd name="connsiteX685" fmla="*/ 11444727 w 12191997"/>
              <a:gd name="connsiteY685" fmla="*/ 60601 h 4300068"/>
              <a:gd name="connsiteX686" fmla="*/ 11456927 w 12191997"/>
              <a:gd name="connsiteY686" fmla="*/ 59894 h 4300068"/>
              <a:gd name="connsiteX687" fmla="*/ 11480925 w 12191997"/>
              <a:gd name="connsiteY687" fmla="*/ 58606 h 4300068"/>
              <a:gd name="connsiteX688" fmla="*/ 11492770 w 12191997"/>
              <a:gd name="connsiteY688" fmla="*/ 58005 h 4300068"/>
              <a:gd name="connsiteX689" fmla="*/ 11504502 w 12191997"/>
              <a:gd name="connsiteY689" fmla="*/ 57412 h 4300068"/>
              <a:gd name="connsiteX690" fmla="*/ 11516123 w 12191997"/>
              <a:gd name="connsiteY690" fmla="*/ 56824 h 4300068"/>
              <a:gd name="connsiteX691" fmla="*/ 11527630 w 12191997"/>
              <a:gd name="connsiteY691" fmla="*/ 56241 h 4300068"/>
              <a:gd name="connsiteX692" fmla="*/ 11539033 w 12191997"/>
              <a:gd name="connsiteY692" fmla="*/ 55664 h 4300068"/>
              <a:gd name="connsiteX693" fmla="*/ 11550329 w 12191997"/>
              <a:gd name="connsiteY693" fmla="*/ 55092 h 4300068"/>
              <a:gd name="connsiteX694" fmla="*/ 11561522 w 12191997"/>
              <a:gd name="connsiteY694" fmla="*/ 54525 h 4300068"/>
              <a:gd name="connsiteX695" fmla="*/ 11572612 w 12191997"/>
              <a:gd name="connsiteY695" fmla="*/ 53961 h 4300068"/>
              <a:gd name="connsiteX696" fmla="*/ 11583603 w 12191997"/>
              <a:gd name="connsiteY696" fmla="*/ 53400 h 4300068"/>
              <a:gd name="connsiteX697" fmla="*/ 11594496 w 12191997"/>
              <a:gd name="connsiteY697" fmla="*/ 52842 h 4300068"/>
              <a:gd name="connsiteX698" fmla="*/ 11605287 w 12191997"/>
              <a:gd name="connsiteY698" fmla="*/ 52287 h 4300068"/>
              <a:gd name="connsiteX699" fmla="*/ 11615989 w 12191997"/>
              <a:gd name="connsiteY699" fmla="*/ 51734 h 4300068"/>
              <a:gd name="connsiteX700" fmla="*/ 11626595 w 12191997"/>
              <a:gd name="connsiteY700" fmla="*/ 51182 h 4300068"/>
              <a:gd name="connsiteX701" fmla="*/ 11637113 w 12191997"/>
              <a:gd name="connsiteY701" fmla="*/ 50632 h 4300068"/>
              <a:gd name="connsiteX702" fmla="*/ 11647540 w 12191997"/>
              <a:gd name="connsiteY702" fmla="*/ 50083 h 4300068"/>
              <a:gd name="connsiteX703" fmla="*/ 11657883 w 12191997"/>
              <a:gd name="connsiteY703" fmla="*/ 49534 h 4300068"/>
              <a:gd name="connsiteX704" fmla="*/ 11668134 w 12191997"/>
              <a:gd name="connsiteY704" fmla="*/ 48984 h 4300068"/>
              <a:gd name="connsiteX705" fmla="*/ 11678307 w 12191997"/>
              <a:gd name="connsiteY705" fmla="*/ 48435 h 4300068"/>
              <a:gd name="connsiteX706" fmla="*/ 11688400 w 12191997"/>
              <a:gd name="connsiteY706" fmla="*/ 47884 h 4300068"/>
              <a:gd name="connsiteX707" fmla="*/ 11698407 w 12191997"/>
              <a:gd name="connsiteY707" fmla="*/ 47331 h 4300068"/>
              <a:gd name="connsiteX708" fmla="*/ 11708340 w 12191997"/>
              <a:gd name="connsiteY708" fmla="*/ 46777 h 4300068"/>
              <a:gd name="connsiteX709" fmla="*/ 11718198 w 12191997"/>
              <a:gd name="connsiteY709" fmla="*/ 46221 h 4300068"/>
              <a:gd name="connsiteX710" fmla="*/ 11727983 w 12191997"/>
              <a:gd name="connsiteY710" fmla="*/ 45662 h 4300068"/>
              <a:gd name="connsiteX711" fmla="*/ 11737694 w 12191997"/>
              <a:gd name="connsiteY711" fmla="*/ 45099 h 4300068"/>
              <a:gd name="connsiteX712" fmla="*/ 11747335 w 12191997"/>
              <a:gd name="connsiteY712" fmla="*/ 44533 h 4300068"/>
              <a:gd name="connsiteX713" fmla="*/ 11756908 w 12191997"/>
              <a:gd name="connsiteY713" fmla="*/ 43962 h 4300068"/>
              <a:gd name="connsiteX714" fmla="*/ 11766414 w 12191997"/>
              <a:gd name="connsiteY714" fmla="*/ 43387 h 4300068"/>
              <a:gd name="connsiteX715" fmla="*/ 11775856 w 12191997"/>
              <a:gd name="connsiteY715" fmla="*/ 42808 h 4300068"/>
              <a:gd name="connsiteX716" fmla="*/ 11785236 w 12191997"/>
              <a:gd name="connsiteY716" fmla="*/ 42222 h 4300068"/>
              <a:gd name="connsiteX717" fmla="*/ 11794554 w 12191997"/>
              <a:gd name="connsiteY717" fmla="*/ 41631 h 4300068"/>
              <a:gd name="connsiteX718" fmla="*/ 11803814 w 12191997"/>
              <a:gd name="connsiteY718" fmla="*/ 41033 h 4300068"/>
              <a:gd name="connsiteX719" fmla="*/ 11813016 w 12191997"/>
              <a:gd name="connsiteY719" fmla="*/ 40429 h 4300068"/>
              <a:gd name="connsiteX720" fmla="*/ 11822164 w 12191997"/>
              <a:gd name="connsiteY720" fmla="*/ 39817 h 4300068"/>
              <a:gd name="connsiteX721" fmla="*/ 11831257 w 12191997"/>
              <a:gd name="connsiteY721" fmla="*/ 39198 h 4300068"/>
              <a:gd name="connsiteX722" fmla="*/ 11840301 w 12191997"/>
              <a:gd name="connsiteY722" fmla="*/ 38570 h 4300068"/>
              <a:gd name="connsiteX723" fmla="*/ 11849293 w 12191997"/>
              <a:gd name="connsiteY723" fmla="*/ 37934 h 4300068"/>
              <a:gd name="connsiteX724" fmla="*/ 11858239 w 12191997"/>
              <a:gd name="connsiteY724" fmla="*/ 37289 h 4300068"/>
              <a:gd name="connsiteX725" fmla="*/ 11867138 w 12191997"/>
              <a:gd name="connsiteY725" fmla="*/ 36635 h 4300068"/>
              <a:gd name="connsiteX726" fmla="*/ 11875993 w 12191997"/>
              <a:gd name="connsiteY726" fmla="*/ 35971 h 4300068"/>
              <a:gd name="connsiteX727" fmla="*/ 11884807 w 12191997"/>
              <a:gd name="connsiteY727" fmla="*/ 35296 h 4300068"/>
              <a:gd name="connsiteX728" fmla="*/ 11893581 w 12191997"/>
              <a:gd name="connsiteY728" fmla="*/ 34611 h 4300068"/>
              <a:gd name="connsiteX729" fmla="*/ 11902315 w 12191997"/>
              <a:gd name="connsiteY729" fmla="*/ 33914 h 4300068"/>
              <a:gd name="connsiteX730" fmla="*/ 11911014 w 12191997"/>
              <a:gd name="connsiteY730" fmla="*/ 33205 h 4300068"/>
              <a:gd name="connsiteX731" fmla="*/ 11919679 w 12191997"/>
              <a:gd name="connsiteY731" fmla="*/ 32485 h 4300068"/>
              <a:gd name="connsiteX732" fmla="*/ 11928308 w 12191997"/>
              <a:gd name="connsiteY732" fmla="*/ 31752 h 4300068"/>
              <a:gd name="connsiteX733" fmla="*/ 11936909 w 12191997"/>
              <a:gd name="connsiteY733" fmla="*/ 31006 h 4300068"/>
              <a:gd name="connsiteX734" fmla="*/ 11945480 w 12191997"/>
              <a:gd name="connsiteY734" fmla="*/ 30246 h 4300068"/>
              <a:gd name="connsiteX735" fmla="*/ 11954023 w 12191997"/>
              <a:gd name="connsiteY735" fmla="*/ 29472 h 4300068"/>
              <a:gd name="connsiteX736" fmla="*/ 11962543 w 12191997"/>
              <a:gd name="connsiteY736" fmla="*/ 28685 h 4300068"/>
              <a:gd name="connsiteX737" fmla="*/ 11971038 w 12191997"/>
              <a:gd name="connsiteY737" fmla="*/ 27882 h 4300068"/>
              <a:gd name="connsiteX738" fmla="*/ 11979508 w 12191997"/>
              <a:gd name="connsiteY738" fmla="*/ 27064 h 4300068"/>
              <a:gd name="connsiteX739" fmla="*/ 11987961 w 12191997"/>
              <a:gd name="connsiteY739" fmla="*/ 26231 h 4300068"/>
              <a:gd name="connsiteX740" fmla="*/ 11996397 w 12191997"/>
              <a:gd name="connsiteY740" fmla="*/ 25381 h 4300068"/>
              <a:gd name="connsiteX741" fmla="*/ 12004817 w 12191997"/>
              <a:gd name="connsiteY741" fmla="*/ 24515 h 4300068"/>
              <a:gd name="connsiteX742" fmla="*/ 12013220 w 12191997"/>
              <a:gd name="connsiteY742" fmla="*/ 23631 h 4300068"/>
              <a:gd name="connsiteX743" fmla="*/ 12021614 w 12191997"/>
              <a:gd name="connsiteY743" fmla="*/ 22731 h 4300068"/>
              <a:gd name="connsiteX744" fmla="*/ 12029994 w 12191997"/>
              <a:gd name="connsiteY744" fmla="*/ 21812 h 4300068"/>
              <a:gd name="connsiteX745" fmla="*/ 12038367 w 12191997"/>
              <a:gd name="connsiteY745" fmla="*/ 20875 h 4300068"/>
              <a:gd name="connsiteX746" fmla="*/ 12046731 w 12191997"/>
              <a:gd name="connsiteY746" fmla="*/ 19920 h 4300068"/>
              <a:gd name="connsiteX747" fmla="*/ 12055094 w 12191997"/>
              <a:gd name="connsiteY747" fmla="*/ 18945 h 4300068"/>
              <a:gd name="connsiteX748" fmla="*/ 12063450 w 12191997"/>
              <a:gd name="connsiteY748" fmla="*/ 17950 h 4300068"/>
              <a:gd name="connsiteX749" fmla="*/ 12071806 w 12191997"/>
              <a:gd name="connsiteY749" fmla="*/ 16936 h 4300068"/>
              <a:gd name="connsiteX750" fmla="*/ 12080162 w 12191997"/>
              <a:gd name="connsiteY750" fmla="*/ 15900 h 4300068"/>
              <a:gd name="connsiteX751" fmla="*/ 12088519 w 12191997"/>
              <a:gd name="connsiteY751" fmla="*/ 14844 h 4300068"/>
              <a:gd name="connsiteX752" fmla="*/ 12096882 w 12191997"/>
              <a:gd name="connsiteY752" fmla="*/ 13767 h 4300068"/>
              <a:gd name="connsiteX753" fmla="*/ 12105250 w 12191997"/>
              <a:gd name="connsiteY753" fmla="*/ 12667 h 4300068"/>
              <a:gd name="connsiteX754" fmla="*/ 12113625 w 12191997"/>
              <a:gd name="connsiteY754" fmla="*/ 11546 h 4300068"/>
              <a:gd name="connsiteX755" fmla="*/ 12122010 w 12191997"/>
              <a:gd name="connsiteY755" fmla="*/ 10401 h 4300068"/>
              <a:gd name="connsiteX756" fmla="*/ 12130405 w 12191997"/>
              <a:gd name="connsiteY756" fmla="*/ 9234 h 4300068"/>
              <a:gd name="connsiteX757" fmla="*/ 12138816 w 12191997"/>
              <a:gd name="connsiteY757" fmla="*/ 8042 h 4300068"/>
              <a:gd name="connsiteX758" fmla="*/ 12147238 w 12191997"/>
              <a:gd name="connsiteY758" fmla="*/ 6827 h 4300068"/>
              <a:gd name="connsiteX759" fmla="*/ 12155681 w 12191997"/>
              <a:gd name="connsiteY759" fmla="*/ 5587 h 4300068"/>
              <a:gd name="connsiteX760" fmla="*/ 12164140 w 12191997"/>
              <a:gd name="connsiteY760" fmla="*/ 4323 h 4300068"/>
              <a:gd name="connsiteX761" fmla="*/ 12172619 w 12191997"/>
              <a:gd name="connsiteY761" fmla="*/ 3033 h 4300068"/>
              <a:gd name="connsiteX762" fmla="*/ 12181124 w 12191997"/>
              <a:gd name="connsiteY762" fmla="*/ 1717 h 4300068"/>
              <a:gd name="connsiteX763" fmla="*/ 12189650 w 12191997"/>
              <a:gd name="connsiteY763" fmla="*/ 375 h 4300068"/>
              <a:gd name="connsiteX764" fmla="*/ 12191997 w 12191997"/>
              <a:gd name="connsiteY764" fmla="*/ 0 h 430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</a:cxnLst>
            <a:rect l="l" t="t" r="r" b="b"/>
            <a:pathLst>
              <a:path w="12191997" h="4300068">
                <a:moveTo>
                  <a:pt x="12191997" y="0"/>
                </a:moveTo>
                <a:lnTo>
                  <a:pt x="12191997" y="4300068"/>
                </a:lnTo>
                <a:lnTo>
                  <a:pt x="0" y="4300068"/>
                </a:lnTo>
                <a:lnTo>
                  <a:pt x="0" y="1549558"/>
                </a:lnTo>
                <a:lnTo>
                  <a:pt x="10940" y="1548545"/>
                </a:lnTo>
                <a:lnTo>
                  <a:pt x="22129" y="1547507"/>
                </a:lnTo>
                <a:lnTo>
                  <a:pt x="33325" y="1546468"/>
                </a:lnTo>
                <a:lnTo>
                  <a:pt x="44525" y="1545426"/>
                </a:lnTo>
                <a:lnTo>
                  <a:pt x="55730" y="1544383"/>
                </a:lnTo>
                <a:lnTo>
                  <a:pt x="66942" y="1543338"/>
                </a:lnTo>
                <a:lnTo>
                  <a:pt x="78160" y="1542290"/>
                </a:lnTo>
                <a:lnTo>
                  <a:pt x="89384" y="1541239"/>
                </a:lnTo>
                <a:lnTo>
                  <a:pt x="100614" y="1540186"/>
                </a:lnTo>
                <a:lnTo>
                  <a:pt x="111855" y="1539130"/>
                </a:lnTo>
                <a:lnTo>
                  <a:pt x="123100" y="1538070"/>
                </a:lnTo>
                <a:lnTo>
                  <a:pt x="134354" y="1537007"/>
                </a:lnTo>
                <a:lnTo>
                  <a:pt x="145618" y="1535942"/>
                </a:lnTo>
                <a:lnTo>
                  <a:pt x="156890" y="1534872"/>
                </a:lnTo>
                <a:lnTo>
                  <a:pt x="168171" y="1533799"/>
                </a:lnTo>
                <a:lnTo>
                  <a:pt x="179463" y="1532722"/>
                </a:lnTo>
                <a:lnTo>
                  <a:pt x="190765" y="1531641"/>
                </a:lnTo>
                <a:lnTo>
                  <a:pt x="202077" y="1530556"/>
                </a:lnTo>
                <a:lnTo>
                  <a:pt x="213400" y="1529466"/>
                </a:lnTo>
                <a:lnTo>
                  <a:pt x="224735" y="1528372"/>
                </a:lnTo>
                <a:lnTo>
                  <a:pt x="236081" y="1527273"/>
                </a:lnTo>
                <a:lnTo>
                  <a:pt x="247439" y="1526169"/>
                </a:lnTo>
                <a:lnTo>
                  <a:pt x="258811" y="1525061"/>
                </a:lnTo>
                <a:lnTo>
                  <a:pt x="270195" y="1523948"/>
                </a:lnTo>
                <a:lnTo>
                  <a:pt x="281592" y="1522829"/>
                </a:lnTo>
                <a:lnTo>
                  <a:pt x="293004" y="1521704"/>
                </a:lnTo>
                <a:lnTo>
                  <a:pt x="304429" y="1520574"/>
                </a:lnTo>
                <a:lnTo>
                  <a:pt x="315868" y="1519438"/>
                </a:lnTo>
                <a:lnTo>
                  <a:pt x="327324" y="1518296"/>
                </a:lnTo>
                <a:lnTo>
                  <a:pt x="338793" y="1517148"/>
                </a:lnTo>
                <a:lnTo>
                  <a:pt x="350280" y="1515994"/>
                </a:lnTo>
                <a:lnTo>
                  <a:pt x="361782" y="1514833"/>
                </a:lnTo>
                <a:lnTo>
                  <a:pt x="373300" y="1513666"/>
                </a:lnTo>
                <a:lnTo>
                  <a:pt x="384836" y="1512492"/>
                </a:lnTo>
                <a:lnTo>
                  <a:pt x="396389" y="1511311"/>
                </a:lnTo>
                <a:lnTo>
                  <a:pt x="407959" y="1510124"/>
                </a:lnTo>
                <a:lnTo>
                  <a:pt x="419548" y="1508929"/>
                </a:lnTo>
                <a:lnTo>
                  <a:pt x="431156" y="1507726"/>
                </a:lnTo>
                <a:lnTo>
                  <a:pt x="442782" y="1506516"/>
                </a:lnTo>
                <a:lnTo>
                  <a:pt x="454428" y="1505298"/>
                </a:lnTo>
                <a:lnTo>
                  <a:pt x="466093" y="1504072"/>
                </a:lnTo>
                <a:lnTo>
                  <a:pt x="477778" y="1502839"/>
                </a:lnTo>
                <a:lnTo>
                  <a:pt x="489484" y="1501597"/>
                </a:lnTo>
                <a:lnTo>
                  <a:pt x="501211" y="1500347"/>
                </a:lnTo>
                <a:lnTo>
                  <a:pt x="512958" y="1499088"/>
                </a:lnTo>
                <a:lnTo>
                  <a:pt x="524729" y="1497821"/>
                </a:lnTo>
                <a:lnTo>
                  <a:pt x="536520" y="1496545"/>
                </a:lnTo>
                <a:lnTo>
                  <a:pt x="548335" y="1495259"/>
                </a:lnTo>
                <a:lnTo>
                  <a:pt x="560172" y="1493965"/>
                </a:lnTo>
                <a:lnTo>
                  <a:pt x="572033" y="1492661"/>
                </a:lnTo>
                <a:lnTo>
                  <a:pt x="583916" y="1491348"/>
                </a:lnTo>
                <a:lnTo>
                  <a:pt x="595825" y="1490026"/>
                </a:lnTo>
                <a:lnTo>
                  <a:pt x="607758" y="1488693"/>
                </a:lnTo>
                <a:lnTo>
                  <a:pt x="619716" y="1487351"/>
                </a:lnTo>
                <a:lnTo>
                  <a:pt x="631698" y="1485998"/>
                </a:lnTo>
                <a:lnTo>
                  <a:pt x="643707" y="1484636"/>
                </a:lnTo>
                <a:lnTo>
                  <a:pt x="655741" y="1483262"/>
                </a:lnTo>
                <a:lnTo>
                  <a:pt x="667803" y="1481879"/>
                </a:lnTo>
                <a:lnTo>
                  <a:pt x="679890" y="1480484"/>
                </a:lnTo>
                <a:lnTo>
                  <a:pt x="692007" y="1479079"/>
                </a:lnTo>
                <a:lnTo>
                  <a:pt x="704148" y="1477662"/>
                </a:lnTo>
                <a:lnTo>
                  <a:pt x="716319" y="1476235"/>
                </a:lnTo>
                <a:lnTo>
                  <a:pt x="728519" y="1474796"/>
                </a:lnTo>
                <a:lnTo>
                  <a:pt x="740746" y="1473345"/>
                </a:lnTo>
                <a:lnTo>
                  <a:pt x="753004" y="1471883"/>
                </a:lnTo>
                <a:lnTo>
                  <a:pt x="765291" y="1470409"/>
                </a:lnTo>
                <a:lnTo>
                  <a:pt x="777608" y="1468922"/>
                </a:lnTo>
                <a:lnTo>
                  <a:pt x="789954" y="1467424"/>
                </a:lnTo>
                <a:lnTo>
                  <a:pt x="802333" y="1465913"/>
                </a:lnTo>
                <a:lnTo>
                  <a:pt x="814742" y="1464390"/>
                </a:lnTo>
                <a:lnTo>
                  <a:pt x="827183" y="1462854"/>
                </a:lnTo>
                <a:lnTo>
                  <a:pt x="839656" y="1461306"/>
                </a:lnTo>
                <a:lnTo>
                  <a:pt x="852161" y="1459744"/>
                </a:lnTo>
                <a:lnTo>
                  <a:pt x="864700" y="1458169"/>
                </a:lnTo>
                <a:lnTo>
                  <a:pt x="877271" y="1456581"/>
                </a:lnTo>
                <a:lnTo>
                  <a:pt x="889875" y="1454979"/>
                </a:lnTo>
                <a:lnTo>
                  <a:pt x="902515" y="1453364"/>
                </a:lnTo>
                <a:lnTo>
                  <a:pt x="915188" y="1451735"/>
                </a:lnTo>
                <a:lnTo>
                  <a:pt x="927896" y="1450092"/>
                </a:lnTo>
                <a:lnTo>
                  <a:pt x="940639" y="1448435"/>
                </a:lnTo>
                <a:lnTo>
                  <a:pt x="953417" y="1446763"/>
                </a:lnTo>
                <a:lnTo>
                  <a:pt x="966233" y="1445078"/>
                </a:lnTo>
                <a:lnTo>
                  <a:pt x="979083" y="1443378"/>
                </a:lnTo>
                <a:lnTo>
                  <a:pt x="991971" y="1441663"/>
                </a:lnTo>
                <a:lnTo>
                  <a:pt x="1004897" y="1439933"/>
                </a:lnTo>
                <a:lnTo>
                  <a:pt x="1017858" y="1438188"/>
                </a:lnTo>
                <a:lnTo>
                  <a:pt x="1030860" y="1436428"/>
                </a:lnTo>
                <a:lnTo>
                  <a:pt x="1043898" y="1434652"/>
                </a:lnTo>
                <a:lnTo>
                  <a:pt x="1056976" y="1432861"/>
                </a:lnTo>
                <a:lnTo>
                  <a:pt x="1083241" y="1429232"/>
                </a:lnTo>
                <a:lnTo>
                  <a:pt x="1096494" y="1427374"/>
                </a:lnTo>
                <a:lnTo>
                  <a:pt x="1109740" y="1425483"/>
                </a:lnTo>
                <a:lnTo>
                  <a:pt x="1123009" y="1423556"/>
                </a:lnTo>
                <a:lnTo>
                  <a:pt x="1136298" y="1421593"/>
                </a:lnTo>
                <a:lnTo>
                  <a:pt x="1149609" y="1419596"/>
                </a:lnTo>
                <a:lnTo>
                  <a:pt x="1162942" y="1417566"/>
                </a:lnTo>
                <a:lnTo>
                  <a:pt x="1176297" y="1415504"/>
                </a:lnTo>
                <a:lnTo>
                  <a:pt x="1189674" y="1413409"/>
                </a:lnTo>
                <a:lnTo>
                  <a:pt x="1203073" y="1411284"/>
                </a:lnTo>
                <a:lnTo>
                  <a:pt x="1216496" y="1409129"/>
                </a:lnTo>
                <a:lnTo>
                  <a:pt x="1229938" y="1406943"/>
                </a:lnTo>
                <a:lnTo>
                  <a:pt x="1243405" y="1404730"/>
                </a:lnTo>
                <a:lnTo>
                  <a:pt x="1256894" y="1402489"/>
                </a:lnTo>
                <a:lnTo>
                  <a:pt x="1270407" y="1400221"/>
                </a:lnTo>
                <a:lnTo>
                  <a:pt x="1283941" y="1397927"/>
                </a:lnTo>
                <a:lnTo>
                  <a:pt x="1297501" y="1395607"/>
                </a:lnTo>
                <a:lnTo>
                  <a:pt x="1311080" y="1393263"/>
                </a:lnTo>
                <a:lnTo>
                  <a:pt x="1324684" y="1390896"/>
                </a:lnTo>
                <a:lnTo>
                  <a:pt x="1338314" y="1388505"/>
                </a:lnTo>
                <a:lnTo>
                  <a:pt x="1351964" y="1386092"/>
                </a:lnTo>
                <a:lnTo>
                  <a:pt x="1365639" y="1383659"/>
                </a:lnTo>
                <a:lnTo>
                  <a:pt x="1379338" y="1381205"/>
                </a:lnTo>
                <a:lnTo>
                  <a:pt x="1393061" y="1378731"/>
                </a:lnTo>
                <a:lnTo>
                  <a:pt x="1406808" y="1376239"/>
                </a:lnTo>
                <a:lnTo>
                  <a:pt x="1420579" y="1373729"/>
                </a:lnTo>
                <a:lnTo>
                  <a:pt x="1434374" y="1371201"/>
                </a:lnTo>
                <a:lnTo>
                  <a:pt x="1448194" y="1368657"/>
                </a:lnTo>
                <a:lnTo>
                  <a:pt x="1462038" y="1366097"/>
                </a:lnTo>
                <a:lnTo>
                  <a:pt x="1475907" y="1363523"/>
                </a:lnTo>
                <a:lnTo>
                  <a:pt x="1489801" y="1360935"/>
                </a:lnTo>
                <a:lnTo>
                  <a:pt x="1503719" y="1358334"/>
                </a:lnTo>
                <a:lnTo>
                  <a:pt x="1517663" y="1355720"/>
                </a:lnTo>
                <a:lnTo>
                  <a:pt x="1531631" y="1353095"/>
                </a:lnTo>
                <a:lnTo>
                  <a:pt x="1545626" y="1350459"/>
                </a:lnTo>
                <a:lnTo>
                  <a:pt x="1559644" y="1347813"/>
                </a:lnTo>
                <a:lnTo>
                  <a:pt x="1573689" y="1345159"/>
                </a:lnTo>
                <a:lnTo>
                  <a:pt x="1587759" y="1342496"/>
                </a:lnTo>
                <a:lnTo>
                  <a:pt x="1601856" y="1339825"/>
                </a:lnTo>
                <a:lnTo>
                  <a:pt x="1615978" y="1337148"/>
                </a:lnTo>
                <a:lnTo>
                  <a:pt x="1630125" y="1334465"/>
                </a:lnTo>
                <a:lnTo>
                  <a:pt x="1644300" y="1331777"/>
                </a:lnTo>
                <a:lnTo>
                  <a:pt x="1658499" y="1329084"/>
                </a:lnTo>
                <a:lnTo>
                  <a:pt x="1672726" y="1326389"/>
                </a:lnTo>
                <a:lnTo>
                  <a:pt x="1686979" y="1323690"/>
                </a:lnTo>
                <a:lnTo>
                  <a:pt x="1701259" y="1320990"/>
                </a:lnTo>
                <a:lnTo>
                  <a:pt x="1715565" y="1318289"/>
                </a:lnTo>
                <a:lnTo>
                  <a:pt x="1729898" y="1315588"/>
                </a:lnTo>
                <a:lnTo>
                  <a:pt x="1744258" y="1312887"/>
                </a:lnTo>
                <a:lnTo>
                  <a:pt x="1758645" y="1310188"/>
                </a:lnTo>
                <a:lnTo>
                  <a:pt x="1773060" y="1307490"/>
                </a:lnTo>
                <a:lnTo>
                  <a:pt x="1787501" y="1304796"/>
                </a:lnTo>
                <a:lnTo>
                  <a:pt x="1801970" y="1302105"/>
                </a:lnTo>
                <a:lnTo>
                  <a:pt x="1816466" y="1299420"/>
                </a:lnTo>
                <a:lnTo>
                  <a:pt x="1830991" y="1296740"/>
                </a:lnTo>
                <a:lnTo>
                  <a:pt x="1845542" y="1294065"/>
                </a:lnTo>
                <a:lnTo>
                  <a:pt x="1860123" y="1291399"/>
                </a:lnTo>
                <a:lnTo>
                  <a:pt x="1874730" y="1288739"/>
                </a:lnTo>
                <a:lnTo>
                  <a:pt x="1889367" y="1286089"/>
                </a:lnTo>
                <a:lnTo>
                  <a:pt x="1904030" y="1283447"/>
                </a:lnTo>
                <a:lnTo>
                  <a:pt x="1918723" y="1280817"/>
                </a:lnTo>
                <a:lnTo>
                  <a:pt x="1933444" y="1278197"/>
                </a:lnTo>
                <a:lnTo>
                  <a:pt x="1948193" y="1275589"/>
                </a:lnTo>
                <a:lnTo>
                  <a:pt x="1962972" y="1272994"/>
                </a:lnTo>
                <a:lnTo>
                  <a:pt x="1977780" y="1270412"/>
                </a:lnTo>
                <a:lnTo>
                  <a:pt x="1992616" y="1267844"/>
                </a:lnTo>
                <a:lnTo>
                  <a:pt x="2007481" y="1265292"/>
                </a:lnTo>
                <a:lnTo>
                  <a:pt x="2022375" y="1262755"/>
                </a:lnTo>
                <a:lnTo>
                  <a:pt x="2037299" y="1260235"/>
                </a:lnTo>
                <a:lnTo>
                  <a:pt x="2052252" y="1257733"/>
                </a:lnTo>
                <a:lnTo>
                  <a:pt x="2067235" y="1255249"/>
                </a:lnTo>
                <a:lnTo>
                  <a:pt x="2082246" y="1252783"/>
                </a:lnTo>
                <a:lnTo>
                  <a:pt x="2097290" y="1250339"/>
                </a:lnTo>
                <a:lnTo>
                  <a:pt x="2112362" y="1247914"/>
                </a:lnTo>
                <a:lnTo>
                  <a:pt x="2127464" y="1245511"/>
                </a:lnTo>
                <a:lnTo>
                  <a:pt x="2142595" y="1243130"/>
                </a:lnTo>
                <a:lnTo>
                  <a:pt x="2157758" y="1240773"/>
                </a:lnTo>
                <a:lnTo>
                  <a:pt x="2172952" y="1238439"/>
                </a:lnTo>
                <a:lnTo>
                  <a:pt x="2188174" y="1236129"/>
                </a:lnTo>
                <a:lnTo>
                  <a:pt x="2203429" y="1233847"/>
                </a:lnTo>
                <a:lnTo>
                  <a:pt x="2218713" y="1231589"/>
                </a:lnTo>
                <a:lnTo>
                  <a:pt x="2234029" y="1229359"/>
                </a:lnTo>
                <a:lnTo>
                  <a:pt x="2249375" y="1227156"/>
                </a:lnTo>
                <a:lnTo>
                  <a:pt x="2264753" y="1224983"/>
                </a:lnTo>
                <a:lnTo>
                  <a:pt x="2280162" y="1222839"/>
                </a:lnTo>
                <a:lnTo>
                  <a:pt x="2295601" y="1220725"/>
                </a:lnTo>
                <a:lnTo>
                  <a:pt x="2311073" y="1218643"/>
                </a:lnTo>
                <a:lnTo>
                  <a:pt x="2326576" y="1216591"/>
                </a:lnTo>
                <a:lnTo>
                  <a:pt x="2342111" y="1214574"/>
                </a:lnTo>
                <a:lnTo>
                  <a:pt x="2357678" y="1212589"/>
                </a:lnTo>
                <a:lnTo>
                  <a:pt x="2373276" y="1210638"/>
                </a:lnTo>
                <a:lnTo>
                  <a:pt x="2388906" y="1208724"/>
                </a:lnTo>
                <a:lnTo>
                  <a:pt x="2404570" y="1206845"/>
                </a:lnTo>
                <a:lnTo>
                  <a:pt x="2420264" y="1205002"/>
                </a:lnTo>
                <a:lnTo>
                  <a:pt x="2435992" y="1203197"/>
                </a:lnTo>
                <a:lnTo>
                  <a:pt x="2451752" y="1201430"/>
                </a:lnTo>
                <a:lnTo>
                  <a:pt x="2467544" y="1199703"/>
                </a:lnTo>
                <a:lnTo>
                  <a:pt x="2483370" y="1198015"/>
                </a:lnTo>
                <a:lnTo>
                  <a:pt x="2499226" y="1196368"/>
                </a:lnTo>
                <a:lnTo>
                  <a:pt x="2531075" y="1193196"/>
                </a:lnTo>
                <a:lnTo>
                  <a:pt x="2546962" y="1191692"/>
                </a:lnTo>
                <a:lnTo>
                  <a:pt x="2562930" y="1190246"/>
                </a:lnTo>
                <a:lnTo>
                  <a:pt x="2578935" y="1188861"/>
                </a:lnTo>
                <a:lnTo>
                  <a:pt x="2594972" y="1187533"/>
                </a:lnTo>
                <a:lnTo>
                  <a:pt x="2611047" y="1186264"/>
                </a:lnTo>
                <a:lnTo>
                  <a:pt x="2627158" y="1185052"/>
                </a:lnTo>
                <a:lnTo>
                  <a:pt x="2643303" y="1183893"/>
                </a:lnTo>
                <a:lnTo>
                  <a:pt x="2659483" y="1182789"/>
                </a:lnTo>
                <a:lnTo>
                  <a:pt x="2675700" y="1181736"/>
                </a:lnTo>
                <a:lnTo>
                  <a:pt x="2691951" y="1180734"/>
                </a:lnTo>
                <a:lnTo>
                  <a:pt x="2708235" y="1179781"/>
                </a:lnTo>
                <a:lnTo>
                  <a:pt x="2724556" y="1178876"/>
                </a:lnTo>
                <a:lnTo>
                  <a:pt x="2740911" y="1178017"/>
                </a:lnTo>
                <a:lnTo>
                  <a:pt x="2757300" y="1177203"/>
                </a:lnTo>
                <a:lnTo>
                  <a:pt x="2773725" y="1176433"/>
                </a:lnTo>
                <a:lnTo>
                  <a:pt x="2790183" y="1175705"/>
                </a:lnTo>
                <a:lnTo>
                  <a:pt x="2806674" y="1175018"/>
                </a:lnTo>
                <a:lnTo>
                  <a:pt x="2823201" y="1174370"/>
                </a:lnTo>
                <a:lnTo>
                  <a:pt x="2839763" y="1173760"/>
                </a:lnTo>
                <a:lnTo>
                  <a:pt x="2856356" y="1173186"/>
                </a:lnTo>
                <a:lnTo>
                  <a:pt x="2872984" y="1172648"/>
                </a:lnTo>
                <a:lnTo>
                  <a:pt x="2889645" y="1172143"/>
                </a:lnTo>
                <a:lnTo>
                  <a:pt x="2906341" y="1171671"/>
                </a:lnTo>
                <a:lnTo>
                  <a:pt x="2923070" y="1171230"/>
                </a:lnTo>
                <a:lnTo>
                  <a:pt x="2939832" y="1170818"/>
                </a:lnTo>
                <a:lnTo>
                  <a:pt x="2956627" y="1170434"/>
                </a:lnTo>
                <a:lnTo>
                  <a:pt x="2973455" y="1170076"/>
                </a:lnTo>
                <a:lnTo>
                  <a:pt x="2990316" y="1169744"/>
                </a:lnTo>
                <a:lnTo>
                  <a:pt x="3007210" y="1169436"/>
                </a:lnTo>
                <a:lnTo>
                  <a:pt x="3024137" y="1169150"/>
                </a:lnTo>
                <a:lnTo>
                  <a:pt x="3041097" y="1168885"/>
                </a:lnTo>
                <a:lnTo>
                  <a:pt x="3058088" y="1168639"/>
                </a:lnTo>
                <a:lnTo>
                  <a:pt x="3075113" y="1168412"/>
                </a:lnTo>
                <a:lnTo>
                  <a:pt x="3092169" y="1168201"/>
                </a:lnTo>
                <a:lnTo>
                  <a:pt x="3109258" y="1168006"/>
                </a:lnTo>
                <a:lnTo>
                  <a:pt x="3126380" y="1167824"/>
                </a:lnTo>
                <a:lnTo>
                  <a:pt x="3143532" y="1167655"/>
                </a:lnTo>
                <a:lnTo>
                  <a:pt x="3160717" y="1167497"/>
                </a:lnTo>
                <a:lnTo>
                  <a:pt x="3177934" y="1167349"/>
                </a:lnTo>
                <a:lnTo>
                  <a:pt x="3195182" y="1167208"/>
                </a:lnTo>
                <a:lnTo>
                  <a:pt x="3212462" y="1167075"/>
                </a:lnTo>
                <a:lnTo>
                  <a:pt x="3229773" y="1166947"/>
                </a:lnTo>
                <a:lnTo>
                  <a:pt x="3247115" y="1166822"/>
                </a:lnTo>
                <a:lnTo>
                  <a:pt x="3264490" y="1166701"/>
                </a:lnTo>
                <a:lnTo>
                  <a:pt x="3281895" y="1166580"/>
                </a:lnTo>
                <a:lnTo>
                  <a:pt x="3299330" y="1166458"/>
                </a:lnTo>
                <a:lnTo>
                  <a:pt x="3316797" y="1166336"/>
                </a:lnTo>
                <a:lnTo>
                  <a:pt x="3334294" y="1166209"/>
                </a:lnTo>
                <a:lnTo>
                  <a:pt x="3351823" y="1166079"/>
                </a:lnTo>
                <a:lnTo>
                  <a:pt x="3369382" y="1165941"/>
                </a:lnTo>
                <a:lnTo>
                  <a:pt x="3386970" y="1165797"/>
                </a:lnTo>
                <a:lnTo>
                  <a:pt x="3404589" y="1165644"/>
                </a:lnTo>
                <a:lnTo>
                  <a:pt x="3422240" y="1165480"/>
                </a:lnTo>
                <a:lnTo>
                  <a:pt x="3439919" y="1165304"/>
                </a:lnTo>
                <a:lnTo>
                  <a:pt x="3457629" y="1165116"/>
                </a:lnTo>
                <a:lnTo>
                  <a:pt x="3475369" y="1164912"/>
                </a:lnTo>
                <a:lnTo>
                  <a:pt x="3493139" y="1164693"/>
                </a:lnTo>
                <a:lnTo>
                  <a:pt x="3510938" y="1164456"/>
                </a:lnTo>
                <a:lnTo>
                  <a:pt x="3528767" y="1164200"/>
                </a:lnTo>
                <a:lnTo>
                  <a:pt x="3546625" y="1163923"/>
                </a:lnTo>
                <a:lnTo>
                  <a:pt x="3564512" y="1163625"/>
                </a:lnTo>
                <a:lnTo>
                  <a:pt x="3582429" y="1163304"/>
                </a:lnTo>
                <a:lnTo>
                  <a:pt x="3600376" y="1162958"/>
                </a:lnTo>
                <a:lnTo>
                  <a:pt x="3618352" y="1162586"/>
                </a:lnTo>
                <a:lnTo>
                  <a:pt x="3636355" y="1162186"/>
                </a:lnTo>
                <a:lnTo>
                  <a:pt x="3654387" y="1161758"/>
                </a:lnTo>
                <a:lnTo>
                  <a:pt x="3672450" y="1161299"/>
                </a:lnTo>
                <a:lnTo>
                  <a:pt x="3690540" y="1160808"/>
                </a:lnTo>
                <a:lnTo>
                  <a:pt x="3708659" y="1160284"/>
                </a:lnTo>
                <a:lnTo>
                  <a:pt x="3726805" y="1159724"/>
                </a:lnTo>
                <a:lnTo>
                  <a:pt x="3744981" y="1159129"/>
                </a:lnTo>
                <a:lnTo>
                  <a:pt x="3763185" y="1158497"/>
                </a:lnTo>
                <a:lnTo>
                  <a:pt x="3781416" y="1157826"/>
                </a:lnTo>
                <a:lnTo>
                  <a:pt x="3799676" y="1157114"/>
                </a:lnTo>
                <a:lnTo>
                  <a:pt x="3817964" y="1156360"/>
                </a:lnTo>
                <a:lnTo>
                  <a:pt x="3836278" y="1155563"/>
                </a:lnTo>
                <a:lnTo>
                  <a:pt x="3854622" y="1154721"/>
                </a:lnTo>
                <a:lnTo>
                  <a:pt x="3872992" y="1153833"/>
                </a:lnTo>
                <a:lnTo>
                  <a:pt x="3891391" y="1152897"/>
                </a:lnTo>
                <a:lnTo>
                  <a:pt x="3909815" y="1151912"/>
                </a:lnTo>
                <a:lnTo>
                  <a:pt x="3928268" y="1150877"/>
                </a:lnTo>
                <a:lnTo>
                  <a:pt x="3946747" y="1149789"/>
                </a:lnTo>
                <a:lnTo>
                  <a:pt x="3965253" y="1148648"/>
                </a:lnTo>
                <a:lnTo>
                  <a:pt x="3983787" y="1147453"/>
                </a:lnTo>
                <a:lnTo>
                  <a:pt x="4002347" y="1146201"/>
                </a:lnTo>
                <a:lnTo>
                  <a:pt x="4020933" y="1144892"/>
                </a:lnTo>
                <a:lnTo>
                  <a:pt x="4039546" y="1143523"/>
                </a:lnTo>
                <a:lnTo>
                  <a:pt x="4058187" y="1142094"/>
                </a:lnTo>
                <a:lnTo>
                  <a:pt x="4076852" y="1140603"/>
                </a:lnTo>
                <a:lnTo>
                  <a:pt x="4095545" y="1139049"/>
                </a:lnTo>
                <a:lnTo>
                  <a:pt x="4114263" y="1137429"/>
                </a:lnTo>
                <a:lnTo>
                  <a:pt x="4133007" y="1135743"/>
                </a:lnTo>
                <a:lnTo>
                  <a:pt x="4151778" y="1133990"/>
                </a:lnTo>
                <a:lnTo>
                  <a:pt x="4170573" y="1132167"/>
                </a:lnTo>
                <a:lnTo>
                  <a:pt x="4189395" y="1130274"/>
                </a:lnTo>
                <a:lnTo>
                  <a:pt x="4208242" y="1128308"/>
                </a:lnTo>
                <a:lnTo>
                  <a:pt x="4227115" y="1126270"/>
                </a:lnTo>
                <a:lnTo>
                  <a:pt x="4246013" y="1124156"/>
                </a:lnTo>
                <a:lnTo>
                  <a:pt x="4283842" y="1119702"/>
                </a:lnTo>
                <a:lnTo>
                  <a:pt x="4302863" y="1117348"/>
                </a:lnTo>
                <a:lnTo>
                  <a:pt x="4321868" y="1114919"/>
                </a:lnTo>
                <a:lnTo>
                  <a:pt x="4340902" y="1112410"/>
                </a:lnTo>
                <a:lnTo>
                  <a:pt x="4359961" y="1109824"/>
                </a:lnTo>
                <a:lnTo>
                  <a:pt x="4379052" y="1107162"/>
                </a:lnTo>
                <a:lnTo>
                  <a:pt x="4398169" y="1104425"/>
                </a:lnTo>
                <a:lnTo>
                  <a:pt x="4417315" y="1101616"/>
                </a:lnTo>
                <a:lnTo>
                  <a:pt x="4436489" y="1098735"/>
                </a:lnTo>
                <a:lnTo>
                  <a:pt x="4455690" y="1095784"/>
                </a:lnTo>
                <a:lnTo>
                  <a:pt x="4474920" y="1092764"/>
                </a:lnTo>
                <a:lnTo>
                  <a:pt x="4494176" y="1089678"/>
                </a:lnTo>
                <a:lnTo>
                  <a:pt x="4513459" y="1086527"/>
                </a:lnTo>
                <a:lnTo>
                  <a:pt x="4532772" y="1083312"/>
                </a:lnTo>
                <a:lnTo>
                  <a:pt x="4552111" y="1080034"/>
                </a:lnTo>
                <a:lnTo>
                  <a:pt x="4571477" y="1076697"/>
                </a:lnTo>
                <a:lnTo>
                  <a:pt x="4590871" y="1073300"/>
                </a:lnTo>
                <a:lnTo>
                  <a:pt x="4610291" y="1069845"/>
                </a:lnTo>
                <a:lnTo>
                  <a:pt x="4629739" y="1066335"/>
                </a:lnTo>
                <a:lnTo>
                  <a:pt x="4649214" y="1062770"/>
                </a:lnTo>
                <a:lnTo>
                  <a:pt x="4668714" y="1059151"/>
                </a:lnTo>
                <a:lnTo>
                  <a:pt x="4688241" y="1055482"/>
                </a:lnTo>
                <a:lnTo>
                  <a:pt x="4707796" y="1051764"/>
                </a:lnTo>
                <a:lnTo>
                  <a:pt x="4727377" y="1047996"/>
                </a:lnTo>
                <a:lnTo>
                  <a:pt x="4746985" y="1044182"/>
                </a:lnTo>
                <a:lnTo>
                  <a:pt x="4766618" y="1040323"/>
                </a:lnTo>
                <a:lnTo>
                  <a:pt x="4786278" y="1036420"/>
                </a:lnTo>
                <a:lnTo>
                  <a:pt x="4805963" y="1032474"/>
                </a:lnTo>
                <a:lnTo>
                  <a:pt x="4825675" y="1028489"/>
                </a:lnTo>
                <a:lnTo>
                  <a:pt x="4845412" y="1024464"/>
                </a:lnTo>
                <a:lnTo>
                  <a:pt x="4865176" y="1020401"/>
                </a:lnTo>
                <a:lnTo>
                  <a:pt x="4884965" y="1016302"/>
                </a:lnTo>
                <a:lnTo>
                  <a:pt x="4904779" y="1012169"/>
                </a:lnTo>
                <a:lnTo>
                  <a:pt x="4924620" y="1008003"/>
                </a:lnTo>
                <a:lnTo>
                  <a:pt x="4944485" y="1003805"/>
                </a:lnTo>
                <a:lnTo>
                  <a:pt x="4964376" y="999578"/>
                </a:lnTo>
                <a:lnTo>
                  <a:pt x="4984291" y="995322"/>
                </a:lnTo>
                <a:lnTo>
                  <a:pt x="5004233" y="991039"/>
                </a:lnTo>
                <a:lnTo>
                  <a:pt x="5024198" y="986731"/>
                </a:lnTo>
                <a:lnTo>
                  <a:pt x="5044189" y="982400"/>
                </a:lnTo>
                <a:lnTo>
                  <a:pt x="5064204" y="978046"/>
                </a:lnTo>
                <a:lnTo>
                  <a:pt x="5084245" y="973671"/>
                </a:lnTo>
                <a:lnTo>
                  <a:pt x="5104310" y="969277"/>
                </a:lnTo>
                <a:lnTo>
                  <a:pt x="5124398" y="964865"/>
                </a:lnTo>
                <a:lnTo>
                  <a:pt x="5144512" y="960437"/>
                </a:lnTo>
                <a:lnTo>
                  <a:pt x="5164650" y="955995"/>
                </a:lnTo>
                <a:lnTo>
                  <a:pt x="5184812" y="951539"/>
                </a:lnTo>
                <a:lnTo>
                  <a:pt x="5204998" y="947073"/>
                </a:lnTo>
                <a:lnTo>
                  <a:pt x="5225207" y="942595"/>
                </a:lnTo>
                <a:lnTo>
                  <a:pt x="5245441" y="938110"/>
                </a:lnTo>
                <a:lnTo>
                  <a:pt x="5265699" y="933617"/>
                </a:lnTo>
                <a:lnTo>
                  <a:pt x="5285980" y="929119"/>
                </a:lnTo>
                <a:lnTo>
                  <a:pt x="5306284" y="924617"/>
                </a:lnTo>
                <a:lnTo>
                  <a:pt x="5326612" y="920113"/>
                </a:lnTo>
                <a:lnTo>
                  <a:pt x="5346964" y="915608"/>
                </a:lnTo>
                <a:lnTo>
                  <a:pt x="5367338" y="911104"/>
                </a:lnTo>
                <a:lnTo>
                  <a:pt x="5387735" y="906601"/>
                </a:lnTo>
                <a:lnTo>
                  <a:pt x="5408156" y="902103"/>
                </a:lnTo>
                <a:lnTo>
                  <a:pt x="5428599" y="897609"/>
                </a:lnTo>
                <a:lnTo>
                  <a:pt x="5449065" y="893122"/>
                </a:lnTo>
                <a:lnTo>
                  <a:pt x="5469554" y="888644"/>
                </a:lnTo>
                <a:lnTo>
                  <a:pt x="5490066" y="884176"/>
                </a:lnTo>
                <a:lnTo>
                  <a:pt x="5510599" y="879718"/>
                </a:lnTo>
                <a:lnTo>
                  <a:pt x="5531155" y="875274"/>
                </a:lnTo>
                <a:lnTo>
                  <a:pt x="5551733" y="870844"/>
                </a:lnTo>
                <a:lnTo>
                  <a:pt x="5572334" y="866430"/>
                </a:lnTo>
                <a:lnTo>
                  <a:pt x="5592956" y="862034"/>
                </a:lnTo>
                <a:lnTo>
                  <a:pt x="5613601" y="857656"/>
                </a:lnTo>
                <a:lnTo>
                  <a:pt x="5634266" y="853299"/>
                </a:lnTo>
                <a:lnTo>
                  <a:pt x="5654954" y="848963"/>
                </a:lnTo>
                <a:lnTo>
                  <a:pt x="5675663" y="844651"/>
                </a:lnTo>
                <a:lnTo>
                  <a:pt x="5696394" y="840365"/>
                </a:lnTo>
                <a:lnTo>
                  <a:pt x="5717146" y="836105"/>
                </a:lnTo>
                <a:lnTo>
                  <a:pt x="5737919" y="831873"/>
                </a:lnTo>
                <a:lnTo>
                  <a:pt x="5758713" y="827670"/>
                </a:lnTo>
                <a:lnTo>
                  <a:pt x="5779528" y="823498"/>
                </a:lnTo>
                <a:lnTo>
                  <a:pt x="5800365" y="819360"/>
                </a:lnTo>
                <a:lnTo>
                  <a:pt x="5821221" y="815255"/>
                </a:lnTo>
                <a:lnTo>
                  <a:pt x="5842098" y="811186"/>
                </a:lnTo>
                <a:lnTo>
                  <a:pt x="5862996" y="807154"/>
                </a:lnTo>
                <a:lnTo>
                  <a:pt x="5883915" y="803162"/>
                </a:lnTo>
                <a:lnTo>
                  <a:pt x="5904854" y="799209"/>
                </a:lnTo>
                <a:lnTo>
                  <a:pt x="5925812" y="795297"/>
                </a:lnTo>
                <a:lnTo>
                  <a:pt x="5946792" y="791430"/>
                </a:lnTo>
                <a:lnTo>
                  <a:pt x="5967791" y="787606"/>
                </a:lnTo>
                <a:lnTo>
                  <a:pt x="5988810" y="783830"/>
                </a:lnTo>
                <a:lnTo>
                  <a:pt x="6009849" y="780101"/>
                </a:lnTo>
                <a:lnTo>
                  <a:pt x="6030906" y="776421"/>
                </a:lnTo>
                <a:lnTo>
                  <a:pt x="6051984" y="772792"/>
                </a:lnTo>
                <a:lnTo>
                  <a:pt x="6073081" y="769216"/>
                </a:lnTo>
                <a:lnTo>
                  <a:pt x="6094198" y="765693"/>
                </a:lnTo>
                <a:lnTo>
                  <a:pt x="6115333" y="762226"/>
                </a:lnTo>
                <a:lnTo>
                  <a:pt x="6136489" y="758816"/>
                </a:lnTo>
                <a:lnTo>
                  <a:pt x="6157662" y="755465"/>
                </a:lnTo>
                <a:lnTo>
                  <a:pt x="6178854" y="752173"/>
                </a:lnTo>
                <a:lnTo>
                  <a:pt x="6200066" y="748942"/>
                </a:lnTo>
                <a:lnTo>
                  <a:pt x="6221296" y="745775"/>
                </a:lnTo>
                <a:lnTo>
                  <a:pt x="6242545" y="742672"/>
                </a:lnTo>
                <a:lnTo>
                  <a:pt x="6263810" y="739635"/>
                </a:lnTo>
                <a:lnTo>
                  <a:pt x="6306438" y="733760"/>
                </a:lnTo>
                <a:lnTo>
                  <a:pt x="6327791" y="730923"/>
                </a:lnTo>
                <a:lnTo>
                  <a:pt x="6349309" y="728129"/>
                </a:lnTo>
                <a:lnTo>
                  <a:pt x="6370955" y="725383"/>
                </a:lnTo>
                <a:lnTo>
                  <a:pt x="6392722" y="722683"/>
                </a:lnTo>
                <a:lnTo>
                  <a:pt x="6414613" y="720030"/>
                </a:lnTo>
                <a:lnTo>
                  <a:pt x="6436621" y="717420"/>
                </a:lnTo>
                <a:lnTo>
                  <a:pt x="6458744" y="714855"/>
                </a:lnTo>
                <a:lnTo>
                  <a:pt x="6480978" y="712334"/>
                </a:lnTo>
                <a:lnTo>
                  <a:pt x="6503319" y="709854"/>
                </a:lnTo>
                <a:lnTo>
                  <a:pt x="6525765" y="707415"/>
                </a:lnTo>
                <a:lnTo>
                  <a:pt x="6548310" y="705017"/>
                </a:lnTo>
                <a:lnTo>
                  <a:pt x="6570956" y="702658"/>
                </a:lnTo>
                <a:lnTo>
                  <a:pt x="6593695" y="700338"/>
                </a:lnTo>
                <a:lnTo>
                  <a:pt x="6616525" y="698056"/>
                </a:lnTo>
                <a:lnTo>
                  <a:pt x="6639444" y="695811"/>
                </a:lnTo>
                <a:lnTo>
                  <a:pt x="6662448" y="693601"/>
                </a:lnTo>
                <a:lnTo>
                  <a:pt x="6685531" y="691427"/>
                </a:lnTo>
                <a:lnTo>
                  <a:pt x="6708693" y="689287"/>
                </a:lnTo>
                <a:lnTo>
                  <a:pt x="6731932" y="687180"/>
                </a:lnTo>
                <a:lnTo>
                  <a:pt x="6755238" y="685105"/>
                </a:lnTo>
                <a:lnTo>
                  <a:pt x="6778615" y="683062"/>
                </a:lnTo>
                <a:lnTo>
                  <a:pt x="6802056" y="681050"/>
                </a:lnTo>
                <a:lnTo>
                  <a:pt x="6825559" y="679068"/>
                </a:lnTo>
                <a:lnTo>
                  <a:pt x="6849121" y="677114"/>
                </a:lnTo>
                <a:lnTo>
                  <a:pt x="6872738" y="675188"/>
                </a:lnTo>
                <a:lnTo>
                  <a:pt x="6896405" y="673289"/>
                </a:lnTo>
                <a:lnTo>
                  <a:pt x="6920122" y="671416"/>
                </a:lnTo>
                <a:lnTo>
                  <a:pt x="6943883" y="669569"/>
                </a:lnTo>
                <a:lnTo>
                  <a:pt x="6967687" y="667746"/>
                </a:lnTo>
                <a:lnTo>
                  <a:pt x="6991528" y="665947"/>
                </a:lnTo>
                <a:lnTo>
                  <a:pt x="7015405" y="664169"/>
                </a:lnTo>
                <a:lnTo>
                  <a:pt x="7039315" y="662414"/>
                </a:lnTo>
                <a:lnTo>
                  <a:pt x="7063253" y="660680"/>
                </a:lnTo>
                <a:lnTo>
                  <a:pt x="7087216" y="658965"/>
                </a:lnTo>
                <a:lnTo>
                  <a:pt x="7111202" y="657269"/>
                </a:lnTo>
                <a:lnTo>
                  <a:pt x="7135206" y="655592"/>
                </a:lnTo>
                <a:lnTo>
                  <a:pt x="7159226" y="653931"/>
                </a:lnTo>
                <a:lnTo>
                  <a:pt x="7183258" y="652287"/>
                </a:lnTo>
                <a:lnTo>
                  <a:pt x="7207300" y="650658"/>
                </a:lnTo>
                <a:lnTo>
                  <a:pt x="7231347" y="649044"/>
                </a:lnTo>
                <a:lnTo>
                  <a:pt x="7255397" y="647444"/>
                </a:lnTo>
                <a:lnTo>
                  <a:pt x="7279445" y="645856"/>
                </a:lnTo>
                <a:lnTo>
                  <a:pt x="7303491" y="644280"/>
                </a:lnTo>
                <a:lnTo>
                  <a:pt x="7327528" y="642714"/>
                </a:lnTo>
                <a:lnTo>
                  <a:pt x="7351555" y="641159"/>
                </a:lnTo>
                <a:lnTo>
                  <a:pt x="7375568" y="639613"/>
                </a:lnTo>
                <a:lnTo>
                  <a:pt x="7399565" y="638075"/>
                </a:lnTo>
                <a:lnTo>
                  <a:pt x="7423540" y="636545"/>
                </a:lnTo>
                <a:lnTo>
                  <a:pt x="7447492" y="635020"/>
                </a:lnTo>
                <a:lnTo>
                  <a:pt x="7471418" y="633502"/>
                </a:lnTo>
                <a:lnTo>
                  <a:pt x="7495311" y="631987"/>
                </a:lnTo>
                <a:lnTo>
                  <a:pt x="7519174" y="630477"/>
                </a:lnTo>
                <a:lnTo>
                  <a:pt x="7542998" y="628969"/>
                </a:lnTo>
                <a:lnTo>
                  <a:pt x="7566784" y="627464"/>
                </a:lnTo>
                <a:lnTo>
                  <a:pt x="7590525" y="625959"/>
                </a:lnTo>
                <a:lnTo>
                  <a:pt x="7614221" y="624454"/>
                </a:lnTo>
                <a:lnTo>
                  <a:pt x="7637866" y="622949"/>
                </a:lnTo>
                <a:lnTo>
                  <a:pt x="7661458" y="621442"/>
                </a:lnTo>
                <a:lnTo>
                  <a:pt x="7684994" y="619933"/>
                </a:lnTo>
                <a:lnTo>
                  <a:pt x="7708471" y="618419"/>
                </a:lnTo>
                <a:lnTo>
                  <a:pt x="7731885" y="616902"/>
                </a:lnTo>
                <a:lnTo>
                  <a:pt x="7755233" y="615379"/>
                </a:lnTo>
                <a:lnTo>
                  <a:pt x="7778512" y="613850"/>
                </a:lnTo>
                <a:lnTo>
                  <a:pt x="7801718" y="612313"/>
                </a:lnTo>
                <a:lnTo>
                  <a:pt x="7824849" y="610769"/>
                </a:lnTo>
                <a:lnTo>
                  <a:pt x="7847901" y="609216"/>
                </a:lnTo>
                <a:lnTo>
                  <a:pt x="7870868" y="607653"/>
                </a:lnTo>
                <a:lnTo>
                  <a:pt x="7893752" y="606080"/>
                </a:lnTo>
                <a:lnTo>
                  <a:pt x="7916548" y="604494"/>
                </a:lnTo>
                <a:lnTo>
                  <a:pt x="7939250" y="602896"/>
                </a:lnTo>
                <a:lnTo>
                  <a:pt x="7961858" y="601285"/>
                </a:lnTo>
                <a:lnTo>
                  <a:pt x="7984366" y="599659"/>
                </a:lnTo>
                <a:lnTo>
                  <a:pt x="8006773" y="598018"/>
                </a:lnTo>
                <a:lnTo>
                  <a:pt x="8029077" y="596361"/>
                </a:lnTo>
                <a:lnTo>
                  <a:pt x="8051270" y="594687"/>
                </a:lnTo>
                <a:lnTo>
                  <a:pt x="8073353" y="592995"/>
                </a:lnTo>
                <a:lnTo>
                  <a:pt x="8095321" y="591284"/>
                </a:lnTo>
                <a:lnTo>
                  <a:pt x="8117171" y="589553"/>
                </a:lnTo>
                <a:lnTo>
                  <a:pt x="8138899" y="587801"/>
                </a:lnTo>
                <a:lnTo>
                  <a:pt x="8160504" y="586028"/>
                </a:lnTo>
                <a:lnTo>
                  <a:pt x="8181981" y="584232"/>
                </a:lnTo>
                <a:lnTo>
                  <a:pt x="8203326" y="582413"/>
                </a:lnTo>
                <a:lnTo>
                  <a:pt x="8224539" y="580570"/>
                </a:lnTo>
                <a:lnTo>
                  <a:pt x="8245613" y="578701"/>
                </a:lnTo>
                <a:lnTo>
                  <a:pt x="8266547" y="576806"/>
                </a:lnTo>
                <a:lnTo>
                  <a:pt x="8287339" y="574884"/>
                </a:lnTo>
                <a:lnTo>
                  <a:pt x="8307981" y="572934"/>
                </a:lnTo>
                <a:lnTo>
                  <a:pt x="8328475" y="570955"/>
                </a:lnTo>
                <a:lnTo>
                  <a:pt x="8348815" y="568946"/>
                </a:lnTo>
                <a:lnTo>
                  <a:pt x="8368998" y="566906"/>
                </a:lnTo>
                <a:lnTo>
                  <a:pt x="8389023" y="564835"/>
                </a:lnTo>
                <a:lnTo>
                  <a:pt x="8408884" y="562731"/>
                </a:lnTo>
                <a:lnTo>
                  <a:pt x="8428578" y="560594"/>
                </a:lnTo>
                <a:lnTo>
                  <a:pt x="8448104" y="558422"/>
                </a:lnTo>
                <a:lnTo>
                  <a:pt x="8467457" y="556214"/>
                </a:lnTo>
                <a:lnTo>
                  <a:pt x="8486635" y="553971"/>
                </a:lnTo>
                <a:lnTo>
                  <a:pt x="8505635" y="551690"/>
                </a:lnTo>
                <a:lnTo>
                  <a:pt x="8524450" y="549370"/>
                </a:lnTo>
                <a:lnTo>
                  <a:pt x="8561487" y="544618"/>
                </a:lnTo>
                <a:lnTo>
                  <a:pt x="8579762" y="542182"/>
                </a:lnTo>
                <a:lnTo>
                  <a:pt x="8597825" y="539720"/>
                </a:lnTo>
                <a:lnTo>
                  <a:pt x="8615708" y="537228"/>
                </a:lnTo>
                <a:lnTo>
                  <a:pt x="8633415" y="534707"/>
                </a:lnTo>
                <a:lnTo>
                  <a:pt x="8650952" y="532158"/>
                </a:lnTo>
                <a:lnTo>
                  <a:pt x="8668320" y="529581"/>
                </a:lnTo>
                <a:lnTo>
                  <a:pt x="8685521" y="526977"/>
                </a:lnTo>
                <a:lnTo>
                  <a:pt x="8702560" y="524347"/>
                </a:lnTo>
                <a:lnTo>
                  <a:pt x="8719438" y="521691"/>
                </a:lnTo>
                <a:lnTo>
                  <a:pt x="8736159" y="519009"/>
                </a:lnTo>
                <a:lnTo>
                  <a:pt x="8752722" y="516303"/>
                </a:lnTo>
                <a:lnTo>
                  <a:pt x="8769135" y="513573"/>
                </a:lnTo>
                <a:lnTo>
                  <a:pt x="8785400" y="510820"/>
                </a:lnTo>
                <a:lnTo>
                  <a:pt x="8801519" y="508044"/>
                </a:lnTo>
                <a:lnTo>
                  <a:pt x="8817497" y="505245"/>
                </a:lnTo>
                <a:lnTo>
                  <a:pt x="8833334" y="502425"/>
                </a:lnTo>
                <a:lnTo>
                  <a:pt x="8849030" y="499584"/>
                </a:lnTo>
                <a:lnTo>
                  <a:pt x="8864595" y="496723"/>
                </a:lnTo>
                <a:lnTo>
                  <a:pt x="8880030" y="493843"/>
                </a:lnTo>
                <a:lnTo>
                  <a:pt x="8895331" y="490943"/>
                </a:lnTo>
                <a:lnTo>
                  <a:pt x="8910511" y="488024"/>
                </a:lnTo>
                <a:lnTo>
                  <a:pt x="8925567" y="485088"/>
                </a:lnTo>
                <a:lnTo>
                  <a:pt x="8940503" y="482135"/>
                </a:lnTo>
                <a:lnTo>
                  <a:pt x="8955324" y="479165"/>
                </a:lnTo>
                <a:lnTo>
                  <a:pt x="8970028" y="476180"/>
                </a:lnTo>
                <a:lnTo>
                  <a:pt x="8984623" y="473179"/>
                </a:lnTo>
                <a:lnTo>
                  <a:pt x="8999108" y="470163"/>
                </a:lnTo>
                <a:lnTo>
                  <a:pt x="9013489" y="467133"/>
                </a:lnTo>
                <a:lnTo>
                  <a:pt x="9027766" y="464089"/>
                </a:lnTo>
                <a:lnTo>
                  <a:pt x="9041946" y="461033"/>
                </a:lnTo>
                <a:lnTo>
                  <a:pt x="9056026" y="457965"/>
                </a:lnTo>
                <a:lnTo>
                  <a:pt x="9070014" y="454885"/>
                </a:lnTo>
                <a:lnTo>
                  <a:pt x="9083910" y="451794"/>
                </a:lnTo>
                <a:lnTo>
                  <a:pt x="9097720" y="448693"/>
                </a:lnTo>
                <a:lnTo>
                  <a:pt x="9111443" y="445582"/>
                </a:lnTo>
                <a:lnTo>
                  <a:pt x="9125084" y="442462"/>
                </a:lnTo>
                <a:lnTo>
                  <a:pt x="9138645" y="439334"/>
                </a:lnTo>
                <a:lnTo>
                  <a:pt x="9152131" y="436198"/>
                </a:lnTo>
                <a:lnTo>
                  <a:pt x="9165542" y="433054"/>
                </a:lnTo>
                <a:lnTo>
                  <a:pt x="9178884" y="429905"/>
                </a:lnTo>
                <a:lnTo>
                  <a:pt x="9192158" y="426749"/>
                </a:lnTo>
                <a:lnTo>
                  <a:pt x="9205365" y="423588"/>
                </a:lnTo>
                <a:lnTo>
                  <a:pt x="9218513" y="420422"/>
                </a:lnTo>
                <a:lnTo>
                  <a:pt x="9231599" y="417252"/>
                </a:lnTo>
                <a:lnTo>
                  <a:pt x="9244631" y="414079"/>
                </a:lnTo>
                <a:lnTo>
                  <a:pt x="9257609" y="410902"/>
                </a:lnTo>
                <a:lnTo>
                  <a:pt x="9270536" y="407724"/>
                </a:lnTo>
                <a:lnTo>
                  <a:pt x="9283417" y="404544"/>
                </a:lnTo>
                <a:lnTo>
                  <a:pt x="9296253" y="401364"/>
                </a:lnTo>
                <a:lnTo>
                  <a:pt x="9309047" y="398182"/>
                </a:lnTo>
                <a:lnTo>
                  <a:pt x="9321801" y="395001"/>
                </a:lnTo>
                <a:lnTo>
                  <a:pt x="9334521" y="391821"/>
                </a:lnTo>
                <a:lnTo>
                  <a:pt x="9347208" y="388642"/>
                </a:lnTo>
                <a:lnTo>
                  <a:pt x="9359864" y="385466"/>
                </a:lnTo>
                <a:lnTo>
                  <a:pt x="9372495" y="382293"/>
                </a:lnTo>
                <a:lnTo>
                  <a:pt x="9385101" y="379122"/>
                </a:lnTo>
                <a:lnTo>
                  <a:pt x="9397685" y="375956"/>
                </a:lnTo>
                <a:lnTo>
                  <a:pt x="9410251" y="372794"/>
                </a:lnTo>
                <a:lnTo>
                  <a:pt x="9422803" y="369638"/>
                </a:lnTo>
                <a:lnTo>
                  <a:pt x="9435341" y="366487"/>
                </a:lnTo>
                <a:lnTo>
                  <a:pt x="9447871" y="363342"/>
                </a:lnTo>
                <a:lnTo>
                  <a:pt x="9460394" y="360205"/>
                </a:lnTo>
                <a:lnTo>
                  <a:pt x="9472913" y="357075"/>
                </a:lnTo>
                <a:lnTo>
                  <a:pt x="9485433" y="353953"/>
                </a:lnTo>
                <a:lnTo>
                  <a:pt x="9497954" y="350840"/>
                </a:lnTo>
                <a:lnTo>
                  <a:pt x="9510479" y="347737"/>
                </a:lnTo>
                <a:lnTo>
                  <a:pt x="9523016" y="344643"/>
                </a:lnTo>
                <a:lnTo>
                  <a:pt x="9535561" y="341560"/>
                </a:lnTo>
                <a:lnTo>
                  <a:pt x="9548123" y="338489"/>
                </a:lnTo>
                <a:lnTo>
                  <a:pt x="9560700" y="335429"/>
                </a:lnTo>
                <a:lnTo>
                  <a:pt x="9573298" y="332381"/>
                </a:lnTo>
                <a:lnTo>
                  <a:pt x="9585918" y="329346"/>
                </a:lnTo>
                <a:lnTo>
                  <a:pt x="9598566" y="326325"/>
                </a:lnTo>
                <a:lnTo>
                  <a:pt x="9611242" y="323318"/>
                </a:lnTo>
                <a:lnTo>
                  <a:pt x="9623949" y="320326"/>
                </a:lnTo>
                <a:lnTo>
                  <a:pt x="9636694" y="317349"/>
                </a:lnTo>
                <a:lnTo>
                  <a:pt x="9649475" y="314388"/>
                </a:lnTo>
                <a:lnTo>
                  <a:pt x="9662296" y="311443"/>
                </a:lnTo>
                <a:lnTo>
                  <a:pt x="9675163" y="308516"/>
                </a:lnTo>
                <a:lnTo>
                  <a:pt x="9688076" y="305606"/>
                </a:lnTo>
                <a:lnTo>
                  <a:pt x="9701038" y="302714"/>
                </a:lnTo>
                <a:lnTo>
                  <a:pt x="9714054" y="299841"/>
                </a:lnTo>
                <a:lnTo>
                  <a:pt x="9727125" y="296988"/>
                </a:lnTo>
                <a:lnTo>
                  <a:pt x="9740258" y="294154"/>
                </a:lnTo>
                <a:lnTo>
                  <a:pt x="9753449" y="291341"/>
                </a:lnTo>
                <a:lnTo>
                  <a:pt x="9766709" y="288549"/>
                </a:lnTo>
                <a:lnTo>
                  <a:pt x="9780032" y="285780"/>
                </a:lnTo>
                <a:lnTo>
                  <a:pt x="9793430" y="283032"/>
                </a:lnTo>
                <a:lnTo>
                  <a:pt x="9806899" y="280307"/>
                </a:lnTo>
                <a:lnTo>
                  <a:pt x="9820446" y="277606"/>
                </a:lnTo>
                <a:lnTo>
                  <a:pt x="9834073" y="274929"/>
                </a:lnTo>
                <a:lnTo>
                  <a:pt x="9847783" y="272276"/>
                </a:lnTo>
                <a:lnTo>
                  <a:pt x="9861578" y="269649"/>
                </a:lnTo>
                <a:lnTo>
                  <a:pt x="9875464" y="267048"/>
                </a:lnTo>
                <a:lnTo>
                  <a:pt x="9889439" y="264472"/>
                </a:lnTo>
                <a:lnTo>
                  <a:pt x="9903510" y="261924"/>
                </a:lnTo>
                <a:lnTo>
                  <a:pt x="9917679" y="259404"/>
                </a:lnTo>
                <a:lnTo>
                  <a:pt x="9931949" y="256912"/>
                </a:lnTo>
                <a:lnTo>
                  <a:pt x="9960839" y="252008"/>
                </a:lnTo>
                <a:lnTo>
                  <a:pt x="9975473" y="249577"/>
                </a:lnTo>
                <a:lnTo>
                  <a:pt x="9990201" y="247139"/>
                </a:lnTo>
                <a:lnTo>
                  <a:pt x="10005017" y="244694"/>
                </a:lnTo>
                <a:lnTo>
                  <a:pt x="10019913" y="242244"/>
                </a:lnTo>
                <a:lnTo>
                  <a:pt x="10034894" y="239789"/>
                </a:lnTo>
                <a:lnTo>
                  <a:pt x="10049953" y="237330"/>
                </a:lnTo>
                <a:lnTo>
                  <a:pt x="10065090" y="234867"/>
                </a:lnTo>
                <a:lnTo>
                  <a:pt x="10080302" y="232401"/>
                </a:lnTo>
                <a:lnTo>
                  <a:pt x="10095586" y="229932"/>
                </a:lnTo>
                <a:lnTo>
                  <a:pt x="10110940" y="227460"/>
                </a:lnTo>
                <a:lnTo>
                  <a:pt x="10126359" y="224986"/>
                </a:lnTo>
                <a:lnTo>
                  <a:pt x="10141845" y="222511"/>
                </a:lnTo>
                <a:lnTo>
                  <a:pt x="10157395" y="220036"/>
                </a:lnTo>
                <a:lnTo>
                  <a:pt x="10173004" y="217560"/>
                </a:lnTo>
                <a:lnTo>
                  <a:pt x="10188671" y="215084"/>
                </a:lnTo>
                <a:lnTo>
                  <a:pt x="10204397" y="212609"/>
                </a:lnTo>
                <a:lnTo>
                  <a:pt x="10220171" y="210135"/>
                </a:lnTo>
                <a:lnTo>
                  <a:pt x="10235998" y="207662"/>
                </a:lnTo>
                <a:lnTo>
                  <a:pt x="10251875" y="205192"/>
                </a:lnTo>
                <a:lnTo>
                  <a:pt x="10267794" y="202724"/>
                </a:lnTo>
                <a:lnTo>
                  <a:pt x="10283761" y="200260"/>
                </a:lnTo>
                <a:lnTo>
                  <a:pt x="10299770" y="197799"/>
                </a:lnTo>
                <a:lnTo>
                  <a:pt x="10315816" y="195343"/>
                </a:lnTo>
                <a:lnTo>
                  <a:pt x="10331900" y="192891"/>
                </a:lnTo>
                <a:lnTo>
                  <a:pt x="10348017" y="190445"/>
                </a:lnTo>
                <a:lnTo>
                  <a:pt x="10364167" y="188004"/>
                </a:lnTo>
                <a:lnTo>
                  <a:pt x="10380345" y="185569"/>
                </a:lnTo>
                <a:lnTo>
                  <a:pt x="10396551" y="183141"/>
                </a:lnTo>
                <a:lnTo>
                  <a:pt x="10412783" y="180720"/>
                </a:lnTo>
                <a:lnTo>
                  <a:pt x="10429036" y="178307"/>
                </a:lnTo>
                <a:lnTo>
                  <a:pt x="10445310" y="175902"/>
                </a:lnTo>
                <a:lnTo>
                  <a:pt x="10461600" y="173506"/>
                </a:lnTo>
                <a:lnTo>
                  <a:pt x="10477908" y="171119"/>
                </a:lnTo>
                <a:lnTo>
                  <a:pt x="10494228" y="168742"/>
                </a:lnTo>
                <a:lnTo>
                  <a:pt x="10510557" y="166375"/>
                </a:lnTo>
                <a:lnTo>
                  <a:pt x="10526896" y="164019"/>
                </a:lnTo>
                <a:lnTo>
                  <a:pt x="10543240" y="161674"/>
                </a:lnTo>
                <a:lnTo>
                  <a:pt x="10559589" y="159341"/>
                </a:lnTo>
                <a:lnTo>
                  <a:pt x="10575937" y="157020"/>
                </a:lnTo>
                <a:lnTo>
                  <a:pt x="10592286" y="154712"/>
                </a:lnTo>
                <a:lnTo>
                  <a:pt x="10608630" y="152417"/>
                </a:lnTo>
                <a:lnTo>
                  <a:pt x="10624968" y="150136"/>
                </a:lnTo>
                <a:lnTo>
                  <a:pt x="10641299" y="147869"/>
                </a:lnTo>
                <a:lnTo>
                  <a:pt x="10657618" y="145617"/>
                </a:lnTo>
                <a:lnTo>
                  <a:pt x="10673924" y="143380"/>
                </a:lnTo>
                <a:lnTo>
                  <a:pt x="10690214" y="141159"/>
                </a:lnTo>
                <a:lnTo>
                  <a:pt x="10706486" y="138954"/>
                </a:lnTo>
                <a:lnTo>
                  <a:pt x="10722739" y="136766"/>
                </a:lnTo>
                <a:lnTo>
                  <a:pt x="10738969" y="134595"/>
                </a:lnTo>
                <a:lnTo>
                  <a:pt x="10755175" y="132442"/>
                </a:lnTo>
                <a:lnTo>
                  <a:pt x="10771351" y="130307"/>
                </a:lnTo>
                <a:lnTo>
                  <a:pt x="10787500" y="128192"/>
                </a:lnTo>
                <a:lnTo>
                  <a:pt x="10803615" y="126095"/>
                </a:lnTo>
                <a:lnTo>
                  <a:pt x="10819696" y="124018"/>
                </a:lnTo>
                <a:lnTo>
                  <a:pt x="10835741" y="121962"/>
                </a:lnTo>
                <a:lnTo>
                  <a:pt x="10851746" y="119926"/>
                </a:lnTo>
                <a:lnTo>
                  <a:pt x="10867709" y="117912"/>
                </a:lnTo>
                <a:lnTo>
                  <a:pt x="10883629" y="115920"/>
                </a:lnTo>
                <a:lnTo>
                  <a:pt x="10899502" y="113949"/>
                </a:lnTo>
                <a:lnTo>
                  <a:pt x="10915327" y="112002"/>
                </a:lnTo>
                <a:lnTo>
                  <a:pt x="10931101" y="110078"/>
                </a:lnTo>
                <a:lnTo>
                  <a:pt x="10946820" y="108178"/>
                </a:lnTo>
                <a:lnTo>
                  <a:pt x="10962484" y="106302"/>
                </a:lnTo>
                <a:lnTo>
                  <a:pt x="10978090" y="104451"/>
                </a:lnTo>
                <a:lnTo>
                  <a:pt x="10993635" y="102626"/>
                </a:lnTo>
                <a:lnTo>
                  <a:pt x="11009117" y="100826"/>
                </a:lnTo>
                <a:lnTo>
                  <a:pt x="11024533" y="99053"/>
                </a:lnTo>
                <a:lnTo>
                  <a:pt x="11039883" y="97306"/>
                </a:lnTo>
                <a:lnTo>
                  <a:pt x="11055161" y="95587"/>
                </a:lnTo>
                <a:lnTo>
                  <a:pt x="11070367" y="93896"/>
                </a:lnTo>
                <a:lnTo>
                  <a:pt x="11085498" y="92233"/>
                </a:lnTo>
                <a:lnTo>
                  <a:pt x="11100552" y="90599"/>
                </a:lnTo>
                <a:lnTo>
                  <a:pt x="11115525" y="88994"/>
                </a:lnTo>
                <a:lnTo>
                  <a:pt x="11130417" y="87419"/>
                </a:lnTo>
                <a:lnTo>
                  <a:pt x="11145226" y="85875"/>
                </a:lnTo>
                <a:lnTo>
                  <a:pt x="11159945" y="84361"/>
                </a:lnTo>
                <a:lnTo>
                  <a:pt x="11174576" y="82879"/>
                </a:lnTo>
                <a:lnTo>
                  <a:pt x="11189115" y="81429"/>
                </a:lnTo>
                <a:lnTo>
                  <a:pt x="11203560" y="80011"/>
                </a:lnTo>
                <a:lnTo>
                  <a:pt x="11217909" y="78626"/>
                </a:lnTo>
                <a:lnTo>
                  <a:pt x="11232159" y="77275"/>
                </a:lnTo>
                <a:lnTo>
                  <a:pt x="11246307" y="75957"/>
                </a:lnTo>
                <a:lnTo>
                  <a:pt x="11260351" y="74674"/>
                </a:lnTo>
                <a:lnTo>
                  <a:pt x="11274291" y="73426"/>
                </a:lnTo>
                <a:lnTo>
                  <a:pt x="11288121" y="72213"/>
                </a:lnTo>
                <a:lnTo>
                  <a:pt x="11301840" y="71036"/>
                </a:lnTo>
                <a:lnTo>
                  <a:pt x="11315445" y="69895"/>
                </a:lnTo>
                <a:lnTo>
                  <a:pt x="11328933" y="68791"/>
                </a:lnTo>
                <a:lnTo>
                  <a:pt x="11342306" y="67725"/>
                </a:lnTo>
                <a:lnTo>
                  <a:pt x="11355555" y="66697"/>
                </a:lnTo>
                <a:lnTo>
                  <a:pt x="11368685" y="65707"/>
                </a:lnTo>
                <a:lnTo>
                  <a:pt x="11381687" y="64756"/>
                </a:lnTo>
                <a:lnTo>
                  <a:pt x="11394561" y="63844"/>
                </a:lnTo>
                <a:lnTo>
                  <a:pt x="11407304" y="62972"/>
                </a:lnTo>
                <a:lnTo>
                  <a:pt x="11419915" y="62141"/>
                </a:lnTo>
                <a:lnTo>
                  <a:pt x="11432391" y="61350"/>
                </a:lnTo>
                <a:lnTo>
                  <a:pt x="11444727" y="60601"/>
                </a:lnTo>
                <a:lnTo>
                  <a:pt x="11456927" y="59894"/>
                </a:lnTo>
                <a:lnTo>
                  <a:pt x="11480925" y="58606"/>
                </a:lnTo>
                <a:lnTo>
                  <a:pt x="11492770" y="58005"/>
                </a:lnTo>
                <a:lnTo>
                  <a:pt x="11504502" y="57412"/>
                </a:lnTo>
                <a:lnTo>
                  <a:pt x="11516123" y="56824"/>
                </a:lnTo>
                <a:lnTo>
                  <a:pt x="11527630" y="56241"/>
                </a:lnTo>
                <a:lnTo>
                  <a:pt x="11539033" y="55664"/>
                </a:lnTo>
                <a:lnTo>
                  <a:pt x="11550329" y="55092"/>
                </a:lnTo>
                <a:lnTo>
                  <a:pt x="11561522" y="54525"/>
                </a:lnTo>
                <a:lnTo>
                  <a:pt x="11572612" y="53961"/>
                </a:lnTo>
                <a:lnTo>
                  <a:pt x="11583603" y="53400"/>
                </a:lnTo>
                <a:lnTo>
                  <a:pt x="11594496" y="52842"/>
                </a:lnTo>
                <a:lnTo>
                  <a:pt x="11605287" y="52287"/>
                </a:lnTo>
                <a:lnTo>
                  <a:pt x="11615989" y="51734"/>
                </a:lnTo>
                <a:lnTo>
                  <a:pt x="11626595" y="51182"/>
                </a:lnTo>
                <a:lnTo>
                  <a:pt x="11637113" y="50632"/>
                </a:lnTo>
                <a:lnTo>
                  <a:pt x="11647540" y="50083"/>
                </a:lnTo>
                <a:lnTo>
                  <a:pt x="11657883" y="49534"/>
                </a:lnTo>
                <a:lnTo>
                  <a:pt x="11668134" y="48984"/>
                </a:lnTo>
                <a:lnTo>
                  <a:pt x="11678307" y="48435"/>
                </a:lnTo>
                <a:lnTo>
                  <a:pt x="11688400" y="47884"/>
                </a:lnTo>
                <a:lnTo>
                  <a:pt x="11698407" y="47331"/>
                </a:lnTo>
                <a:lnTo>
                  <a:pt x="11708340" y="46777"/>
                </a:lnTo>
                <a:lnTo>
                  <a:pt x="11718198" y="46221"/>
                </a:lnTo>
                <a:lnTo>
                  <a:pt x="11727983" y="45662"/>
                </a:lnTo>
                <a:lnTo>
                  <a:pt x="11737694" y="45099"/>
                </a:lnTo>
                <a:lnTo>
                  <a:pt x="11747335" y="44533"/>
                </a:lnTo>
                <a:lnTo>
                  <a:pt x="11756908" y="43962"/>
                </a:lnTo>
                <a:lnTo>
                  <a:pt x="11766414" y="43387"/>
                </a:lnTo>
                <a:lnTo>
                  <a:pt x="11775856" y="42808"/>
                </a:lnTo>
                <a:lnTo>
                  <a:pt x="11785236" y="42222"/>
                </a:lnTo>
                <a:lnTo>
                  <a:pt x="11794554" y="41631"/>
                </a:lnTo>
                <a:lnTo>
                  <a:pt x="11803814" y="41033"/>
                </a:lnTo>
                <a:lnTo>
                  <a:pt x="11813016" y="40429"/>
                </a:lnTo>
                <a:lnTo>
                  <a:pt x="11822164" y="39817"/>
                </a:lnTo>
                <a:lnTo>
                  <a:pt x="11831257" y="39198"/>
                </a:lnTo>
                <a:lnTo>
                  <a:pt x="11840301" y="38570"/>
                </a:lnTo>
                <a:lnTo>
                  <a:pt x="11849293" y="37934"/>
                </a:lnTo>
                <a:lnTo>
                  <a:pt x="11858239" y="37289"/>
                </a:lnTo>
                <a:lnTo>
                  <a:pt x="11867138" y="36635"/>
                </a:lnTo>
                <a:lnTo>
                  <a:pt x="11875993" y="35971"/>
                </a:lnTo>
                <a:lnTo>
                  <a:pt x="11884807" y="35296"/>
                </a:lnTo>
                <a:lnTo>
                  <a:pt x="11893581" y="34611"/>
                </a:lnTo>
                <a:lnTo>
                  <a:pt x="11902315" y="33914"/>
                </a:lnTo>
                <a:lnTo>
                  <a:pt x="11911014" y="33205"/>
                </a:lnTo>
                <a:lnTo>
                  <a:pt x="11919679" y="32485"/>
                </a:lnTo>
                <a:lnTo>
                  <a:pt x="11928308" y="31752"/>
                </a:lnTo>
                <a:lnTo>
                  <a:pt x="11936909" y="31006"/>
                </a:lnTo>
                <a:lnTo>
                  <a:pt x="11945480" y="30246"/>
                </a:lnTo>
                <a:lnTo>
                  <a:pt x="11954023" y="29472"/>
                </a:lnTo>
                <a:lnTo>
                  <a:pt x="11962543" y="28685"/>
                </a:lnTo>
                <a:lnTo>
                  <a:pt x="11971038" y="27882"/>
                </a:lnTo>
                <a:lnTo>
                  <a:pt x="11979508" y="27064"/>
                </a:lnTo>
                <a:lnTo>
                  <a:pt x="11987961" y="26231"/>
                </a:lnTo>
                <a:lnTo>
                  <a:pt x="11996397" y="25381"/>
                </a:lnTo>
                <a:lnTo>
                  <a:pt x="12004817" y="24515"/>
                </a:lnTo>
                <a:lnTo>
                  <a:pt x="12013220" y="23631"/>
                </a:lnTo>
                <a:lnTo>
                  <a:pt x="12021614" y="22731"/>
                </a:lnTo>
                <a:lnTo>
                  <a:pt x="12029994" y="21812"/>
                </a:lnTo>
                <a:lnTo>
                  <a:pt x="12038367" y="20875"/>
                </a:lnTo>
                <a:lnTo>
                  <a:pt x="12046731" y="19920"/>
                </a:lnTo>
                <a:lnTo>
                  <a:pt x="12055094" y="18945"/>
                </a:lnTo>
                <a:lnTo>
                  <a:pt x="12063450" y="17950"/>
                </a:lnTo>
                <a:lnTo>
                  <a:pt x="12071806" y="16936"/>
                </a:lnTo>
                <a:lnTo>
                  <a:pt x="12080162" y="15900"/>
                </a:lnTo>
                <a:lnTo>
                  <a:pt x="12088519" y="14844"/>
                </a:lnTo>
                <a:lnTo>
                  <a:pt x="12096882" y="13767"/>
                </a:lnTo>
                <a:lnTo>
                  <a:pt x="12105250" y="12667"/>
                </a:lnTo>
                <a:lnTo>
                  <a:pt x="12113625" y="11546"/>
                </a:lnTo>
                <a:lnTo>
                  <a:pt x="12122010" y="10401"/>
                </a:lnTo>
                <a:lnTo>
                  <a:pt x="12130405" y="9234"/>
                </a:lnTo>
                <a:lnTo>
                  <a:pt x="12138816" y="8042"/>
                </a:lnTo>
                <a:lnTo>
                  <a:pt x="12147238" y="6827"/>
                </a:lnTo>
                <a:lnTo>
                  <a:pt x="12155681" y="5587"/>
                </a:lnTo>
                <a:lnTo>
                  <a:pt x="12164140" y="4323"/>
                </a:lnTo>
                <a:lnTo>
                  <a:pt x="12172619" y="3033"/>
                </a:lnTo>
                <a:lnTo>
                  <a:pt x="12181124" y="1717"/>
                </a:lnTo>
                <a:lnTo>
                  <a:pt x="12189650" y="375"/>
                </a:lnTo>
                <a:lnTo>
                  <a:pt x="12191997" y="0"/>
                </a:lnTo>
                <a:close/>
              </a:path>
            </a:pathLst>
          </a:custGeom>
          <a:gradFill flip="none" rotWithShape="1">
            <a:gsLst>
              <a:gs pos="0">
                <a:srgbClr val="071B11">
                  <a:alpha val="0"/>
                </a:srgbClr>
              </a:gs>
              <a:gs pos="97000">
                <a:srgbClr val="265ED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671910" y="6257934"/>
            <a:ext cx="7762580" cy="89921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334" y="93134"/>
            <a:ext cx="187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企业顾问</a:t>
            </a:r>
          </a:p>
        </p:txBody>
      </p:sp>
      <p:sp>
        <p:nvSpPr>
          <p:cNvPr id="42" name="任意多边形: 形状 41"/>
          <p:cNvSpPr/>
          <p:nvPr/>
        </p:nvSpPr>
        <p:spPr>
          <a:xfrm rot="200135">
            <a:off x="-99060" y="4296722"/>
            <a:ext cx="12390120" cy="2324100"/>
          </a:xfrm>
          <a:custGeom>
            <a:avLst/>
            <a:gdLst>
              <a:gd name="connsiteX0" fmla="*/ 0 w 12336780"/>
              <a:gd name="connsiteY0" fmla="*/ 2148840 h 2148840"/>
              <a:gd name="connsiteX1" fmla="*/ 1173480 w 12336780"/>
              <a:gd name="connsiteY1" fmla="*/ 1950720 h 2148840"/>
              <a:gd name="connsiteX2" fmla="*/ 2606040 w 12336780"/>
              <a:gd name="connsiteY2" fmla="*/ 1630680 h 2148840"/>
              <a:gd name="connsiteX3" fmla="*/ 4351020 w 12336780"/>
              <a:gd name="connsiteY3" fmla="*/ 1455420 h 2148840"/>
              <a:gd name="connsiteX4" fmla="*/ 6347460 w 12336780"/>
              <a:gd name="connsiteY4" fmla="*/ 952500 h 2148840"/>
              <a:gd name="connsiteX5" fmla="*/ 8587740 w 12336780"/>
              <a:gd name="connsiteY5" fmla="*/ 632460 h 2148840"/>
              <a:gd name="connsiteX6" fmla="*/ 9966960 w 12336780"/>
              <a:gd name="connsiteY6" fmla="*/ 259080 h 2148840"/>
              <a:gd name="connsiteX7" fmla="*/ 11490960 w 12336780"/>
              <a:gd name="connsiteY7" fmla="*/ 220980 h 2148840"/>
              <a:gd name="connsiteX8" fmla="*/ 12336780 w 12336780"/>
              <a:gd name="connsiteY8" fmla="*/ 0 h 2148840"/>
              <a:gd name="connsiteX0-1" fmla="*/ 0 w 12336780"/>
              <a:gd name="connsiteY0-2" fmla="*/ 2179470 h 2179470"/>
              <a:gd name="connsiteX1-3" fmla="*/ 1173480 w 12336780"/>
              <a:gd name="connsiteY1-4" fmla="*/ 1981350 h 2179470"/>
              <a:gd name="connsiteX2-5" fmla="*/ 2606040 w 12336780"/>
              <a:gd name="connsiteY2-6" fmla="*/ 1661310 h 2179470"/>
              <a:gd name="connsiteX3-7" fmla="*/ 4351020 w 12336780"/>
              <a:gd name="connsiteY3-8" fmla="*/ 1486050 h 2179470"/>
              <a:gd name="connsiteX4-9" fmla="*/ 6347460 w 12336780"/>
              <a:gd name="connsiteY4-10" fmla="*/ 983130 h 2179470"/>
              <a:gd name="connsiteX5-11" fmla="*/ 8587740 w 12336780"/>
              <a:gd name="connsiteY5-12" fmla="*/ 663090 h 2179470"/>
              <a:gd name="connsiteX6-13" fmla="*/ 9966960 w 12336780"/>
              <a:gd name="connsiteY6-14" fmla="*/ 289710 h 2179470"/>
              <a:gd name="connsiteX7-15" fmla="*/ 11475720 w 12336780"/>
              <a:gd name="connsiteY7-16" fmla="*/ 7770 h 2179470"/>
              <a:gd name="connsiteX8-17" fmla="*/ 12336780 w 12336780"/>
              <a:gd name="connsiteY8-18" fmla="*/ 30630 h 2179470"/>
              <a:gd name="connsiteX0-19" fmla="*/ 0 w 12390120"/>
              <a:gd name="connsiteY0-20" fmla="*/ 2324100 h 2324100"/>
              <a:gd name="connsiteX1-21" fmla="*/ 1173480 w 12390120"/>
              <a:gd name="connsiteY1-22" fmla="*/ 2125980 h 2324100"/>
              <a:gd name="connsiteX2-23" fmla="*/ 2606040 w 12390120"/>
              <a:gd name="connsiteY2-24" fmla="*/ 1805940 h 2324100"/>
              <a:gd name="connsiteX3-25" fmla="*/ 4351020 w 12390120"/>
              <a:gd name="connsiteY3-26" fmla="*/ 1630680 h 2324100"/>
              <a:gd name="connsiteX4-27" fmla="*/ 6347460 w 12390120"/>
              <a:gd name="connsiteY4-28" fmla="*/ 1127760 h 2324100"/>
              <a:gd name="connsiteX5-29" fmla="*/ 8587740 w 12390120"/>
              <a:gd name="connsiteY5-30" fmla="*/ 807720 h 2324100"/>
              <a:gd name="connsiteX6-31" fmla="*/ 9966960 w 12390120"/>
              <a:gd name="connsiteY6-32" fmla="*/ 434340 h 2324100"/>
              <a:gd name="connsiteX7-33" fmla="*/ 11475720 w 12390120"/>
              <a:gd name="connsiteY7-34" fmla="*/ 152400 h 2324100"/>
              <a:gd name="connsiteX8-35" fmla="*/ 12390120 w 12390120"/>
              <a:gd name="connsiteY8-36" fmla="*/ 0 h 2324100"/>
              <a:gd name="connsiteX0-37" fmla="*/ 0 w 12390120"/>
              <a:gd name="connsiteY0-38" fmla="*/ 2325794 h 2325794"/>
              <a:gd name="connsiteX1-39" fmla="*/ 1173480 w 12390120"/>
              <a:gd name="connsiteY1-40" fmla="*/ 2127674 h 2325794"/>
              <a:gd name="connsiteX2-41" fmla="*/ 2606040 w 12390120"/>
              <a:gd name="connsiteY2-42" fmla="*/ 1807634 h 2325794"/>
              <a:gd name="connsiteX3-43" fmla="*/ 4351020 w 12390120"/>
              <a:gd name="connsiteY3-44" fmla="*/ 1632374 h 2325794"/>
              <a:gd name="connsiteX4-45" fmla="*/ 6347460 w 12390120"/>
              <a:gd name="connsiteY4-46" fmla="*/ 1129454 h 2325794"/>
              <a:gd name="connsiteX5-47" fmla="*/ 8587740 w 12390120"/>
              <a:gd name="connsiteY5-48" fmla="*/ 809414 h 2325794"/>
              <a:gd name="connsiteX6-49" fmla="*/ 9966960 w 12390120"/>
              <a:gd name="connsiteY6-50" fmla="*/ 436034 h 2325794"/>
              <a:gd name="connsiteX7-51" fmla="*/ 11475720 w 12390120"/>
              <a:gd name="connsiteY7-52" fmla="*/ 154094 h 2325794"/>
              <a:gd name="connsiteX8-53" fmla="*/ 12390120 w 12390120"/>
              <a:gd name="connsiteY8-54" fmla="*/ 1694 h 2325794"/>
              <a:gd name="connsiteX0-55" fmla="*/ 0 w 12390120"/>
              <a:gd name="connsiteY0-56" fmla="*/ 2324100 h 2324100"/>
              <a:gd name="connsiteX1-57" fmla="*/ 1173480 w 12390120"/>
              <a:gd name="connsiteY1-58" fmla="*/ 2125980 h 2324100"/>
              <a:gd name="connsiteX2-59" fmla="*/ 2606040 w 12390120"/>
              <a:gd name="connsiteY2-60" fmla="*/ 1805940 h 2324100"/>
              <a:gd name="connsiteX3-61" fmla="*/ 4351020 w 12390120"/>
              <a:gd name="connsiteY3-62" fmla="*/ 1630680 h 2324100"/>
              <a:gd name="connsiteX4-63" fmla="*/ 6347460 w 12390120"/>
              <a:gd name="connsiteY4-64" fmla="*/ 1127760 h 2324100"/>
              <a:gd name="connsiteX5-65" fmla="*/ 8587740 w 12390120"/>
              <a:gd name="connsiteY5-66" fmla="*/ 807720 h 2324100"/>
              <a:gd name="connsiteX6-67" fmla="*/ 9966960 w 12390120"/>
              <a:gd name="connsiteY6-68" fmla="*/ 434340 h 2324100"/>
              <a:gd name="connsiteX7-69" fmla="*/ 11475720 w 12390120"/>
              <a:gd name="connsiteY7-70" fmla="*/ 152400 h 2324100"/>
              <a:gd name="connsiteX8-71" fmla="*/ 12390120 w 12390120"/>
              <a:gd name="connsiteY8-72" fmla="*/ 0 h 23241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390120" h="2324100">
                <a:moveTo>
                  <a:pt x="0" y="2324100"/>
                </a:moveTo>
                <a:cubicBezTo>
                  <a:pt x="369570" y="2268220"/>
                  <a:pt x="739140" y="2212340"/>
                  <a:pt x="1173480" y="2125980"/>
                </a:cubicBezTo>
                <a:cubicBezTo>
                  <a:pt x="1607820" y="2039620"/>
                  <a:pt x="2076450" y="1888490"/>
                  <a:pt x="2606040" y="1805940"/>
                </a:cubicBezTo>
                <a:cubicBezTo>
                  <a:pt x="3135630" y="1723390"/>
                  <a:pt x="3727450" y="1743710"/>
                  <a:pt x="4351020" y="1630680"/>
                </a:cubicBezTo>
                <a:cubicBezTo>
                  <a:pt x="4974590" y="1517650"/>
                  <a:pt x="5641340" y="1264920"/>
                  <a:pt x="6347460" y="1127760"/>
                </a:cubicBezTo>
                <a:cubicBezTo>
                  <a:pt x="7053580" y="990600"/>
                  <a:pt x="7984490" y="923290"/>
                  <a:pt x="8587740" y="807720"/>
                </a:cubicBezTo>
                <a:cubicBezTo>
                  <a:pt x="9190990" y="692150"/>
                  <a:pt x="9485630" y="543560"/>
                  <a:pt x="9966960" y="434340"/>
                </a:cubicBezTo>
                <a:cubicBezTo>
                  <a:pt x="10448290" y="325120"/>
                  <a:pt x="11080750" y="195580"/>
                  <a:pt x="11475720" y="152400"/>
                </a:cubicBezTo>
                <a:cubicBezTo>
                  <a:pt x="11870690" y="109220"/>
                  <a:pt x="12073255" y="88900"/>
                  <a:pt x="12390120" y="0"/>
                </a:cubicBezTo>
              </a:path>
            </a:pathLst>
          </a:custGeom>
          <a:noFill/>
          <a:ln w="57150" cap="rnd">
            <a:gradFill flip="none" rotWithShape="1">
              <a:gsLst>
                <a:gs pos="0">
                  <a:srgbClr val="FFE7A6">
                    <a:alpha val="0"/>
                  </a:srgbClr>
                </a:gs>
                <a:gs pos="63689">
                  <a:srgbClr val="FFE7A6"/>
                </a:gs>
                <a:gs pos="34100">
                  <a:srgbClr val="FFE7A6"/>
                </a:gs>
                <a:gs pos="100000">
                  <a:srgbClr val="FFE7A6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</a:ln>
          <a:effectLst>
            <a:outerShdw blurRad="101600" dist="101600" dir="5400000" algn="t" rotWithShape="0">
              <a:srgbClr val="071B11">
                <a:lumMod val="50000"/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0"/>
            <a:ext cx="12192000" cy="6883400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梯形 11"/>
          <p:cNvSpPr/>
          <p:nvPr/>
        </p:nvSpPr>
        <p:spPr>
          <a:xfrm>
            <a:off x="664210" y="506730"/>
            <a:ext cx="10864850" cy="937895"/>
          </a:xfrm>
          <a:prstGeom prst="trapezoid">
            <a:avLst>
              <a:gd name="adj" fmla="val 110334"/>
            </a:avLst>
          </a:prstGeom>
          <a:gradFill flip="none" rotWithShape="1">
            <a:gsLst>
              <a:gs pos="99000">
                <a:srgbClr val="26D4F1">
                  <a:alpha val="28000"/>
                </a:srgbClr>
              </a:gs>
              <a:gs pos="36000">
                <a:srgbClr val="247FC3">
                  <a:alpha val="0"/>
                </a:srgbClr>
              </a:gs>
            </a:gsLst>
            <a:lin ang="54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outerShdw blurRad="508000" dist="482600" dir="5400000" sx="86000" sy="86000" algn="ctr" rotWithShape="0">
              <a:srgbClr val="1D78FA">
                <a:alpha val="27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10600030101010101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10600030101010101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10600030101010101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10600030101010101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10600030101010101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10600030101010101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10600030101010101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10600030101010101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10600030101010101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/>
            <a:endParaRPr kumimoji="1"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232650" y="1663065"/>
            <a:ext cx="4270375" cy="4965065"/>
            <a:chOff x="11473" y="1462"/>
            <a:chExt cx="7410" cy="8976"/>
          </a:xfrm>
        </p:grpSpPr>
        <p:sp>
          <p:nvSpPr>
            <p:cNvPr id="41" name="矩形: 剪去对角 40"/>
            <p:cNvSpPr/>
            <p:nvPr>
              <p:custDataLst>
                <p:tags r:id="rId1"/>
              </p:custDataLst>
            </p:nvPr>
          </p:nvSpPr>
          <p:spPr>
            <a:xfrm>
              <a:off x="11473" y="1462"/>
              <a:ext cx="7411" cy="8976"/>
            </a:xfrm>
            <a:prstGeom prst="snip2Diag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000">
                  <a:srgbClr val="0A4DA6">
                    <a:lumMod val="60000"/>
                    <a:lumOff val="40000"/>
                  </a:srgbClr>
                </a:gs>
                <a:gs pos="56000">
                  <a:srgbClr val="0A4DA6">
                    <a:alpha val="0"/>
                  </a:srgbClr>
                </a:gs>
                <a:gs pos="100000">
                  <a:srgbClr val="0A4DA6">
                    <a:alpha val="70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6350" cap="flat" cmpd="sng" algn="ctr">
              <a:gradFill>
                <a:gsLst>
                  <a:gs pos="0">
                    <a:srgbClr val="A5FFFF">
                      <a:alpha val="50000"/>
                    </a:srgbClr>
                  </a:gs>
                  <a:gs pos="50000">
                    <a:srgbClr val="A5FFFF">
                      <a:alpha val="0"/>
                    </a:srgbClr>
                  </a:gs>
                  <a:gs pos="100000">
                    <a:srgbClr val="A5FFFF"/>
                  </a:gs>
                </a:gsLst>
                <a:lin ang="2700000" scaled="0"/>
              </a:gra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39700"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1647" y="6101"/>
              <a:ext cx="6945" cy="4059"/>
              <a:chOff x="11449" y="5739"/>
              <a:chExt cx="7267" cy="4281"/>
            </a:xfrm>
          </p:grpSpPr>
          <p:pic>
            <p:nvPicPr>
              <p:cNvPr id="43" name="图片 42"/>
              <p:cNvPicPr>
                <a:picLocks noChangeAspect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11532" y="5739"/>
                <a:ext cx="7184" cy="42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44" name="文本框 43"/>
              <p:cNvSpPr txBox="1"/>
              <p:nvPr/>
            </p:nvSpPr>
            <p:spPr>
              <a:xfrm>
                <a:off x="11449" y="9273"/>
                <a:ext cx="7267" cy="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团队成员与指导老师和企业顾问讨论</a:t>
                </a:r>
              </a:p>
            </p:txBody>
          </p:sp>
        </p:grp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>
            <a:xfrm>
              <a:off x="11647" y="1563"/>
              <a:ext cx="3079" cy="4219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>
            <a:xfrm>
              <a:off x="15087" y="1571"/>
              <a:ext cx="3605" cy="4212"/>
            </a:xfrm>
            <a:prstGeom prst="rect">
              <a:avLst/>
            </a:prstGeom>
          </p:spPr>
        </p:pic>
      </p:grp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1807095979"/>
              </p:ext>
            </p:extLst>
          </p:nvPr>
        </p:nvGraphicFramePr>
        <p:xfrm>
          <a:off x="607695" y="1649730"/>
          <a:ext cx="6326505" cy="4875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936365" y="817245"/>
            <a:ext cx="43649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中文</a:t>
            </a:r>
            <a:r>
              <a:rPr lang="en-US" altLang="zh-CN" sz="3200" b="1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+</a:t>
            </a:r>
            <a:r>
              <a:rPr lang="zh-CN" altLang="en-US" sz="3200" b="1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软工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强强联合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0"/>
            <a:ext cx="12192000" cy="6883122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68000">
                <a:srgbClr val="000000">
                  <a:alpha val="0"/>
                </a:srgbClr>
              </a:gs>
              <a:gs pos="36000">
                <a:schemeClr val="tx1">
                  <a:alpha val="0"/>
                </a:schemeClr>
              </a:gs>
              <a:gs pos="100000">
                <a:schemeClr val="tx1">
                  <a:alpha val="32000"/>
                </a:schemeClr>
              </a:gs>
            </a:gsLst>
            <a:lin ang="108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剪去对角 40"/>
          <p:cNvSpPr/>
          <p:nvPr>
            <p:custDataLst>
              <p:tags r:id="rId1"/>
            </p:custDataLst>
          </p:nvPr>
        </p:nvSpPr>
        <p:spPr>
          <a:xfrm>
            <a:off x="5489575" y="1087755"/>
            <a:ext cx="6018530" cy="5318125"/>
          </a:xfrm>
          <a:prstGeom prst="snip2DiagRect">
            <a:avLst>
              <a:gd name="adj1" fmla="val 0"/>
              <a:gd name="adj2" fmla="val 0"/>
            </a:avLst>
          </a:prstGeom>
          <a:gradFill flip="none" rotWithShape="1">
            <a:gsLst>
              <a:gs pos="1000">
                <a:srgbClr val="0A4DA6">
                  <a:lumMod val="60000"/>
                  <a:lumOff val="40000"/>
                </a:srgbClr>
              </a:gs>
              <a:gs pos="56000">
                <a:srgbClr val="0A4DA6">
                  <a:alpha val="0"/>
                </a:srgbClr>
              </a:gs>
              <a:gs pos="100000">
                <a:srgbClr val="0A4DA6">
                  <a:alpha val="7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gradFill>
              <a:gsLst>
                <a:gs pos="0">
                  <a:srgbClr val="A5FFFF">
                    <a:alpha val="50000"/>
                  </a:srgbClr>
                </a:gs>
                <a:gs pos="50000">
                  <a:srgbClr val="A5FFFF">
                    <a:alpha val="0"/>
                  </a:srgbClr>
                </a:gs>
                <a:gs pos="100000">
                  <a:srgbClr val="A5FFFF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39700" dist="381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20" name="形状 1719" hidden="1"/>
          <p:cNvSpPr/>
          <p:nvPr/>
        </p:nvSpPr>
        <p:spPr>
          <a:xfrm rot="18900000" flipV="1">
            <a:off x="13654504" y="1333725"/>
            <a:ext cx="17153979" cy="13584662"/>
          </a:xfrm>
          <a:prstGeom prst="swooshArrow">
            <a:avLst>
              <a:gd name="adj1" fmla="val 25000"/>
              <a:gd name="adj2" fmla="val 34210"/>
            </a:avLst>
          </a:prstGeom>
          <a:gradFill>
            <a:gsLst>
              <a:gs pos="38000">
                <a:srgbClr val="016DFF"/>
              </a:gs>
              <a:gs pos="83000">
                <a:srgbClr val="00FFFF"/>
              </a:gs>
              <a:gs pos="0">
                <a:srgbClr val="016DFF">
                  <a:alpha val="0"/>
                </a:srgbClr>
              </a:gs>
            </a:gsLst>
            <a:lin ang="0" scaled="1"/>
          </a:gradFill>
          <a:ln>
            <a:noFill/>
          </a:ln>
          <a:effectLst>
            <a:outerShdw blurRad="635000" dist="635000" dir="2700000" algn="tl" rotWithShape="0">
              <a:prstClr val="black">
                <a:alpha val="5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任意多边形: 形状 30"/>
          <p:cNvSpPr/>
          <p:nvPr/>
        </p:nvSpPr>
        <p:spPr>
          <a:xfrm>
            <a:off x="3594735" y="1780540"/>
            <a:ext cx="1852930" cy="3825875"/>
          </a:xfrm>
          <a:custGeom>
            <a:avLst/>
            <a:gdLst>
              <a:gd name="connsiteX0" fmla="*/ 1657800 w 1666088"/>
              <a:gd name="connsiteY0" fmla="*/ 0 h 6119988"/>
              <a:gd name="connsiteX1" fmla="*/ 0 w 1666088"/>
              <a:gd name="connsiteY1" fmla="*/ 2179104 h 6119988"/>
              <a:gd name="connsiteX2" fmla="*/ 296 w 1666088"/>
              <a:gd name="connsiteY2" fmla="*/ 2224817 h 6119988"/>
              <a:gd name="connsiteX3" fmla="*/ 30821 w 1666088"/>
              <a:gd name="connsiteY3" fmla="*/ 2265638 h 6119988"/>
              <a:gd name="connsiteX4" fmla="*/ 345935 w 1666088"/>
              <a:gd name="connsiteY4" fmla="*/ 3297248 h 6119988"/>
              <a:gd name="connsiteX5" fmla="*/ 123242 w 1666088"/>
              <a:gd name="connsiteY5" fmla="*/ 4176730 h 6119988"/>
              <a:gd name="connsiteX6" fmla="*/ 87192 w 1666088"/>
              <a:gd name="connsiteY6" fmla="*/ 4236071 h 6119988"/>
              <a:gd name="connsiteX7" fmla="*/ 182186 w 1666088"/>
              <a:gd name="connsiteY7" fmla="*/ 4257006 h 6119988"/>
              <a:gd name="connsiteX8" fmla="*/ 1666088 w 1666088"/>
              <a:gd name="connsiteY8" fmla="*/ 6119988 h 6119988"/>
              <a:gd name="connsiteX9" fmla="*/ 1657800 w 1666088"/>
              <a:gd name="connsiteY9" fmla="*/ 0 h 61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6088" h="6119988">
                <a:moveTo>
                  <a:pt x="1657800" y="0"/>
                </a:moveTo>
                <a:cubicBezTo>
                  <a:pt x="1311202" y="1423934"/>
                  <a:pt x="710312" y="2023797"/>
                  <a:pt x="0" y="2179104"/>
                </a:cubicBezTo>
                <a:lnTo>
                  <a:pt x="296" y="2224817"/>
                </a:lnTo>
                <a:lnTo>
                  <a:pt x="30821" y="2265638"/>
                </a:lnTo>
                <a:cubicBezTo>
                  <a:pt x="229768" y="2560117"/>
                  <a:pt x="345935" y="2915116"/>
                  <a:pt x="345935" y="3297248"/>
                </a:cubicBezTo>
                <a:cubicBezTo>
                  <a:pt x="345935" y="3615691"/>
                  <a:pt x="265263" y="3915293"/>
                  <a:pt x="123242" y="4176730"/>
                </a:cubicBezTo>
                <a:lnTo>
                  <a:pt x="87192" y="4236071"/>
                </a:lnTo>
                <a:lnTo>
                  <a:pt x="182186" y="4257006"/>
                </a:lnTo>
                <a:cubicBezTo>
                  <a:pt x="893121" y="4454307"/>
                  <a:pt x="1424797" y="5212816"/>
                  <a:pt x="1666088" y="6119988"/>
                </a:cubicBezTo>
                <a:cubicBezTo>
                  <a:pt x="1663325" y="4376939"/>
                  <a:pt x="1660563" y="1743049"/>
                  <a:pt x="1657800" y="0"/>
                </a:cubicBezTo>
                <a:close/>
              </a:path>
            </a:pathLst>
          </a:custGeom>
          <a:gradFill>
            <a:gsLst>
              <a:gs pos="0">
                <a:srgbClr val="6096E6">
                  <a:lumMod val="60000"/>
                  <a:lumOff val="40000"/>
                  <a:alpha val="90000"/>
                </a:srgbClr>
              </a:gs>
              <a:gs pos="93000">
                <a:srgbClr val="6096E6">
                  <a:lumMod val="20000"/>
                  <a:lumOff val="80000"/>
                  <a:alpha val="21000"/>
                </a:srgbClr>
              </a:gs>
            </a:gsLst>
            <a:lin ang="0" scaled="0"/>
          </a:gradFill>
          <a:ln w="19050">
            <a:noFill/>
          </a:ln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ysClr val="window" lastClr="FFFFFF"/>
              </a:solidFill>
              <a:latin typeface="华文宋体" panose="020106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: 形状 30"/>
          <p:cNvSpPr/>
          <p:nvPr/>
        </p:nvSpPr>
        <p:spPr>
          <a:xfrm>
            <a:off x="3594100" y="2422525"/>
            <a:ext cx="1875155" cy="2593975"/>
          </a:xfrm>
          <a:custGeom>
            <a:avLst/>
            <a:gdLst>
              <a:gd name="connsiteX0" fmla="*/ 1657800 w 1666088"/>
              <a:gd name="connsiteY0" fmla="*/ 0 h 6119988"/>
              <a:gd name="connsiteX1" fmla="*/ 0 w 1666088"/>
              <a:gd name="connsiteY1" fmla="*/ 2179104 h 6119988"/>
              <a:gd name="connsiteX2" fmla="*/ 296 w 1666088"/>
              <a:gd name="connsiteY2" fmla="*/ 2224817 h 6119988"/>
              <a:gd name="connsiteX3" fmla="*/ 30821 w 1666088"/>
              <a:gd name="connsiteY3" fmla="*/ 2265638 h 6119988"/>
              <a:gd name="connsiteX4" fmla="*/ 345935 w 1666088"/>
              <a:gd name="connsiteY4" fmla="*/ 3297248 h 6119988"/>
              <a:gd name="connsiteX5" fmla="*/ 123242 w 1666088"/>
              <a:gd name="connsiteY5" fmla="*/ 4176730 h 6119988"/>
              <a:gd name="connsiteX6" fmla="*/ 87192 w 1666088"/>
              <a:gd name="connsiteY6" fmla="*/ 4236071 h 6119988"/>
              <a:gd name="connsiteX7" fmla="*/ 182186 w 1666088"/>
              <a:gd name="connsiteY7" fmla="*/ 4257006 h 6119988"/>
              <a:gd name="connsiteX8" fmla="*/ 1666088 w 1666088"/>
              <a:gd name="connsiteY8" fmla="*/ 6119988 h 6119988"/>
              <a:gd name="connsiteX9" fmla="*/ 1657800 w 1666088"/>
              <a:gd name="connsiteY9" fmla="*/ 0 h 61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6088" h="6119988">
                <a:moveTo>
                  <a:pt x="1657800" y="0"/>
                </a:moveTo>
                <a:cubicBezTo>
                  <a:pt x="1311202" y="1423934"/>
                  <a:pt x="710312" y="2023797"/>
                  <a:pt x="0" y="2179104"/>
                </a:cubicBezTo>
                <a:lnTo>
                  <a:pt x="296" y="2224817"/>
                </a:lnTo>
                <a:lnTo>
                  <a:pt x="30821" y="2265638"/>
                </a:lnTo>
                <a:cubicBezTo>
                  <a:pt x="229768" y="2560117"/>
                  <a:pt x="345935" y="2915116"/>
                  <a:pt x="345935" y="3297248"/>
                </a:cubicBezTo>
                <a:cubicBezTo>
                  <a:pt x="345935" y="3615691"/>
                  <a:pt x="265263" y="3915293"/>
                  <a:pt x="123242" y="4176730"/>
                </a:cubicBezTo>
                <a:lnTo>
                  <a:pt x="87192" y="4236071"/>
                </a:lnTo>
                <a:lnTo>
                  <a:pt x="182186" y="4257006"/>
                </a:lnTo>
                <a:cubicBezTo>
                  <a:pt x="893121" y="4454307"/>
                  <a:pt x="1424797" y="5212816"/>
                  <a:pt x="1666088" y="6119988"/>
                </a:cubicBezTo>
                <a:cubicBezTo>
                  <a:pt x="1663325" y="4376939"/>
                  <a:pt x="1660563" y="1743049"/>
                  <a:pt x="1657800" y="0"/>
                </a:cubicBezTo>
                <a:close/>
              </a:path>
            </a:pathLst>
          </a:custGeom>
          <a:gradFill>
            <a:gsLst>
              <a:gs pos="0">
                <a:srgbClr val="6096E6">
                  <a:lumMod val="60000"/>
                  <a:lumOff val="40000"/>
                  <a:alpha val="90000"/>
                </a:srgbClr>
              </a:gs>
              <a:gs pos="93000">
                <a:srgbClr val="6096E6">
                  <a:lumMod val="20000"/>
                  <a:lumOff val="80000"/>
                  <a:alpha val="21000"/>
                </a:srgbClr>
              </a:gs>
            </a:gsLst>
            <a:lin ang="0" scaled="0"/>
          </a:gradFill>
          <a:ln w="19050">
            <a:noFill/>
          </a:ln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ysClr val="window" lastClr="FFFFFF"/>
              </a:solidFill>
              <a:latin typeface="华文宋体" panose="020106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9215" y="1153795"/>
            <a:ext cx="4895215" cy="5064125"/>
          </a:xfrm>
          <a:prstGeom prst="ellipse">
            <a:avLst/>
          </a:prstGeom>
          <a:solidFill>
            <a:srgbClr val="6096E6">
              <a:alpha val="33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任意多边形: 形状 30"/>
          <p:cNvSpPr/>
          <p:nvPr/>
        </p:nvSpPr>
        <p:spPr>
          <a:xfrm>
            <a:off x="3621405" y="1087755"/>
            <a:ext cx="1875155" cy="5212715"/>
          </a:xfrm>
          <a:custGeom>
            <a:avLst/>
            <a:gdLst>
              <a:gd name="connsiteX0" fmla="*/ 1657800 w 1666088"/>
              <a:gd name="connsiteY0" fmla="*/ 0 h 6119988"/>
              <a:gd name="connsiteX1" fmla="*/ 0 w 1666088"/>
              <a:gd name="connsiteY1" fmla="*/ 2179104 h 6119988"/>
              <a:gd name="connsiteX2" fmla="*/ 296 w 1666088"/>
              <a:gd name="connsiteY2" fmla="*/ 2224817 h 6119988"/>
              <a:gd name="connsiteX3" fmla="*/ 30821 w 1666088"/>
              <a:gd name="connsiteY3" fmla="*/ 2265638 h 6119988"/>
              <a:gd name="connsiteX4" fmla="*/ 345935 w 1666088"/>
              <a:gd name="connsiteY4" fmla="*/ 3297248 h 6119988"/>
              <a:gd name="connsiteX5" fmla="*/ 123242 w 1666088"/>
              <a:gd name="connsiteY5" fmla="*/ 4176730 h 6119988"/>
              <a:gd name="connsiteX6" fmla="*/ 87192 w 1666088"/>
              <a:gd name="connsiteY6" fmla="*/ 4236071 h 6119988"/>
              <a:gd name="connsiteX7" fmla="*/ 182186 w 1666088"/>
              <a:gd name="connsiteY7" fmla="*/ 4257006 h 6119988"/>
              <a:gd name="connsiteX8" fmla="*/ 1666088 w 1666088"/>
              <a:gd name="connsiteY8" fmla="*/ 6119988 h 6119988"/>
              <a:gd name="connsiteX9" fmla="*/ 1657800 w 1666088"/>
              <a:gd name="connsiteY9" fmla="*/ 0 h 61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6088" h="6119988">
                <a:moveTo>
                  <a:pt x="1657800" y="0"/>
                </a:moveTo>
                <a:cubicBezTo>
                  <a:pt x="1311202" y="1423934"/>
                  <a:pt x="710312" y="2023797"/>
                  <a:pt x="0" y="2179104"/>
                </a:cubicBezTo>
                <a:lnTo>
                  <a:pt x="296" y="2224817"/>
                </a:lnTo>
                <a:lnTo>
                  <a:pt x="30821" y="2265638"/>
                </a:lnTo>
                <a:cubicBezTo>
                  <a:pt x="229768" y="2560117"/>
                  <a:pt x="345935" y="2915116"/>
                  <a:pt x="345935" y="3297248"/>
                </a:cubicBezTo>
                <a:cubicBezTo>
                  <a:pt x="345935" y="3615691"/>
                  <a:pt x="265263" y="3915293"/>
                  <a:pt x="123242" y="4176730"/>
                </a:cubicBezTo>
                <a:lnTo>
                  <a:pt x="87192" y="4236071"/>
                </a:lnTo>
                <a:lnTo>
                  <a:pt x="182186" y="4257006"/>
                </a:lnTo>
                <a:cubicBezTo>
                  <a:pt x="893121" y="4454307"/>
                  <a:pt x="1424797" y="5212816"/>
                  <a:pt x="1666088" y="6119988"/>
                </a:cubicBezTo>
                <a:cubicBezTo>
                  <a:pt x="1663325" y="4376939"/>
                  <a:pt x="1660563" y="1743049"/>
                  <a:pt x="1657800" y="0"/>
                </a:cubicBezTo>
                <a:close/>
              </a:path>
            </a:pathLst>
          </a:custGeom>
          <a:gradFill>
            <a:gsLst>
              <a:gs pos="0">
                <a:srgbClr val="6096E6">
                  <a:lumMod val="60000"/>
                  <a:lumOff val="40000"/>
                  <a:alpha val="90000"/>
                </a:srgbClr>
              </a:gs>
              <a:gs pos="93000">
                <a:srgbClr val="6096E6">
                  <a:lumMod val="20000"/>
                  <a:lumOff val="80000"/>
                  <a:alpha val="21000"/>
                </a:srgbClr>
              </a:gs>
            </a:gsLst>
            <a:lin ang="0" scaled="0"/>
          </a:gradFill>
          <a:ln w="19050">
            <a:noFill/>
          </a:ln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ysClr val="window" lastClr="FFFFFF"/>
              </a:solidFill>
              <a:latin typeface="华文宋体" panose="020106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0334" y="93134"/>
            <a:ext cx="187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产品介绍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03555" y="1780540"/>
            <a:ext cx="3929380" cy="3929380"/>
            <a:chOff x="378" y="3208"/>
            <a:chExt cx="5788" cy="5788"/>
          </a:xfrm>
        </p:grpSpPr>
        <p:grpSp>
          <p:nvGrpSpPr>
            <p:cNvPr id="9" name="组合 8"/>
            <p:cNvGrpSpPr/>
            <p:nvPr/>
          </p:nvGrpSpPr>
          <p:grpSpPr>
            <a:xfrm>
              <a:off x="378" y="3208"/>
              <a:ext cx="5788" cy="5788"/>
              <a:chOff x="406" y="1967"/>
              <a:chExt cx="5873" cy="5873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406" y="1967"/>
                <a:ext cx="5873" cy="5873"/>
              </a:xfrm>
              <a:prstGeom prst="ellipse">
                <a:avLst/>
              </a:prstGeom>
              <a:noFill/>
              <a:ln>
                <a:solidFill>
                  <a:srgbClr val="6096E6">
                    <a:lumMod val="20000"/>
                    <a:lumOff val="80000"/>
                  </a:srgbClr>
                </a:solidFill>
                <a:prstDash val="dash"/>
              </a:ln>
              <a:effectLst>
                <a:outerShdw blurRad="381000" dist="190500" dir="5400000" sx="90000" sy="90000" algn="ctr" rotWithShape="0">
                  <a:srgbClr val="6096E6">
                    <a:alpha val="30000"/>
                  </a:srgbClr>
                </a:outerShdw>
              </a:effectLst>
            </p:spPr>
            <p:style>
              <a:lnRef idx="2">
                <a:srgbClr val="6096E6">
                  <a:shade val="15000"/>
                </a:srgbClr>
              </a:lnRef>
              <a:fillRef idx="1">
                <a:srgbClr val="6096E6"/>
              </a:fillRef>
              <a:effectRef idx="0">
                <a:srgbClr val="6096E6"/>
              </a:effectRef>
              <a:fontRef idx="minor">
                <a:sysClr val="window" lastClr="FFFFFF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9pPr>
              </a:lstStyle>
              <a:p>
                <a:pPr algn="ctr"/>
                <a:endParaRPr kumimoji="1" lang="zh-CN" altLang="en-US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椭圆 125"/>
              <p:cNvSpPr/>
              <p:nvPr/>
            </p:nvSpPr>
            <p:spPr>
              <a:xfrm>
                <a:off x="953" y="2513"/>
                <a:ext cx="4780" cy="4780"/>
              </a:xfrm>
              <a:prstGeom prst="ellipse">
                <a:avLst/>
              </a:prstGeom>
              <a:gradFill>
                <a:gsLst>
                  <a:gs pos="30000">
                    <a:srgbClr val="6096E6"/>
                  </a:gs>
                  <a:gs pos="100000">
                    <a:srgbClr val="A0C0F0">
                      <a:lumMod val="60000"/>
                      <a:lumOff val="40000"/>
                    </a:srgbClr>
                  </a:gs>
                </a:gsLst>
                <a:lin ang="13500000" scaled="0"/>
              </a:gradFill>
              <a:ln>
                <a:noFill/>
              </a:ln>
              <a:effectLst>
                <a:outerShdw blurRad="381000" dist="190500" dir="5400000" sx="90000" sy="90000" algn="ctr" rotWithShape="0">
                  <a:srgbClr val="6096E6">
                    <a:alpha val="30000"/>
                  </a:srgbClr>
                </a:outerShdw>
              </a:effectLst>
            </p:spPr>
            <p:style>
              <a:lnRef idx="2">
                <a:srgbClr val="6096E6">
                  <a:shade val="15000"/>
                </a:srgbClr>
              </a:lnRef>
              <a:fillRef idx="1">
                <a:srgbClr val="6096E6"/>
              </a:fillRef>
              <a:effectRef idx="0">
                <a:srgbClr val="6096E6"/>
              </a:effectRef>
              <a:fontRef idx="minor">
                <a:sysClr val="window" lastClr="FFFFFF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9pPr>
              </a:lstStyle>
              <a:p>
                <a:pPr algn="ctr"/>
                <a:endParaRPr kumimoji="1" lang="zh-CN" altLang="en-US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>
                <a:off x="1714" y="3276"/>
                <a:ext cx="3256" cy="3256"/>
              </a:xfrm>
              <a:prstGeom prst="ellipse">
                <a:avLst/>
              </a:prstGeom>
              <a:gradFill flip="none" rotWithShape="1">
                <a:gsLst>
                  <a:gs pos="30000">
                    <a:srgbClr val="FFFFFF"/>
                  </a:gs>
                  <a:gs pos="1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6096E6">
                      <a:lumMod val="22000"/>
                      <a:lumOff val="78000"/>
                      <a:alpha val="10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outerShdw blurRad="381000" dist="190500" dir="5400000" sx="90000" sy="90000" algn="ctr" rotWithShape="0">
                  <a:srgbClr val="6096E6">
                    <a:alpha val="30000"/>
                  </a:srgbClr>
                </a:outerShdw>
              </a:effectLst>
            </p:spPr>
            <p:style>
              <a:lnRef idx="2">
                <a:srgbClr val="6096E6">
                  <a:shade val="15000"/>
                </a:srgbClr>
              </a:lnRef>
              <a:fillRef idx="1">
                <a:srgbClr val="6096E6"/>
              </a:fillRef>
              <a:effectRef idx="0">
                <a:srgbClr val="6096E6"/>
              </a:effectRef>
              <a:fontRef idx="minor">
                <a:sysClr val="window" lastClr="FFFFFF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9pPr>
              </a:lstStyle>
              <a:p>
                <a:pPr algn="ctr"/>
                <a:endParaRPr kumimoji="1" lang="zh-CN" altLang="en-US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1894" y="4498"/>
              <a:ext cx="2878" cy="2602"/>
            </a:xfrm>
            <a:prstGeom prst="rect">
              <a:avLst/>
            </a:prstGeom>
          </p:spPr>
        </p:pic>
      </p:grpSp>
      <p:sp>
        <p:nvSpPr>
          <p:cNvPr id="37" name="矩形 36"/>
          <p:cNvSpPr/>
          <p:nvPr/>
        </p:nvSpPr>
        <p:spPr>
          <a:xfrm>
            <a:off x="5485130" y="1350645"/>
            <a:ext cx="6017895" cy="1277620"/>
          </a:xfrm>
          <a:prstGeom prst="rect">
            <a:avLst/>
          </a:prstGeom>
          <a:solidFill>
            <a:sysClr val="window" lastClr="FFFFFF">
              <a:alpha val="95000"/>
            </a:sysClr>
          </a:solidFill>
          <a:ln>
            <a:noFill/>
          </a:ln>
          <a:effectLst>
            <a:outerShdw blurRad="101600" sx="102000" sy="102000" algn="ctr" rotWithShape="0">
              <a:srgbClr val="6096E6">
                <a:alpha val="40000"/>
              </a:srgbClr>
            </a:outerShdw>
          </a:effectLst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485130" y="1087120"/>
            <a:ext cx="2700020" cy="436245"/>
          </a:xfrm>
          <a:prstGeom prst="rect">
            <a:avLst/>
          </a:prstGeom>
          <a:gradFill>
            <a:gsLst>
              <a:gs pos="0">
                <a:srgbClr val="26D4F1">
                  <a:alpha val="100000"/>
                  <a:lumMod val="44000"/>
                  <a:lumOff val="56000"/>
                </a:srgbClr>
              </a:gs>
              <a:gs pos="85000">
                <a:srgbClr val="335A9E">
                  <a:lumMod val="61000"/>
                  <a:lumOff val="3900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平</a:t>
            </a:r>
            <a:r>
              <a:rPr lang="en-US" altLang="zh-CN" sz="20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20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台</a:t>
            </a:r>
            <a:r>
              <a:rPr lang="en-US" altLang="zh-CN" sz="20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20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名</a:t>
            </a:r>
            <a:r>
              <a:rPr lang="en-US" altLang="zh-CN" sz="20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20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称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633720" y="1718945"/>
            <a:ext cx="5574665" cy="487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声动汉语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(SoundGo chinese)</a:t>
            </a:r>
          </a:p>
        </p:txBody>
      </p:sp>
      <p:sp>
        <p:nvSpPr>
          <p:cNvPr id="41" name="矩形 40"/>
          <p:cNvSpPr/>
          <p:nvPr/>
        </p:nvSpPr>
        <p:spPr>
          <a:xfrm>
            <a:off x="5485130" y="3145155"/>
            <a:ext cx="6017895" cy="1277620"/>
          </a:xfrm>
          <a:prstGeom prst="rect">
            <a:avLst/>
          </a:prstGeom>
          <a:solidFill>
            <a:sysClr val="window" lastClr="FFFFFF">
              <a:alpha val="95000"/>
            </a:sysClr>
          </a:solidFill>
          <a:ln>
            <a:noFill/>
          </a:ln>
          <a:effectLst>
            <a:outerShdw blurRad="101600" sx="102000" sy="102000" algn="ctr" rotWithShape="0">
              <a:srgbClr val="6096E6">
                <a:alpha val="40000"/>
              </a:srgbClr>
            </a:outerShdw>
          </a:effectLst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485130" y="2881630"/>
            <a:ext cx="2700020" cy="436245"/>
          </a:xfrm>
          <a:prstGeom prst="rect">
            <a:avLst/>
          </a:prstGeom>
          <a:gradFill>
            <a:gsLst>
              <a:gs pos="0">
                <a:srgbClr val="26D4F1">
                  <a:alpha val="100000"/>
                  <a:lumMod val="44000"/>
                  <a:lumOff val="56000"/>
                </a:srgbClr>
              </a:gs>
              <a:gs pos="85000">
                <a:srgbClr val="335A9E">
                  <a:lumMod val="61000"/>
                  <a:lumOff val="3900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zh-CN" sz="20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平</a:t>
            </a:r>
            <a:r>
              <a:rPr lang="en-US" altLang="zh-CN" sz="20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zh-CN" sz="20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台</a:t>
            </a:r>
            <a:r>
              <a:rPr lang="en-US" altLang="zh-CN" sz="20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zh-CN" sz="20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定</a:t>
            </a:r>
            <a:r>
              <a:rPr lang="en-US" altLang="zh-CN" sz="20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zh-CN" sz="20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位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633720" y="3318510"/>
            <a:ext cx="5574665" cy="1143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为汉语作为第二语言的学习者提供语音操练服务，借助人工智能增强个性化，提升交互性</a:t>
            </a:r>
          </a:p>
        </p:txBody>
      </p:sp>
      <p:sp>
        <p:nvSpPr>
          <p:cNvPr id="45" name="矩形 44"/>
          <p:cNvSpPr/>
          <p:nvPr/>
        </p:nvSpPr>
        <p:spPr>
          <a:xfrm>
            <a:off x="5485130" y="4940300"/>
            <a:ext cx="6021070" cy="1277620"/>
          </a:xfrm>
          <a:prstGeom prst="rect">
            <a:avLst/>
          </a:prstGeom>
          <a:solidFill>
            <a:sysClr val="window" lastClr="FFFFFF">
              <a:alpha val="95000"/>
            </a:sysClr>
          </a:solidFill>
          <a:ln>
            <a:noFill/>
          </a:ln>
          <a:effectLst>
            <a:outerShdw blurRad="101600" sx="102000" sy="102000" algn="ctr" rotWithShape="0">
              <a:srgbClr val="6096E6">
                <a:alpha val="40000"/>
              </a:srgbClr>
            </a:outerShdw>
          </a:effectLst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485130" y="4676775"/>
            <a:ext cx="2700020" cy="436245"/>
          </a:xfrm>
          <a:prstGeom prst="rect">
            <a:avLst/>
          </a:prstGeom>
          <a:gradFill>
            <a:gsLst>
              <a:gs pos="0">
                <a:srgbClr val="26D4F1">
                  <a:alpha val="100000"/>
                  <a:lumMod val="44000"/>
                  <a:lumOff val="56000"/>
                </a:srgbClr>
              </a:gs>
              <a:gs pos="85000">
                <a:srgbClr val="335A9E">
                  <a:lumMod val="61000"/>
                  <a:lumOff val="3900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rgbClr val="6096E6">
              <a:shade val="15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zh-CN" sz="20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核</a:t>
            </a:r>
            <a:r>
              <a:rPr lang="en-US" altLang="zh-CN" sz="20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zh-CN" sz="20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心</a:t>
            </a:r>
            <a:r>
              <a:rPr lang="en-US" altLang="zh-CN" sz="20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zh-CN" sz="20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功</a:t>
            </a:r>
            <a:r>
              <a:rPr lang="en-US" altLang="zh-CN" sz="20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zh-CN" sz="20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能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5633720" y="5271135"/>
            <a:ext cx="5574665" cy="5238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语音测评、数字人对话、智能练习推荐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800735" y="2056765"/>
            <a:ext cx="3446780" cy="3435350"/>
            <a:chOff x="700" y="2960"/>
            <a:chExt cx="6355" cy="6334"/>
          </a:xfrm>
        </p:grpSpPr>
        <p:sp>
          <p:nvSpPr>
            <p:cNvPr id="27" name="任意多边形: 形状 24"/>
            <p:cNvSpPr/>
            <p:nvPr/>
          </p:nvSpPr>
          <p:spPr>
            <a:xfrm rot="12845612">
              <a:off x="700" y="2960"/>
              <a:ext cx="1150" cy="3845"/>
            </a:xfrm>
            <a:custGeom>
              <a:avLst/>
              <a:gdLst>
                <a:gd name="connsiteX0" fmla="*/ 0 w 816792"/>
                <a:gd name="connsiteY0" fmla="*/ 0 h 3239162"/>
                <a:gd name="connsiteX1" fmla="*/ 814387 w 816792"/>
                <a:gd name="connsiteY1" fmla="*/ 1485900 h 3239162"/>
                <a:gd name="connsiteX2" fmla="*/ 371475 w 816792"/>
                <a:gd name="connsiteY2" fmla="*/ 2928937 h 3239162"/>
                <a:gd name="connsiteX0-1" fmla="*/ 0 w 823654"/>
                <a:gd name="connsiteY0-2" fmla="*/ 0 h 2928937"/>
                <a:gd name="connsiteX1-3" fmla="*/ 814387 w 823654"/>
                <a:gd name="connsiteY1-4" fmla="*/ 1485900 h 2928937"/>
                <a:gd name="connsiteX2-5" fmla="*/ 371475 w 823654"/>
                <a:gd name="connsiteY2-6" fmla="*/ 2928937 h 2928937"/>
                <a:gd name="connsiteX0-7" fmla="*/ 0 w 825077"/>
                <a:gd name="connsiteY0-8" fmla="*/ 0 h 2743200"/>
                <a:gd name="connsiteX1-9" fmla="*/ 814387 w 825077"/>
                <a:gd name="connsiteY1-10" fmla="*/ 1485900 h 2743200"/>
                <a:gd name="connsiteX2-11" fmla="*/ 414338 w 825077"/>
                <a:gd name="connsiteY2-12" fmla="*/ 2743200 h 2743200"/>
                <a:gd name="connsiteX0-13" fmla="*/ 0 w 704900"/>
                <a:gd name="connsiteY0-14" fmla="*/ 0 h 2743200"/>
                <a:gd name="connsiteX1-15" fmla="*/ 685800 w 704900"/>
                <a:gd name="connsiteY1-16" fmla="*/ 1328738 h 2743200"/>
                <a:gd name="connsiteX2-17" fmla="*/ 414338 w 704900"/>
                <a:gd name="connsiteY2-18" fmla="*/ 2743200 h 2743200"/>
                <a:gd name="connsiteX0-19" fmla="*/ 0 w 904925"/>
                <a:gd name="connsiteY0-20" fmla="*/ 0 h 2686050"/>
                <a:gd name="connsiteX1-21" fmla="*/ 885825 w 904925"/>
                <a:gd name="connsiteY1-22" fmla="*/ 1271588 h 2686050"/>
                <a:gd name="connsiteX2-23" fmla="*/ 614363 w 904925"/>
                <a:gd name="connsiteY2-24" fmla="*/ 2686050 h 2686050"/>
                <a:gd name="connsiteX0-25" fmla="*/ 0 w 904925"/>
                <a:gd name="connsiteY0-26" fmla="*/ 0 h 2686050"/>
                <a:gd name="connsiteX1-27" fmla="*/ 885825 w 904925"/>
                <a:gd name="connsiteY1-28" fmla="*/ 1271588 h 2686050"/>
                <a:gd name="connsiteX2-29" fmla="*/ 614363 w 904925"/>
                <a:gd name="connsiteY2-30" fmla="*/ 2686050 h 2686050"/>
                <a:gd name="connsiteX0-31" fmla="*/ 0 w 844851"/>
                <a:gd name="connsiteY0-32" fmla="*/ 0 h 2686050"/>
                <a:gd name="connsiteX1-33" fmla="*/ 814388 w 844851"/>
                <a:gd name="connsiteY1-34" fmla="*/ 1228725 h 2686050"/>
                <a:gd name="connsiteX2-35" fmla="*/ 614363 w 844851"/>
                <a:gd name="connsiteY2-36" fmla="*/ 2686050 h 2686050"/>
                <a:gd name="connsiteX0-37" fmla="*/ 0 w 844851"/>
                <a:gd name="connsiteY0-38" fmla="*/ 0 h 2686050"/>
                <a:gd name="connsiteX1-39" fmla="*/ 814388 w 844851"/>
                <a:gd name="connsiteY1-40" fmla="*/ 1228725 h 2686050"/>
                <a:gd name="connsiteX2-41" fmla="*/ 614363 w 844851"/>
                <a:gd name="connsiteY2-42" fmla="*/ 2686050 h 2686050"/>
                <a:gd name="connsiteX0-43" fmla="*/ 0 w 837090"/>
                <a:gd name="connsiteY0-44" fmla="*/ 0 h 2643187"/>
                <a:gd name="connsiteX1-45" fmla="*/ 814388 w 837090"/>
                <a:gd name="connsiteY1-46" fmla="*/ 1228725 h 2643187"/>
                <a:gd name="connsiteX2-47" fmla="*/ 571500 w 837090"/>
                <a:gd name="connsiteY2-48" fmla="*/ 2643187 h 2643187"/>
                <a:gd name="connsiteX0-49" fmla="*/ 0 w 837090"/>
                <a:gd name="connsiteY0-50" fmla="*/ 0 h 2643187"/>
                <a:gd name="connsiteX1-51" fmla="*/ 814388 w 837090"/>
                <a:gd name="connsiteY1-52" fmla="*/ 1228725 h 2643187"/>
                <a:gd name="connsiteX2-53" fmla="*/ 571500 w 837090"/>
                <a:gd name="connsiteY2-54" fmla="*/ 2643187 h 2643187"/>
                <a:gd name="connsiteX0-55" fmla="*/ 0 w 793282"/>
                <a:gd name="connsiteY0-56" fmla="*/ 0 h 2643187"/>
                <a:gd name="connsiteX1-57" fmla="*/ 760144 w 793282"/>
                <a:gd name="connsiteY1-58" fmla="*/ 1244223 h 2643187"/>
                <a:gd name="connsiteX2-59" fmla="*/ 571500 w 793282"/>
                <a:gd name="connsiteY2-60" fmla="*/ 2643187 h 2643187"/>
                <a:gd name="connsiteX0-61" fmla="*/ 0 w 793282"/>
                <a:gd name="connsiteY0-62" fmla="*/ 0 h 2643187"/>
                <a:gd name="connsiteX1-63" fmla="*/ 760144 w 793282"/>
                <a:gd name="connsiteY1-64" fmla="*/ 1244223 h 2643187"/>
                <a:gd name="connsiteX2-65" fmla="*/ 571500 w 793282"/>
                <a:gd name="connsiteY2-66" fmla="*/ 2643187 h 2643187"/>
                <a:gd name="connsiteX0-67" fmla="*/ 0 w 789840"/>
                <a:gd name="connsiteY0-68" fmla="*/ 0 h 2643187"/>
                <a:gd name="connsiteX1-69" fmla="*/ 760144 w 789840"/>
                <a:gd name="connsiteY1-70" fmla="*/ 1244223 h 2643187"/>
                <a:gd name="connsiteX2-71" fmla="*/ 571500 w 789840"/>
                <a:gd name="connsiteY2-72" fmla="*/ 2643187 h 2643187"/>
                <a:gd name="connsiteX0-73" fmla="*/ 0 w 783928"/>
                <a:gd name="connsiteY0-74" fmla="*/ 0 h 2643187"/>
                <a:gd name="connsiteX1-75" fmla="*/ 760144 w 783928"/>
                <a:gd name="connsiteY1-76" fmla="*/ 1244223 h 2643187"/>
                <a:gd name="connsiteX2-77" fmla="*/ 571500 w 783928"/>
                <a:gd name="connsiteY2-78" fmla="*/ 2643187 h 2643187"/>
                <a:gd name="connsiteX0-79" fmla="*/ 0 w 797482"/>
                <a:gd name="connsiteY0-80" fmla="*/ 0 h 2643187"/>
                <a:gd name="connsiteX1-81" fmla="*/ 760144 w 797482"/>
                <a:gd name="connsiteY1-82" fmla="*/ 1244223 h 2643187"/>
                <a:gd name="connsiteX2-83" fmla="*/ 571500 w 797482"/>
                <a:gd name="connsiteY2-84" fmla="*/ 2643187 h 2643187"/>
                <a:gd name="connsiteX0-85" fmla="*/ 0 w 811119"/>
                <a:gd name="connsiteY0-86" fmla="*/ 0 h 2643187"/>
                <a:gd name="connsiteX1-87" fmla="*/ 760144 w 811119"/>
                <a:gd name="connsiteY1-88" fmla="*/ 1244223 h 2643187"/>
                <a:gd name="connsiteX2-89" fmla="*/ 571500 w 811119"/>
                <a:gd name="connsiteY2-90" fmla="*/ 2643187 h 2643187"/>
                <a:gd name="connsiteX0-91" fmla="*/ 0 w 800886"/>
                <a:gd name="connsiteY0-92" fmla="*/ 0 h 2643187"/>
                <a:gd name="connsiteX1-93" fmla="*/ 760144 w 800886"/>
                <a:gd name="connsiteY1-94" fmla="*/ 1244223 h 2643187"/>
                <a:gd name="connsiteX2-95" fmla="*/ 571500 w 800886"/>
                <a:gd name="connsiteY2-96" fmla="*/ 2643187 h 2643187"/>
                <a:gd name="connsiteX0-97" fmla="*/ 0 w 800886"/>
                <a:gd name="connsiteY0-98" fmla="*/ 0 h 2643187"/>
                <a:gd name="connsiteX1-99" fmla="*/ 760144 w 800886"/>
                <a:gd name="connsiteY1-100" fmla="*/ 1244223 h 2643187"/>
                <a:gd name="connsiteX2-101" fmla="*/ 571500 w 800886"/>
                <a:gd name="connsiteY2-102" fmla="*/ 2643187 h 2643187"/>
                <a:gd name="connsiteX0-103" fmla="*/ 0 w 800886"/>
                <a:gd name="connsiteY0-104" fmla="*/ 0 h 2643187"/>
                <a:gd name="connsiteX1-105" fmla="*/ 760144 w 800886"/>
                <a:gd name="connsiteY1-106" fmla="*/ 1244223 h 2643187"/>
                <a:gd name="connsiteX2-107" fmla="*/ 571500 w 800886"/>
                <a:gd name="connsiteY2-108" fmla="*/ 2643187 h 2643187"/>
                <a:gd name="connsiteX0-109" fmla="*/ 0 w 794084"/>
                <a:gd name="connsiteY0-110" fmla="*/ 0 h 2643187"/>
                <a:gd name="connsiteX1-111" fmla="*/ 760144 w 794084"/>
                <a:gd name="connsiteY1-112" fmla="*/ 1244223 h 2643187"/>
                <a:gd name="connsiteX2-113" fmla="*/ 571500 w 794084"/>
                <a:gd name="connsiteY2-114" fmla="*/ 2643187 h 2643187"/>
                <a:gd name="connsiteX0-115" fmla="*/ 0 w 787305"/>
                <a:gd name="connsiteY0-116" fmla="*/ 0 h 2643187"/>
                <a:gd name="connsiteX1-117" fmla="*/ 760144 w 787305"/>
                <a:gd name="connsiteY1-118" fmla="*/ 1244223 h 2643187"/>
                <a:gd name="connsiteX2-119" fmla="*/ 571500 w 787305"/>
                <a:gd name="connsiteY2-120" fmla="*/ 2643187 h 2643187"/>
                <a:gd name="connsiteX0-121" fmla="*/ 0 w 796758"/>
                <a:gd name="connsiteY0-122" fmla="*/ 0 h 2643187"/>
                <a:gd name="connsiteX1-123" fmla="*/ 760144 w 796758"/>
                <a:gd name="connsiteY1-124" fmla="*/ 1244223 h 2643187"/>
                <a:gd name="connsiteX2-125" fmla="*/ 571500 w 796758"/>
                <a:gd name="connsiteY2-126" fmla="*/ 2643187 h 2643187"/>
                <a:gd name="connsiteX0-127" fmla="*/ 0 w 796758"/>
                <a:gd name="connsiteY0-128" fmla="*/ 0 h 2643187"/>
                <a:gd name="connsiteX1-129" fmla="*/ 760144 w 796758"/>
                <a:gd name="connsiteY1-130" fmla="*/ 1244223 h 2643187"/>
                <a:gd name="connsiteX2-131" fmla="*/ 571500 w 796758"/>
                <a:gd name="connsiteY2-132" fmla="*/ 2643187 h 2643187"/>
                <a:gd name="connsiteX0-133" fmla="*/ 0 w 789877"/>
                <a:gd name="connsiteY0-134" fmla="*/ 0 h 2643187"/>
                <a:gd name="connsiteX1-135" fmla="*/ 760144 w 789877"/>
                <a:gd name="connsiteY1-136" fmla="*/ 1244223 h 2643187"/>
                <a:gd name="connsiteX2-137" fmla="*/ 571500 w 789877"/>
                <a:gd name="connsiteY2-138" fmla="*/ 2643187 h 2643187"/>
                <a:gd name="connsiteX0-139" fmla="*/ 0 w 797455"/>
                <a:gd name="connsiteY0-140" fmla="*/ 0 h 2643187"/>
                <a:gd name="connsiteX1-141" fmla="*/ 760144 w 797455"/>
                <a:gd name="connsiteY1-142" fmla="*/ 1244223 h 2643187"/>
                <a:gd name="connsiteX2-143" fmla="*/ 571500 w 797455"/>
                <a:gd name="connsiteY2-144" fmla="*/ 2643187 h 2643187"/>
                <a:gd name="connsiteX0-145" fmla="*/ 0 w 790335"/>
                <a:gd name="connsiteY0-146" fmla="*/ 0 h 2643187"/>
                <a:gd name="connsiteX1-147" fmla="*/ 760144 w 790335"/>
                <a:gd name="connsiteY1-148" fmla="*/ 1244223 h 2643187"/>
                <a:gd name="connsiteX2-149" fmla="*/ 571500 w 790335"/>
                <a:gd name="connsiteY2-150" fmla="*/ 2643187 h 26431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90335" h="2643187">
                  <a:moveTo>
                    <a:pt x="0" y="0"/>
                  </a:moveTo>
                  <a:cubicBezTo>
                    <a:pt x="490537" y="370285"/>
                    <a:pt x="696660" y="874556"/>
                    <a:pt x="760144" y="1244223"/>
                  </a:cubicBezTo>
                  <a:cubicBezTo>
                    <a:pt x="823628" y="1613890"/>
                    <a:pt x="798708" y="2194295"/>
                    <a:pt x="571500" y="2643187"/>
                  </a:cubicBezTo>
                </a:path>
              </a:pathLst>
            </a:custGeom>
            <a:noFill/>
            <a:ln w="25400" cap="rnd">
              <a:gradFill>
                <a:gsLst>
                  <a:gs pos="11000">
                    <a:srgbClr val="6096E6">
                      <a:alpha val="0"/>
                    </a:srgbClr>
                  </a:gs>
                  <a:gs pos="78000">
                    <a:srgbClr val="6096E6"/>
                  </a:gs>
                </a:gsLst>
                <a:lin ang="1200000" scaled="0"/>
              </a:gradFill>
            </a:ln>
          </p:spPr>
          <p:style>
            <a:lnRef idx="2">
              <a:srgbClr val="6096E6">
                <a:shade val="15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ysClr val="window" lastClr="FFFFFF"/>
                </a:solidFill>
                <a:latin typeface="华文宋体" panose="02010600040101010101" pitchFamily="2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5"/>
            <p:cNvSpPr/>
            <p:nvPr/>
          </p:nvSpPr>
          <p:spPr>
            <a:xfrm>
              <a:off x="5905" y="3535"/>
              <a:ext cx="1150" cy="3845"/>
            </a:xfrm>
            <a:custGeom>
              <a:avLst/>
              <a:gdLst>
                <a:gd name="connsiteX0" fmla="*/ 0 w 816792"/>
                <a:gd name="connsiteY0" fmla="*/ 0 h 3239162"/>
                <a:gd name="connsiteX1" fmla="*/ 814387 w 816792"/>
                <a:gd name="connsiteY1" fmla="*/ 1485900 h 3239162"/>
                <a:gd name="connsiteX2" fmla="*/ 371475 w 816792"/>
                <a:gd name="connsiteY2" fmla="*/ 2928937 h 3239162"/>
                <a:gd name="connsiteX0-1" fmla="*/ 0 w 823654"/>
                <a:gd name="connsiteY0-2" fmla="*/ 0 h 2928937"/>
                <a:gd name="connsiteX1-3" fmla="*/ 814387 w 823654"/>
                <a:gd name="connsiteY1-4" fmla="*/ 1485900 h 2928937"/>
                <a:gd name="connsiteX2-5" fmla="*/ 371475 w 823654"/>
                <a:gd name="connsiteY2-6" fmla="*/ 2928937 h 2928937"/>
                <a:gd name="connsiteX0-7" fmla="*/ 0 w 825077"/>
                <a:gd name="connsiteY0-8" fmla="*/ 0 h 2743200"/>
                <a:gd name="connsiteX1-9" fmla="*/ 814387 w 825077"/>
                <a:gd name="connsiteY1-10" fmla="*/ 1485900 h 2743200"/>
                <a:gd name="connsiteX2-11" fmla="*/ 414338 w 825077"/>
                <a:gd name="connsiteY2-12" fmla="*/ 2743200 h 2743200"/>
                <a:gd name="connsiteX0-13" fmla="*/ 0 w 704900"/>
                <a:gd name="connsiteY0-14" fmla="*/ 0 h 2743200"/>
                <a:gd name="connsiteX1-15" fmla="*/ 685800 w 704900"/>
                <a:gd name="connsiteY1-16" fmla="*/ 1328738 h 2743200"/>
                <a:gd name="connsiteX2-17" fmla="*/ 414338 w 704900"/>
                <a:gd name="connsiteY2-18" fmla="*/ 2743200 h 2743200"/>
                <a:gd name="connsiteX0-19" fmla="*/ 0 w 904925"/>
                <a:gd name="connsiteY0-20" fmla="*/ 0 h 2686050"/>
                <a:gd name="connsiteX1-21" fmla="*/ 885825 w 904925"/>
                <a:gd name="connsiteY1-22" fmla="*/ 1271588 h 2686050"/>
                <a:gd name="connsiteX2-23" fmla="*/ 614363 w 904925"/>
                <a:gd name="connsiteY2-24" fmla="*/ 2686050 h 2686050"/>
                <a:gd name="connsiteX0-25" fmla="*/ 0 w 904925"/>
                <a:gd name="connsiteY0-26" fmla="*/ 0 h 2686050"/>
                <a:gd name="connsiteX1-27" fmla="*/ 885825 w 904925"/>
                <a:gd name="connsiteY1-28" fmla="*/ 1271588 h 2686050"/>
                <a:gd name="connsiteX2-29" fmla="*/ 614363 w 904925"/>
                <a:gd name="connsiteY2-30" fmla="*/ 2686050 h 2686050"/>
                <a:gd name="connsiteX0-31" fmla="*/ 0 w 844851"/>
                <a:gd name="connsiteY0-32" fmla="*/ 0 h 2686050"/>
                <a:gd name="connsiteX1-33" fmla="*/ 814388 w 844851"/>
                <a:gd name="connsiteY1-34" fmla="*/ 1228725 h 2686050"/>
                <a:gd name="connsiteX2-35" fmla="*/ 614363 w 844851"/>
                <a:gd name="connsiteY2-36" fmla="*/ 2686050 h 2686050"/>
                <a:gd name="connsiteX0-37" fmla="*/ 0 w 844851"/>
                <a:gd name="connsiteY0-38" fmla="*/ 0 h 2686050"/>
                <a:gd name="connsiteX1-39" fmla="*/ 814388 w 844851"/>
                <a:gd name="connsiteY1-40" fmla="*/ 1228725 h 2686050"/>
                <a:gd name="connsiteX2-41" fmla="*/ 614363 w 844851"/>
                <a:gd name="connsiteY2-42" fmla="*/ 2686050 h 2686050"/>
                <a:gd name="connsiteX0-43" fmla="*/ 0 w 837090"/>
                <a:gd name="connsiteY0-44" fmla="*/ 0 h 2643187"/>
                <a:gd name="connsiteX1-45" fmla="*/ 814388 w 837090"/>
                <a:gd name="connsiteY1-46" fmla="*/ 1228725 h 2643187"/>
                <a:gd name="connsiteX2-47" fmla="*/ 571500 w 837090"/>
                <a:gd name="connsiteY2-48" fmla="*/ 2643187 h 2643187"/>
                <a:gd name="connsiteX0-49" fmla="*/ 0 w 837090"/>
                <a:gd name="connsiteY0-50" fmla="*/ 0 h 2643187"/>
                <a:gd name="connsiteX1-51" fmla="*/ 814388 w 837090"/>
                <a:gd name="connsiteY1-52" fmla="*/ 1228725 h 2643187"/>
                <a:gd name="connsiteX2-53" fmla="*/ 571500 w 837090"/>
                <a:gd name="connsiteY2-54" fmla="*/ 2643187 h 2643187"/>
                <a:gd name="connsiteX0-55" fmla="*/ 0 w 793282"/>
                <a:gd name="connsiteY0-56" fmla="*/ 0 h 2643187"/>
                <a:gd name="connsiteX1-57" fmla="*/ 760144 w 793282"/>
                <a:gd name="connsiteY1-58" fmla="*/ 1244223 h 2643187"/>
                <a:gd name="connsiteX2-59" fmla="*/ 571500 w 793282"/>
                <a:gd name="connsiteY2-60" fmla="*/ 2643187 h 2643187"/>
                <a:gd name="connsiteX0-61" fmla="*/ 0 w 793282"/>
                <a:gd name="connsiteY0-62" fmla="*/ 0 h 2643187"/>
                <a:gd name="connsiteX1-63" fmla="*/ 760144 w 793282"/>
                <a:gd name="connsiteY1-64" fmla="*/ 1244223 h 2643187"/>
                <a:gd name="connsiteX2-65" fmla="*/ 571500 w 793282"/>
                <a:gd name="connsiteY2-66" fmla="*/ 2643187 h 2643187"/>
                <a:gd name="connsiteX0-67" fmla="*/ 0 w 789840"/>
                <a:gd name="connsiteY0-68" fmla="*/ 0 h 2643187"/>
                <a:gd name="connsiteX1-69" fmla="*/ 760144 w 789840"/>
                <a:gd name="connsiteY1-70" fmla="*/ 1244223 h 2643187"/>
                <a:gd name="connsiteX2-71" fmla="*/ 571500 w 789840"/>
                <a:gd name="connsiteY2-72" fmla="*/ 2643187 h 2643187"/>
                <a:gd name="connsiteX0-73" fmla="*/ 0 w 783928"/>
                <a:gd name="connsiteY0-74" fmla="*/ 0 h 2643187"/>
                <a:gd name="connsiteX1-75" fmla="*/ 760144 w 783928"/>
                <a:gd name="connsiteY1-76" fmla="*/ 1244223 h 2643187"/>
                <a:gd name="connsiteX2-77" fmla="*/ 571500 w 783928"/>
                <a:gd name="connsiteY2-78" fmla="*/ 2643187 h 2643187"/>
                <a:gd name="connsiteX0-79" fmla="*/ 0 w 797482"/>
                <a:gd name="connsiteY0-80" fmla="*/ 0 h 2643187"/>
                <a:gd name="connsiteX1-81" fmla="*/ 760144 w 797482"/>
                <a:gd name="connsiteY1-82" fmla="*/ 1244223 h 2643187"/>
                <a:gd name="connsiteX2-83" fmla="*/ 571500 w 797482"/>
                <a:gd name="connsiteY2-84" fmla="*/ 2643187 h 2643187"/>
                <a:gd name="connsiteX0-85" fmla="*/ 0 w 811119"/>
                <a:gd name="connsiteY0-86" fmla="*/ 0 h 2643187"/>
                <a:gd name="connsiteX1-87" fmla="*/ 760144 w 811119"/>
                <a:gd name="connsiteY1-88" fmla="*/ 1244223 h 2643187"/>
                <a:gd name="connsiteX2-89" fmla="*/ 571500 w 811119"/>
                <a:gd name="connsiteY2-90" fmla="*/ 2643187 h 2643187"/>
                <a:gd name="connsiteX0-91" fmla="*/ 0 w 800886"/>
                <a:gd name="connsiteY0-92" fmla="*/ 0 h 2643187"/>
                <a:gd name="connsiteX1-93" fmla="*/ 760144 w 800886"/>
                <a:gd name="connsiteY1-94" fmla="*/ 1244223 h 2643187"/>
                <a:gd name="connsiteX2-95" fmla="*/ 571500 w 800886"/>
                <a:gd name="connsiteY2-96" fmla="*/ 2643187 h 2643187"/>
                <a:gd name="connsiteX0-97" fmla="*/ 0 w 800886"/>
                <a:gd name="connsiteY0-98" fmla="*/ 0 h 2643187"/>
                <a:gd name="connsiteX1-99" fmla="*/ 760144 w 800886"/>
                <a:gd name="connsiteY1-100" fmla="*/ 1244223 h 2643187"/>
                <a:gd name="connsiteX2-101" fmla="*/ 571500 w 800886"/>
                <a:gd name="connsiteY2-102" fmla="*/ 2643187 h 2643187"/>
                <a:gd name="connsiteX0-103" fmla="*/ 0 w 800886"/>
                <a:gd name="connsiteY0-104" fmla="*/ 0 h 2643187"/>
                <a:gd name="connsiteX1-105" fmla="*/ 760144 w 800886"/>
                <a:gd name="connsiteY1-106" fmla="*/ 1244223 h 2643187"/>
                <a:gd name="connsiteX2-107" fmla="*/ 571500 w 800886"/>
                <a:gd name="connsiteY2-108" fmla="*/ 2643187 h 2643187"/>
                <a:gd name="connsiteX0-109" fmla="*/ 0 w 794084"/>
                <a:gd name="connsiteY0-110" fmla="*/ 0 h 2643187"/>
                <a:gd name="connsiteX1-111" fmla="*/ 760144 w 794084"/>
                <a:gd name="connsiteY1-112" fmla="*/ 1244223 h 2643187"/>
                <a:gd name="connsiteX2-113" fmla="*/ 571500 w 794084"/>
                <a:gd name="connsiteY2-114" fmla="*/ 2643187 h 2643187"/>
                <a:gd name="connsiteX0-115" fmla="*/ 0 w 787305"/>
                <a:gd name="connsiteY0-116" fmla="*/ 0 h 2643187"/>
                <a:gd name="connsiteX1-117" fmla="*/ 760144 w 787305"/>
                <a:gd name="connsiteY1-118" fmla="*/ 1244223 h 2643187"/>
                <a:gd name="connsiteX2-119" fmla="*/ 571500 w 787305"/>
                <a:gd name="connsiteY2-120" fmla="*/ 2643187 h 2643187"/>
                <a:gd name="connsiteX0-121" fmla="*/ 0 w 796758"/>
                <a:gd name="connsiteY0-122" fmla="*/ 0 h 2643187"/>
                <a:gd name="connsiteX1-123" fmla="*/ 760144 w 796758"/>
                <a:gd name="connsiteY1-124" fmla="*/ 1244223 h 2643187"/>
                <a:gd name="connsiteX2-125" fmla="*/ 571500 w 796758"/>
                <a:gd name="connsiteY2-126" fmla="*/ 2643187 h 2643187"/>
                <a:gd name="connsiteX0-127" fmla="*/ 0 w 796758"/>
                <a:gd name="connsiteY0-128" fmla="*/ 0 h 2643187"/>
                <a:gd name="connsiteX1-129" fmla="*/ 760144 w 796758"/>
                <a:gd name="connsiteY1-130" fmla="*/ 1244223 h 2643187"/>
                <a:gd name="connsiteX2-131" fmla="*/ 571500 w 796758"/>
                <a:gd name="connsiteY2-132" fmla="*/ 2643187 h 2643187"/>
                <a:gd name="connsiteX0-133" fmla="*/ 0 w 789877"/>
                <a:gd name="connsiteY0-134" fmla="*/ 0 h 2643187"/>
                <a:gd name="connsiteX1-135" fmla="*/ 760144 w 789877"/>
                <a:gd name="connsiteY1-136" fmla="*/ 1244223 h 2643187"/>
                <a:gd name="connsiteX2-137" fmla="*/ 571500 w 789877"/>
                <a:gd name="connsiteY2-138" fmla="*/ 2643187 h 2643187"/>
                <a:gd name="connsiteX0-139" fmla="*/ 0 w 797455"/>
                <a:gd name="connsiteY0-140" fmla="*/ 0 h 2643187"/>
                <a:gd name="connsiteX1-141" fmla="*/ 760144 w 797455"/>
                <a:gd name="connsiteY1-142" fmla="*/ 1244223 h 2643187"/>
                <a:gd name="connsiteX2-143" fmla="*/ 571500 w 797455"/>
                <a:gd name="connsiteY2-144" fmla="*/ 2643187 h 2643187"/>
                <a:gd name="connsiteX0-145" fmla="*/ 0 w 790335"/>
                <a:gd name="connsiteY0-146" fmla="*/ 0 h 2643187"/>
                <a:gd name="connsiteX1-147" fmla="*/ 760144 w 790335"/>
                <a:gd name="connsiteY1-148" fmla="*/ 1244223 h 2643187"/>
                <a:gd name="connsiteX2-149" fmla="*/ 571500 w 790335"/>
                <a:gd name="connsiteY2-150" fmla="*/ 2643187 h 26431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90335" h="2643187">
                  <a:moveTo>
                    <a:pt x="0" y="0"/>
                  </a:moveTo>
                  <a:cubicBezTo>
                    <a:pt x="490537" y="370285"/>
                    <a:pt x="696660" y="874556"/>
                    <a:pt x="760144" y="1244223"/>
                  </a:cubicBezTo>
                  <a:cubicBezTo>
                    <a:pt x="823628" y="1613890"/>
                    <a:pt x="798708" y="2194295"/>
                    <a:pt x="571500" y="2643187"/>
                  </a:cubicBezTo>
                </a:path>
              </a:pathLst>
            </a:custGeom>
            <a:noFill/>
            <a:ln w="25400" cap="rnd">
              <a:gradFill>
                <a:gsLst>
                  <a:gs pos="9000">
                    <a:srgbClr val="6096E6">
                      <a:alpha val="0"/>
                    </a:srgbClr>
                  </a:gs>
                  <a:gs pos="78000">
                    <a:srgbClr val="6096E6"/>
                  </a:gs>
                </a:gsLst>
                <a:lin ang="1200000" scaled="0"/>
              </a:gradFill>
            </a:ln>
          </p:spPr>
          <p:style>
            <a:lnRef idx="2">
              <a:srgbClr val="6096E6">
                <a:shade val="15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ysClr val="window" lastClr="FFFFFF"/>
                </a:solidFill>
                <a:latin typeface="华文宋体" panose="02010600040101010101" pitchFamily="2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任意多边形: 形状 26"/>
            <p:cNvSpPr/>
            <p:nvPr/>
          </p:nvSpPr>
          <p:spPr>
            <a:xfrm rot="5958898">
              <a:off x="3288" y="6797"/>
              <a:ext cx="1150" cy="3845"/>
            </a:xfrm>
            <a:custGeom>
              <a:avLst/>
              <a:gdLst>
                <a:gd name="connsiteX0" fmla="*/ 0 w 816792"/>
                <a:gd name="connsiteY0" fmla="*/ 0 h 3239162"/>
                <a:gd name="connsiteX1" fmla="*/ 814387 w 816792"/>
                <a:gd name="connsiteY1" fmla="*/ 1485900 h 3239162"/>
                <a:gd name="connsiteX2" fmla="*/ 371475 w 816792"/>
                <a:gd name="connsiteY2" fmla="*/ 2928937 h 3239162"/>
                <a:gd name="connsiteX0-1" fmla="*/ 0 w 823654"/>
                <a:gd name="connsiteY0-2" fmla="*/ 0 h 2928937"/>
                <a:gd name="connsiteX1-3" fmla="*/ 814387 w 823654"/>
                <a:gd name="connsiteY1-4" fmla="*/ 1485900 h 2928937"/>
                <a:gd name="connsiteX2-5" fmla="*/ 371475 w 823654"/>
                <a:gd name="connsiteY2-6" fmla="*/ 2928937 h 2928937"/>
                <a:gd name="connsiteX0-7" fmla="*/ 0 w 825077"/>
                <a:gd name="connsiteY0-8" fmla="*/ 0 h 2743200"/>
                <a:gd name="connsiteX1-9" fmla="*/ 814387 w 825077"/>
                <a:gd name="connsiteY1-10" fmla="*/ 1485900 h 2743200"/>
                <a:gd name="connsiteX2-11" fmla="*/ 414338 w 825077"/>
                <a:gd name="connsiteY2-12" fmla="*/ 2743200 h 2743200"/>
                <a:gd name="connsiteX0-13" fmla="*/ 0 w 704900"/>
                <a:gd name="connsiteY0-14" fmla="*/ 0 h 2743200"/>
                <a:gd name="connsiteX1-15" fmla="*/ 685800 w 704900"/>
                <a:gd name="connsiteY1-16" fmla="*/ 1328738 h 2743200"/>
                <a:gd name="connsiteX2-17" fmla="*/ 414338 w 704900"/>
                <a:gd name="connsiteY2-18" fmla="*/ 2743200 h 2743200"/>
                <a:gd name="connsiteX0-19" fmla="*/ 0 w 904925"/>
                <a:gd name="connsiteY0-20" fmla="*/ 0 h 2686050"/>
                <a:gd name="connsiteX1-21" fmla="*/ 885825 w 904925"/>
                <a:gd name="connsiteY1-22" fmla="*/ 1271588 h 2686050"/>
                <a:gd name="connsiteX2-23" fmla="*/ 614363 w 904925"/>
                <a:gd name="connsiteY2-24" fmla="*/ 2686050 h 2686050"/>
                <a:gd name="connsiteX0-25" fmla="*/ 0 w 904925"/>
                <a:gd name="connsiteY0-26" fmla="*/ 0 h 2686050"/>
                <a:gd name="connsiteX1-27" fmla="*/ 885825 w 904925"/>
                <a:gd name="connsiteY1-28" fmla="*/ 1271588 h 2686050"/>
                <a:gd name="connsiteX2-29" fmla="*/ 614363 w 904925"/>
                <a:gd name="connsiteY2-30" fmla="*/ 2686050 h 2686050"/>
                <a:gd name="connsiteX0-31" fmla="*/ 0 w 844851"/>
                <a:gd name="connsiteY0-32" fmla="*/ 0 h 2686050"/>
                <a:gd name="connsiteX1-33" fmla="*/ 814388 w 844851"/>
                <a:gd name="connsiteY1-34" fmla="*/ 1228725 h 2686050"/>
                <a:gd name="connsiteX2-35" fmla="*/ 614363 w 844851"/>
                <a:gd name="connsiteY2-36" fmla="*/ 2686050 h 2686050"/>
                <a:gd name="connsiteX0-37" fmla="*/ 0 w 844851"/>
                <a:gd name="connsiteY0-38" fmla="*/ 0 h 2686050"/>
                <a:gd name="connsiteX1-39" fmla="*/ 814388 w 844851"/>
                <a:gd name="connsiteY1-40" fmla="*/ 1228725 h 2686050"/>
                <a:gd name="connsiteX2-41" fmla="*/ 614363 w 844851"/>
                <a:gd name="connsiteY2-42" fmla="*/ 2686050 h 2686050"/>
                <a:gd name="connsiteX0-43" fmla="*/ 0 w 837090"/>
                <a:gd name="connsiteY0-44" fmla="*/ 0 h 2643187"/>
                <a:gd name="connsiteX1-45" fmla="*/ 814388 w 837090"/>
                <a:gd name="connsiteY1-46" fmla="*/ 1228725 h 2643187"/>
                <a:gd name="connsiteX2-47" fmla="*/ 571500 w 837090"/>
                <a:gd name="connsiteY2-48" fmla="*/ 2643187 h 2643187"/>
                <a:gd name="connsiteX0-49" fmla="*/ 0 w 837090"/>
                <a:gd name="connsiteY0-50" fmla="*/ 0 h 2643187"/>
                <a:gd name="connsiteX1-51" fmla="*/ 814388 w 837090"/>
                <a:gd name="connsiteY1-52" fmla="*/ 1228725 h 2643187"/>
                <a:gd name="connsiteX2-53" fmla="*/ 571500 w 837090"/>
                <a:gd name="connsiteY2-54" fmla="*/ 2643187 h 2643187"/>
                <a:gd name="connsiteX0-55" fmla="*/ 0 w 793282"/>
                <a:gd name="connsiteY0-56" fmla="*/ 0 h 2643187"/>
                <a:gd name="connsiteX1-57" fmla="*/ 760144 w 793282"/>
                <a:gd name="connsiteY1-58" fmla="*/ 1244223 h 2643187"/>
                <a:gd name="connsiteX2-59" fmla="*/ 571500 w 793282"/>
                <a:gd name="connsiteY2-60" fmla="*/ 2643187 h 2643187"/>
                <a:gd name="connsiteX0-61" fmla="*/ 0 w 793282"/>
                <a:gd name="connsiteY0-62" fmla="*/ 0 h 2643187"/>
                <a:gd name="connsiteX1-63" fmla="*/ 760144 w 793282"/>
                <a:gd name="connsiteY1-64" fmla="*/ 1244223 h 2643187"/>
                <a:gd name="connsiteX2-65" fmla="*/ 571500 w 793282"/>
                <a:gd name="connsiteY2-66" fmla="*/ 2643187 h 2643187"/>
                <a:gd name="connsiteX0-67" fmla="*/ 0 w 789840"/>
                <a:gd name="connsiteY0-68" fmla="*/ 0 h 2643187"/>
                <a:gd name="connsiteX1-69" fmla="*/ 760144 w 789840"/>
                <a:gd name="connsiteY1-70" fmla="*/ 1244223 h 2643187"/>
                <a:gd name="connsiteX2-71" fmla="*/ 571500 w 789840"/>
                <a:gd name="connsiteY2-72" fmla="*/ 2643187 h 2643187"/>
                <a:gd name="connsiteX0-73" fmla="*/ 0 w 783928"/>
                <a:gd name="connsiteY0-74" fmla="*/ 0 h 2643187"/>
                <a:gd name="connsiteX1-75" fmla="*/ 760144 w 783928"/>
                <a:gd name="connsiteY1-76" fmla="*/ 1244223 h 2643187"/>
                <a:gd name="connsiteX2-77" fmla="*/ 571500 w 783928"/>
                <a:gd name="connsiteY2-78" fmla="*/ 2643187 h 2643187"/>
                <a:gd name="connsiteX0-79" fmla="*/ 0 w 797482"/>
                <a:gd name="connsiteY0-80" fmla="*/ 0 h 2643187"/>
                <a:gd name="connsiteX1-81" fmla="*/ 760144 w 797482"/>
                <a:gd name="connsiteY1-82" fmla="*/ 1244223 h 2643187"/>
                <a:gd name="connsiteX2-83" fmla="*/ 571500 w 797482"/>
                <a:gd name="connsiteY2-84" fmla="*/ 2643187 h 2643187"/>
                <a:gd name="connsiteX0-85" fmla="*/ 0 w 811119"/>
                <a:gd name="connsiteY0-86" fmla="*/ 0 h 2643187"/>
                <a:gd name="connsiteX1-87" fmla="*/ 760144 w 811119"/>
                <a:gd name="connsiteY1-88" fmla="*/ 1244223 h 2643187"/>
                <a:gd name="connsiteX2-89" fmla="*/ 571500 w 811119"/>
                <a:gd name="connsiteY2-90" fmla="*/ 2643187 h 2643187"/>
                <a:gd name="connsiteX0-91" fmla="*/ 0 w 800886"/>
                <a:gd name="connsiteY0-92" fmla="*/ 0 h 2643187"/>
                <a:gd name="connsiteX1-93" fmla="*/ 760144 w 800886"/>
                <a:gd name="connsiteY1-94" fmla="*/ 1244223 h 2643187"/>
                <a:gd name="connsiteX2-95" fmla="*/ 571500 w 800886"/>
                <a:gd name="connsiteY2-96" fmla="*/ 2643187 h 2643187"/>
                <a:gd name="connsiteX0-97" fmla="*/ 0 w 800886"/>
                <a:gd name="connsiteY0-98" fmla="*/ 0 h 2643187"/>
                <a:gd name="connsiteX1-99" fmla="*/ 760144 w 800886"/>
                <a:gd name="connsiteY1-100" fmla="*/ 1244223 h 2643187"/>
                <a:gd name="connsiteX2-101" fmla="*/ 571500 w 800886"/>
                <a:gd name="connsiteY2-102" fmla="*/ 2643187 h 2643187"/>
                <a:gd name="connsiteX0-103" fmla="*/ 0 w 800886"/>
                <a:gd name="connsiteY0-104" fmla="*/ 0 h 2643187"/>
                <a:gd name="connsiteX1-105" fmla="*/ 760144 w 800886"/>
                <a:gd name="connsiteY1-106" fmla="*/ 1244223 h 2643187"/>
                <a:gd name="connsiteX2-107" fmla="*/ 571500 w 800886"/>
                <a:gd name="connsiteY2-108" fmla="*/ 2643187 h 2643187"/>
                <a:gd name="connsiteX0-109" fmla="*/ 0 w 794084"/>
                <a:gd name="connsiteY0-110" fmla="*/ 0 h 2643187"/>
                <a:gd name="connsiteX1-111" fmla="*/ 760144 w 794084"/>
                <a:gd name="connsiteY1-112" fmla="*/ 1244223 h 2643187"/>
                <a:gd name="connsiteX2-113" fmla="*/ 571500 w 794084"/>
                <a:gd name="connsiteY2-114" fmla="*/ 2643187 h 2643187"/>
                <a:gd name="connsiteX0-115" fmla="*/ 0 w 787305"/>
                <a:gd name="connsiteY0-116" fmla="*/ 0 h 2643187"/>
                <a:gd name="connsiteX1-117" fmla="*/ 760144 w 787305"/>
                <a:gd name="connsiteY1-118" fmla="*/ 1244223 h 2643187"/>
                <a:gd name="connsiteX2-119" fmla="*/ 571500 w 787305"/>
                <a:gd name="connsiteY2-120" fmla="*/ 2643187 h 2643187"/>
                <a:gd name="connsiteX0-121" fmla="*/ 0 w 796758"/>
                <a:gd name="connsiteY0-122" fmla="*/ 0 h 2643187"/>
                <a:gd name="connsiteX1-123" fmla="*/ 760144 w 796758"/>
                <a:gd name="connsiteY1-124" fmla="*/ 1244223 h 2643187"/>
                <a:gd name="connsiteX2-125" fmla="*/ 571500 w 796758"/>
                <a:gd name="connsiteY2-126" fmla="*/ 2643187 h 2643187"/>
                <a:gd name="connsiteX0-127" fmla="*/ 0 w 796758"/>
                <a:gd name="connsiteY0-128" fmla="*/ 0 h 2643187"/>
                <a:gd name="connsiteX1-129" fmla="*/ 760144 w 796758"/>
                <a:gd name="connsiteY1-130" fmla="*/ 1244223 h 2643187"/>
                <a:gd name="connsiteX2-131" fmla="*/ 571500 w 796758"/>
                <a:gd name="connsiteY2-132" fmla="*/ 2643187 h 2643187"/>
                <a:gd name="connsiteX0-133" fmla="*/ 0 w 789877"/>
                <a:gd name="connsiteY0-134" fmla="*/ 0 h 2643187"/>
                <a:gd name="connsiteX1-135" fmla="*/ 760144 w 789877"/>
                <a:gd name="connsiteY1-136" fmla="*/ 1244223 h 2643187"/>
                <a:gd name="connsiteX2-137" fmla="*/ 571500 w 789877"/>
                <a:gd name="connsiteY2-138" fmla="*/ 2643187 h 2643187"/>
                <a:gd name="connsiteX0-139" fmla="*/ 0 w 797455"/>
                <a:gd name="connsiteY0-140" fmla="*/ 0 h 2643187"/>
                <a:gd name="connsiteX1-141" fmla="*/ 760144 w 797455"/>
                <a:gd name="connsiteY1-142" fmla="*/ 1244223 h 2643187"/>
                <a:gd name="connsiteX2-143" fmla="*/ 571500 w 797455"/>
                <a:gd name="connsiteY2-144" fmla="*/ 2643187 h 2643187"/>
                <a:gd name="connsiteX0-145" fmla="*/ 0 w 790335"/>
                <a:gd name="connsiteY0-146" fmla="*/ 0 h 2643187"/>
                <a:gd name="connsiteX1-147" fmla="*/ 760144 w 790335"/>
                <a:gd name="connsiteY1-148" fmla="*/ 1244223 h 2643187"/>
                <a:gd name="connsiteX2-149" fmla="*/ 571500 w 790335"/>
                <a:gd name="connsiteY2-150" fmla="*/ 2643187 h 26431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90335" h="2643187">
                  <a:moveTo>
                    <a:pt x="0" y="0"/>
                  </a:moveTo>
                  <a:cubicBezTo>
                    <a:pt x="490537" y="370285"/>
                    <a:pt x="696660" y="874556"/>
                    <a:pt x="760144" y="1244223"/>
                  </a:cubicBezTo>
                  <a:cubicBezTo>
                    <a:pt x="823628" y="1613890"/>
                    <a:pt x="798708" y="2194295"/>
                    <a:pt x="571500" y="2643187"/>
                  </a:cubicBezTo>
                </a:path>
              </a:pathLst>
            </a:custGeom>
            <a:noFill/>
            <a:ln w="25400" cap="rnd">
              <a:gradFill>
                <a:gsLst>
                  <a:gs pos="11000">
                    <a:srgbClr val="6096E6">
                      <a:alpha val="0"/>
                    </a:srgbClr>
                  </a:gs>
                  <a:gs pos="78000">
                    <a:srgbClr val="6096E6">
                      <a:alpha val="66000"/>
                    </a:srgbClr>
                  </a:gs>
                </a:gsLst>
                <a:lin ang="1200000" scaled="0"/>
              </a:gradFill>
            </a:ln>
          </p:spPr>
          <p:style>
            <a:lnRef idx="2">
              <a:srgbClr val="6096E6">
                <a:shade val="15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ysClr val="window" lastClr="FFFFFF"/>
                </a:solidFill>
                <a:latin typeface="华文宋体" panose="02010600040101010101" pitchFamily="2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0.574657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EXTSHADOWSIZE" val="10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5.6057480314962,&quot;left&quot;:70.06007874015748,&quot;top&quot;:163.1248818897638,&quot;width&quot;:819.879842519685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5.6057480314962,&quot;left&quot;:70.06007874015748,&quot;top&quot;:163.1248818897638,&quot;width&quot;:819.87984251968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5.6057480314962,&quot;left&quot;:70.06007874015748,&quot;top&quot;:163.1248818897638,&quot;width&quot;:819.879842519685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5.6057480314962,&quot;left&quot;:70.06007874015748,&quot;top&quot;:163.1248818897638,&quot;width&quot;:819.879842519685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5.6057480314962,&quot;left&quot;:70.06007874015748,&quot;top&quot;:163.1248818897638,&quot;width&quot;:819.879842519685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5.6057480314962,&quot;left&quot;:70.06007874015748,&quot;top&quot;:163.1248818897638,&quot;width&quot;:819.879842519685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06*232"/>
  <p:tag name="TABLE_ENDDRAG_RECT" val="27*119*506*23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90.90015748031502,&quot;left&quot;:31.2,&quot;top&quot;:406.78811023622046,&quot;width&quot;:482.55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90.90015748031502,&quot;left&quot;:31.2,&quot;top&quot;:406.78811023622046,&quot;width&quot;:482.5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90.90015748031502,&quot;left&quot;:31.2,&quot;top&quot;:406.78811023622046,&quot;width&quot;:482.5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6.2879965777245,&quot;left&quot;:57.888214475104064,&quot;top&quot;:58.1,&quot;width&quot;:406.7487933989117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6.2879965777245,&quot;left&quot;:57.888214475104064,&quot;top&quot;:58.1,&quot;width&quot;:406.7487933989117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90.90015748031502,&quot;left&quot;:31.2,&quot;top&quot;:406.78811023622046,&quot;width&quot;:482.5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6.2879965777245,&quot;left&quot;:57.888214475104064,&quot;top&quot;:58.1,&quot;width&quot;:406.7487933989117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0.3285492794142,&quot;left&quot;:218.8952755905512,&quot;top&quot;:110.15,&quot;width&quot;:592.9547244094489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3.25700787401576,&quot;left&quot;:31.209842519685036,&quot;top&quot;:83.11937007874016,&quot;width&quot;:891.185196850393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科技蓝橙">
    <a:dk1>
      <a:sysClr val="windowText" lastClr="000000"/>
    </a:dk1>
    <a:lt1>
      <a:sysClr val="window" lastClr="FFFFFF"/>
    </a:lt1>
    <a:dk2>
      <a:srgbClr val="000000"/>
    </a:dk2>
    <a:lt2>
      <a:srgbClr val="FFFFFF"/>
    </a:lt2>
    <a:accent1>
      <a:srgbClr val="02D9D7"/>
    </a:accent1>
    <a:accent2>
      <a:srgbClr val="0A4DA6"/>
    </a:accent2>
    <a:accent3>
      <a:srgbClr val="F7C076"/>
    </a:accent3>
    <a:accent4>
      <a:srgbClr val="27FDFB"/>
    </a:accent4>
    <a:accent5>
      <a:srgbClr val="1974FB"/>
    </a:accent5>
    <a:accent6>
      <a:srgbClr val="FFC000"/>
    </a:accent6>
    <a:hlink>
      <a:srgbClr val="0563C1"/>
    </a:hlink>
    <a:folHlink>
      <a:srgbClr val="954F72"/>
    </a:folHlink>
  </a:clrScheme>
  <a:fontScheme name="微软雅黑">
    <a:majorFont>
      <a:latin typeface="Arial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WP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874CB"/>
    </a:accent1>
    <a:accent2>
      <a:srgbClr val="EE822F"/>
    </a:accent2>
    <a:accent3>
      <a:srgbClr val="F2BA02"/>
    </a:accent3>
    <a:accent4>
      <a:srgbClr val="75BD42"/>
    </a:accent4>
    <a:accent5>
      <a:srgbClr val="30C0B4"/>
    </a:accent5>
    <a:accent6>
      <a:srgbClr val="E54C5E"/>
    </a:accent6>
    <a:hlink>
      <a:srgbClr val="0026E5"/>
    </a:hlink>
    <a:folHlink>
      <a:srgbClr val="7E1FAD"/>
    </a:folHlink>
  </a:clrScheme>
  <a:fontScheme name="WPS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WPS">
    <a:fillStyleLst>
      <a:solidFill>
        <a:schemeClr val="phClr"/>
      </a:solidFill>
      <a:gradFill>
        <a:gsLst>
          <a:gs pos="0">
            <a:schemeClr val="phClr">
              <a:lumOff val="17500"/>
            </a:schemeClr>
          </a:gs>
          <a:gs pos="100000">
            <a:schemeClr val="phClr"/>
          </a:gs>
        </a:gsLst>
        <a:lin ang="2700000" scaled="0"/>
      </a:gradFill>
      <a:gradFill>
        <a:gsLst>
          <a:gs pos="0">
            <a:schemeClr val="phClr">
              <a:hueOff val="-2520000"/>
            </a:schemeClr>
          </a:gs>
          <a:gs pos="100000">
            <a:schemeClr val="phClr"/>
          </a:gs>
        </a:gsLst>
        <a:lin ang="27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2700" cap="flat" cmpd="sng" algn="ctr">
        <a:gradFill>
          <a:gsLst>
            <a:gs pos="0">
              <a:schemeClr val="phClr">
                <a:hueOff val="-4200000"/>
              </a:schemeClr>
            </a:gs>
            <a:gs pos="100000">
              <a:schemeClr val="phClr"/>
            </a:gs>
          </a:gsLst>
          <a:lin ang="2700000" scaled="1"/>
        </a:gradFill>
        <a:prstDash val="solid"/>
        <a:miter lim="800000"/>
      </a:ln>
    </a:lnStyleLst>
    <a:effectStyleLst>
      <a:effectStyle>
        <a:effectLst>
          <a:outerShdw blurRad="101600" dist="50800" dir="5400000" algn="ctr" rotWithShape="0">
            <a:schemeClr val="phClr">
              <a:alpha val="60000"/>
            </a:schemeClr>
          </a:outerShdw>
        </a:effectLst>
      </a:effectStyle>
      <a:effectStyle>
        <a:effectLst>
          <a:reflection stA="50000" endA="300" endPos="40000" dist="25400" dir="5400000" sy="-100000" algn="bl" rotWithShape="0"/>
        </a:effectLst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65</TotalTime>
  <Words>2088</Words>
  <Application>Microsoft Office PowerPoint</Application>
  <PresentationFormat>宽屏</PresentationFormat>
  <Paragraphs>364</Paragraphs>
  <Slides>30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Arial</vt:lpstr>
      <vt:lpstr>Calibri</vt:lpstr>
      <vt:lpstr>方正粗黑宋简体</vt:lpstr>
      <vt:lpstr>HarmonyOS Sans SC</vt:lpstr>
      <vt:lpstr>Wingdings</vt:lpstr>
      <vt:lpstr>Arial Black</vt:lpstr>
      <vt:lpstr>华文宋体</vt:lpstr>
      <vt:lpstr>华文中宋</vt:lpstr>
      <vt:lpstr>微软雅黑</vt:lpstr>
      <vt:lpstr>等线</vt:lpstr>
      <vt:lpstr>华文行楷</vt:lpstr>
      <vt:lpstr>等线 Light</vt:lpstr>
      <vt:lpstr>华文楷体</vt:lpstr>
      <vt:lpstr>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佳昀 蔡</dc:creator>
  <cp:lastModifiedBy>佳昀 蔡</cp:lastModifiedBy>
  <cp:revision>149</cp:revision>
  <dcterms:created xsi:type="dcterms:W3CDTF">2025-07-01T15:42:00Z</dcterms:created>
  <dcterms:modified xsi:type="dcterms:W3CDTF">2025-11-18T01:53:02Z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D084F29DB8D74CC79691676ADF301F9F_13</vt:lpwstr>
  </property>
  <property fmtid="{D5CDD505-2E9C-101B-9397-08002B2CF9AE}" pid="3" name="KSOProductBuildVer">
    <vt:lpwstr>2052-12.1.0.23542</vt:lpwstr>
  </property>
</Properties>
</file>